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5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rgbClr val="B5D2EC">
                <a:alpha val="100000"/>
              </a:srgbClr>
            </a:gs>
            <a:gs pos="16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62150" y="1778000"/>
            <a:ext cx="640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 b="1">
                <a:latin typeface="宋体" panose="02010600030101010101" pitchFamily="2" charset="-122"/>
                <a:ea typeface="宋体" panose="02010600030101010101" pitchFamily="2" charset="-122"/>
              </a:rPr>
              <a:t>植物大战僵尸</a:t>
            </a:r>
            <a:endParaRPr lang="zh-CN" altLang="en-US" sz="6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  <a:t>~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该教程适合有一定编程基础但没有逆向基础的人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rgbClr val="B5D2EC">
                <a:alpha val="100000"/>
              </a:srgbClr>
            </a:gs>
            <a:gs pos="16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78915" y="1050290"/>
            <a:ext cx="64084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环境准备</a:t>
            </a: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4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Windows11</a:t>
            </a:r>
            <a:endParaRPr lang="en-US" altLang="zh-CN" sz="3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植物大战僵尸年度中文版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VS2022</a:t>
            </a:r>
            <a:endParaRPr lang="en-US" altLang="zh-CN" sz="3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QT6</a:t>
            </a:r>
            <a:endParaRPr lang="en-US" altLang="zh-CN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rgbClr val="B5D2EC">
                <a:alpha val="100000"/>
              </a:srgbClr>
            </a:gs>
            <a:gs pos="16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797290" y="1028065"/>
            <a:ext cx="1983740" cy="4801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1330" y="1028065"/>
            <a:ext cx="1983740" cy="4801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辅助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85250" y="1524635"/>
            <a:ext cx="1607820" cy="60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游戏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85250" y="4203065"/>
            <a:ext cx="1607820" cy="60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作弊模块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981450" y="3867785"/>
            <a:ext cx="47218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流程图: 资料带 8"/>
          <p:cNvSpPr/>
          <p:nvPr/>
        </p:nvSpPr>
        <p:spPr>
          <a:xfrm>
            <a:off x="5068570" y="2706370"/>
            <a:ext cx="2395855" cy="556260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采取管道通信方式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rgbClr val="B5D2EC">
                <a:alpha val="100000"/>
              </a:srgbClr>
            </a:gs>
            <a:gs pos="16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85265" y="884555"/>
            <a:ext cx="640842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4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</a:pPr>
            <a:endParaRPr lang="en-US" altLang="zh-CN" sz="4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修改阳光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卡牌无冷却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卡牌种植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僵尸放置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植物无敌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植物秒杀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陶瓷罐透视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允许后台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9.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浓雾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透视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I1ODQ3YTk0YjE0MWVmNzdjNzBlODdkMTFiNjBiYj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WPS 演示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王桑</dc:creator>
  <cp:lastModifiedBy>addss</cp:lastModifiedBy>
  <cp:revision>15</cp:revision>
  <dcterms:created xsi:type="dcterms:W3CDTF">2024-05-13T13:16:00Z</dcterms:created>
  <dcterms:modified xsi:type="dcterms:W3CDTF">2024-05-13T13:29:35Z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C1102E32BC6E44D98D632397C4283FE6</vt:lpwstr>
  </property>
  <property fmtid="{D5CDD505-2E9C-101B-9397-08002B2CF9AE}" pid="3" name="KSOProductBuildVer">
    <vt:lpwstr>2052-11.1.0.12165</vt:lpwstr>
  </property>
</Properties>
</file>