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927" r:id="rId4"/>
    <p:sldMasterId id="2147483945" r:id="rId5"/>
  </p:sldMasterIdLst>
  <p:notesMasterIdLst>
    <p:notesMasterId r:id="rId20"/>
  </p:notesMasterIdLst>
  <p:sldIdLst>
    <p:sldId id="256" r:id="rId6"/>
    <p:sldId id="319" r:id="rId7"/>
    <p:sldId id="330" r:id="rId8"/>
    <p:sldId id="326" r:id="rId9"/>
    <p:sldId id="332" r:id="rId10"/>
    <p:sldId id="296" r:id="rId11"/>
    <p:sldId id="333" r:id="rId12"/>
    <p:sldId id="334" r:id="rId13"/>
    <p:sldId id="336" r:id="rId14"/>
    <p:sldId id="335" r:id="rId15"/>
    <p:sldId id="337" r:id="rId16"/>
    <p:sldId id="339" r:id="rId17"/>
    <p:sldId id="340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mo" id="{2083D43A-2E65-3D4E-91B8-E8CA2C04CB8A}">
          <p14:sldIdLst>
            <p14:sldId id="256"/>
            <p14:sldId id="319"/>
            <p14:sldId id="330"/>
            <p14:sldId id="326"/>
            <p14:sldId id="332"/>
            <p14:sldId id="296"/>
            <p14:sldId id="333"/>
            <p14:sldId id="334"/>
            <p14:sldId id="336"/>
            <p14:sldId id="335"/>
            <p14:sldId id="337"/>
            <p14:sldId id="339"/>
            <p14:sldId id="340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gszlm@qq.com" initials="z" lastIdx="2" clrIdx="0"/>
  <p:cmAuthor id="2" name="zgszlm@qq.com" initials="z [2]" lastIdx="1" clrIdx="1"/>
  <p:cmAuthor id="3" name="Sarah Li" initials="z" lastIdx="6" clrIdx="2">
    <p:extLst>
      <p:ext uri="{19B8F6BF-5375-455C-9EA6-DF929625EA0E}">
        <p15:presenceInfo xmlns:p15="http://schemas.microsoft.com/office/powerpoint/2012/main" userId="Sarah 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F4A4D-9CE1-44D6-817E-668A4C9068FE}" v="10" dt="2022-04-12T17:54:23.706"/>
    <p1510:client id="{9905606B-7B47-4354-922D-8F100C03E77B}" v="17" dt="2022-04-12T20:00:07.894"/>
    <p1510:client id="{9C43AB0D-A7B5-41CB-BD39-917D98827051}" v="273" dt="2022-04-12T04:00:39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385"/>
  </p:normalViewPr>
  <p:slideViewPr>
    <p:cSldViewPr snapToGrid="0" snapToObjects="1">
      <p:cViewPr varScale="1">
        <p:scale>
          <a:sx n="85" d="100"/>
          <a:sy n="85" d="100"/>
        </p:scale>
        <p:origin x="180" y="84"/>
      </p:cViewPr>
      <p:guideLst/>
    </p:cSldViewPr>
  </p:slideViewPr>
  <p:outlineViewPr>
    <p:cViewPr>
      <p:scale>
        <a:sx n="33" d="100"/>
        <a:sy n="33" d="100"/>
      </p:scale>
      <p:origin x="0" y="-4392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Jaiswal" userId="S::vs928999@dal.ca::ec23926b-4aa2-4bd8-a0b3-464ef99ced13" providerId="AD" clId="Web-{34CF4A4D-9CE1-44D6-817E-668A4C9068FE}"/>
    <pc:docChg chg="modSld sldOrd">
      <pc:chgData name="Vishal Jaiswal" userId="S::vs928999@dal.ca::ec23926b-4aa2-4bd8-a0b3-464ef99ced13" providerId="AD" clId="Web-{34CF4A4D-9CE1-44D6-817E-668A4C9068FE}" dt="2022-04-12T17:54:23.503" v="6" actId="14100"/>
      <pc:docMkLst>
        <pc:docMk/>
      </pc:docMkLst>
      <pc:sldChg chg="modSp">
        <pc:chgData name="Vishal Jaiswal" userId="S::vs928999@dal.ca::ec23926b-4aa2-4bd8-a0b3-464ef99ced13" providerId="AD" clId="Web-{34CF4A4D-9CE1-44D6-817E-668A4C9068FE}" dt="2022-04-12T17:54:23.503" v="6" actId="14100"/>
        <pc:sldMkLst>
          <pc:docMk/>
          <pc:sldMk cId="795226544" sldId="326"/>
        </pc:sldMkLst>
        <pc:spChg chg="mod">
          <ac:chgData name="Vishal Jaiswal" userId="S::vs928999@dal.ca::ec23926b-4aa2-4bd8-a0b3-464ef99ced13" providerId="AD" clId="Web-{34CF4A4D-9CE1-44D6-817E-668A4C9068FE}" dt="2022-04-12T17:54:23.503" v="6" actId="14100"/>
          <ac:spMkLst>
            <pc:docMk/>
            <pc:sldMk cId="795226544" sldId="326"/>
            <ac:spMk id="8" creationId="{1EF8DAC2-7108-0147-9E3B-EBC800CC352B}"/>
          </ac:spMkLst>
        </pc:spChg>
      </pc:sldChg>
      <pc:sldChg chg="ord">
        <pc:chgData name="Vishal Jaiswal" userId="S::vs928999@dal.ca::ec23926b-4aa2-4bd8-a0b3-464ef99ced13" providerId="AD" clId="Web-{34CF4A4D-9CE1-44D6-817E-668A4C9068FE}" dt="2022-04-12T17:54:00.425" v="0"/>
        <pc:sldMkLst>
          <pc:docMk/>
          <pc:sldMk cId="817364175" sldId="330"/>
        </pc:sldMkLst>
      </pc:sldChg>
    </pc:docChg>
  </pc:docChgLst>
  <pc:docChgLst>
    <pc:chgData name="Vishal Rakesh Jaiswal" userId="ec23926b-4aa2-4bd8-a0b3-464ef99ced13" providerId="ADAL" clId="{9905606B-7B47-4354-922D-8F100C03E77B}"/>
    <pc:docChg chg="undo custSel addSld delSld modSld modSection">
      <pc:chgData name="Vishal Rakesh Jaiswal" userId="ec23926b-4aa2-4bd8-a0b3-464ef99ced13" providerId="ADAL" clId="{9905606B-7B47-4354-922D-8F100C03E77B}" dt="2022-04-12T22:05:52.252" v="2736" actId="2890"/>
      <pc:docMkLst>
        <pc:docMk/>
      </pc:docMkLst>
      <pc:sldChg chg="delSp modSp mod">
        <pc:chgData name="Vishal Rakesh Jaiswal" userId="ec23926b-4aa2-4bd8-a0b3-464ef99ced13" providerId="ADAL" clId="{9905606B-7B47-4354-922D-8F100C03E77B}" dt="2022-04-12T18:25:38.875" v="1250" actId="478"/>
        <pc:sldMkLst>
          <pc:docMk/>
          <pc:sldMk cId="2426976932" sldId="332"/>
        </pc:sldMkLst>
        <pc:spChg chg="mod">
          <ac:chgData name="Vishal Rakesh Jaiswal" userId="ec23926b-4aa2-4bd8-a0b3-464ef99ced13" providerId="ADAL" clId="{9905606B-7B47-4354-922D-8F100C03E77B}" dt="2022-04-12T18:05:44.831" v="32" actId="20577"/>
          <ac:spMkLst>
            <pc:docMk/>
            <pc:sldMk cId="2426976932" sldId="332"/>
            <ac:spMk id="2" creationId="{176535C5-4301-4A8A-8EE9-47A192001743}"/>
          </ac:spMkLst>
        </pc:spChg>
        <pc:spChg chg="del mod">
          <ac:chgData name="Vishal Rakesh Jaiswal" userId="ec23926b-4aa2-4bd8-a0b3-464ef99ced13" providerId="ADAL" clId="{9905606B-7B47-4354-922D-8F100C03E77B}" dt="2022-04-12T18:25:38.875" v="1250" actId="478"/>
          <ac:spMkLst>
            <pc:docMk/>
            <pc:sldMk cId="2426976932" sldId="332"/>
            <ac:spMk id="3" creationId="{C37BF759-F4A6-4E30-BBA3-DC7A5521C62D}"/>
          </ac:spMkLst>
        </pc:spChg>
        <pc:picChg chg="mod modCrop">
          <ac:chgData name="Vishal Rakesh Jaiswal" userId="ec23926b-4aa2-4bd8-a0b3-464ef99ced13" providerId="ADAL" clId="{9905606B-7B47-4354-922D-8F100C03E77B}" dt="2022-04-12T18:05:56.642" v="34" actId="14100"/>
          <ac:picMkLst>
            <pc:docMk/>
            <pc:sldMk cId="2426976932" sldId="332"/>
            <ac:picMk id="9" creationId="{D84489AB-F6FA-4D17-80D2-EA56E559ADB4}"/>
          </ac:picMkLst>
        </pc:picChg>
      </pc:sldChg>
      <pc:sldChg chg="addSp delSp modSp mod">
        <pc:chgData name="Vishal Rakesh Jaiswal" userId="ec23926b-4aa2-4bd8-a0b3-464ef99ced13" providerId="ADAL" clId="{9905606B-7B47-4354-922D-8F100C03E77B}" dt="2022-04-12T18:25:34.919" v="1249" actId="478"/>
        <pc:sldMkLst>
          <pc:docMk/>
          <pc:sldMk cId="1473604599" sldId="333"/>
        </pc:sldMkLst>
        <pc:spChg chg="mod">
          <ac:chgData name="Vishal Rakesh Jaiswal" userId="ec23926b-4aa2-4bd8-a0b3-464ef99ced13" providerId="ADAL" clId="{9905606B-7B47-4354-922D-8F100C03E77B}" dt="2022-04-12T18:07:45.780" v="90" actId="20577"/>
          <ac:spMkLst>
            <pc:docMk/>
            <pc:sldMk cId="1473604599" sldId="333"/>
            <ac:spMk id="2" creationId="{57CAE113-C95F-4539-B125-3648E042C8E9}"/>
          </ac:spMkLst>
        </pc:spChg>
        <pc:spChg chg="del mod">
          <ac:chgData name="Vishal Rakesh Jaiswal" userId="ec23926b-4aa2-4bd8-a0b3-464ef99ced13" providerId="ADAL" clId="{9905606B-7B47-4354-922D-8F100C03E77B}" dt="2022-04-12T18:25:34.919" v="1249" actId="478"/>
          <ac:spMkLst>
            <pc:docMk/>
            <pc:sldMk cId="1473604599" sldId="333"/>
            <ac:spMk id="4" creationId="{216D87D2-DBCE-4343-BE30-C78377CE366C}"/>
          </ac:spMkLst>
        </pc:spChg>
        <pc:spChg chg="add del mod">
          <ac:chgData name="Vishal Rakesh Jaiswal" userId="ec23926b-4aa2-4bd8-a0b3-464ef99ced13" providerId="ADAL" clId="{9905606B-7B47-4354-922D-8F100C03E77B}" dt="2022-04-12T18:07:07.920" v="71" actId="478"/>
          <ac:spMkLst>
            <pc:docMk/>
            <pc:sldMk cId="1473604599" sldId="333"/>
            <ac:spMk id="8" creationId="{A41F39A8-8AD1-43BE-AA43-8981638F0B4E}"/>
          </ac:spMkLst>
        </pc:spChg>
        <pc:picChg chg="mod modCrop">
          <ac:chgData name="Vishal Rakesh Jaiswal" userId="ec23926b-4aa2-4bd8-a0b3-464ef99ced13" providerId="ADAL" clId="{9905606B-7B47-4354-922D-8F100C03E77B}" dt="2022-04-12T18:07:40.097" v="82" actId="14100"/>
          <ac:picMkLst>
            <pc:docMk/>
            <pc:sldMk cId="1473604599" sldId="333"/>
            <ac:picMk id="7" creationId="{653EA9C2-6B0E-4C86-8105-5CE3CA712148}"/>
          </ac:picMkLst>
        </pc:picChg>
      </pc:sldChg>
      <pc:sldChg chg="addSp delSp modSp mod">
        <pc:chgData name="Vishal Rakesh Jaiswal" userId="ec23926b-4aa2-4bd8-a0b3-464ef99ced13" providerId="ADAL" clId="{9905606B-7B47-4354-922D-8F100C03E77B}" dt="2022-04-12T19:07:19.784" v="1678" actId="14100"/>
        <pc:sldMkLst>
          <pc:docMk/>
          <pc:sldMk cId="855457400" sldId="334"/>
        </pc:sldMkLst>
        <pc:spChg chg="del">
          <ac:chgData name="Vishal Rakesh Jaiswal" userId="ec23926b-4aa2-4bd8-a0b3-464ef99ced13" providerId="ADAL" clId="{9905606B-7B47-4354-922D-8F100C03E77B}" dt="2022-04-12T18:25:51.111" v="1251" actId="478"/>
          <ac:spMkLst>
            <pc:docMk/>
            <pc:sldMk cId="855457400" sldId="334"/>
            <ac:spMk id="4" creationId="{D5DDDA2D-46FD-425E-933F-4D323BB77B3C}"/>
          </ac:spMkLst>
        </pc:spChg>
        <pc:spChg chg="add mod">
          <ac:chgData name="Vishal Rakesh Jaiswal" userId="ec23926b-4aa2-4bd8-a0b3-464ef99ced13" providerId="ADAL" clId="{9905606B-7B47-4354-922D-8F100C03E77B}" dt="2022-04-12T18:13:18.912" v="146" actId="14100"/>
          <ac:spMkLst>
            <pc:docMk/>
            <pc:sldMk cId="855457400" sldId="334"/>
            <ac:spMk id="8" creationId="{6DC66C01-C403-45F0-9321-2B2CB5B00813}"/>
          </ac:spMkLst>
        </pc:spChg>
        <pc:picChg chg="mod modCrop">
          <ac:chgData name="Vishal Rakesh Jaiswal" userId="ec23926b-4aa2-4bd8-a0b3-464ef99ced13" providerId="ADAL" clId="{9905606B-7B47-4354-922D-8F100C03E77B}" dt="2022-04-12T19:07:19.784" v="1678" actId="14100"/>
          <ac:picMkLst>
            <pc:docMk/>
            <pc:sldMk cId="855457400" sldId="334"/>
            <ac:picMk id="7" creationId="{4B9542ED-3755-4BEE-9550-F1E7677D43E4}"/>
          </ac:picMkLst>
        </pc:picChg>
      </pc:sldChg>
      <pc:sldChg chg="delSp add del mod">
        <pc:chgData name="Vishal Rakesh Jaiswal" userId="ec23926b-4aa2-4bd8-a0b3-464ef99ced13" providerId="ADAL" clId="{9905606B-7B47-4354-922D-8F100C03E77B}" dt="2022-04-12T18:15:29.338" v="238" actId="47"/>
        <pc:sldMkLst>
          <pc:docMk/>
          <pc:sldMk cId="552090158" sldId="335"/>
        </pc:sldMkLst>
        <pc:picChg chg="del">
          <ac:chgData name="Vishal Rakesh Jaiswal" userId="ec23926b-4aa2-4bd8-a0b3-464ef99ced13" providerId="ADAL" clId="{9905606B-7B47-4354-922D-8F100C03E77B}" dt="2022-04-12T18:15:23.224" v="237" actId="478"/>
          <ac:picMkLst>
            <pc:docMk/>
            <pc:sldMk cId="552090158" sldId="335"/>
            <ac:picMk id="7" creationId="{4B9542ED-3755-4BEE-9550-F1E7677D43E4}"/>
          </ac:picMkLst>
        </pc:picChg>
      </pc:sldChg>
      <pc:sldChg chg="modSp new del mod">
        <pc:chgData name="Vishal Rakesh Jaiswal" userId="ec23926b-4aa2-4bd8-a0b3-464ef99ced13" providerId="ADAL" clId="{9905606B-7B47-4354-922D-8F100C03E77B}" dt="2022-04-12T18:14:44.962" v="233" actId="47"/>
        <pc:sldMkLst>
          <pc:docMk/>
          <pc:sldMk cId="2341380864" sldId="335"/>
        </pc:sldMkLst>
        <pc:spChg chg="mod">
          <ac:chgData name="Vishal Rakesh Jaiswal" userId="ec23926b-4aa2-4bd8-a0b3-464ef99ced13" providerId="ADAL" clId="{9905606B-7B47-4354-922D-8F100C03E77B}" dt="2022-04-12T18:14:38.633" v="232" actId="14100"/>
          <ac:spMkLst>
            <pc:docMk/>
            <pc:sldMk cId="2341380864" sldId="335"/>
            <ac:spMk id="2" creationId="{A3A2C20A-2373-48B6-86D2-1795EA9CF978}"/>
          </ac:spMkLst>
        </pc:spChg>
        <pc:spChg chg="mod">
          <ac:chgData name="Vishal Rakesh Jaiswal" userId="ec23926b-4aa2-4bd8-a0b3-464ef99ced13" providerId="ADAL" clId="{9905606B-7B47-4354-922D-8F100C03E77B}" dt="2022-04-12T18:14:18.887" v="220" actId="14100"/>
          <ac:spMkLst>
            <pc:docMk/>
            <pc:sldMk cId="2341380864" sldId="335"/>
            <ac:spMk id="3" creationId="{B068E01E-1FD5-42BB-B6F8-5613EF6AB123}"/>
          </ac:spMkLst>
        </pc:spChg>
      </pc:sldChg>
      <pc:sldChg chg="new del">
        <pc:chgData name="Vishal Rakesh Jaiswal" userId="ec23926b-4aa2-4bd8-a0b3-464ef99ced13" providerId="ADAL" clId="{9905606B-7B47-4354-922D-8F100C03E77B}" dt="2022-04-12T18:15:10.186" v="235" actId="47"/>
        <pc:sldMkLst>
          <pc:docMk/>
          <pc:sldMk cId="2500819595" sldId="335"/>
        </pc:sldMkLst>
      </pc:sldChg>
      <pc:sldChg chg="addSp delSp modSp new mod modClrScheme chgLayout">
        <pc:chgData name="Vishal Rakesh Jaiswal" userId="ec23926b-4aa2-4bd8-a0b3-464ef99ced13" providerId="ADAL" clId="{9905606B-7B47-4354-922D-8F100C03E77B}" dt="2022-04-12T18:25:58.153" v="1252" actId="478"/>
        <pc:sldMkLst>
          <pc:docMk/>
          <pc:sldMk cId="4212882795" sldId="335"/>
        </pc:sldMkLst>
        <pc:spChg chg="del">
          <ac:chgData name="Vishal Rakesh Jaiswal" userId="ec23926b-4aa2-4bd8-a0b3-464ef99ced13" providerId="ADAL" clId="{9905606B-7B47-4354-922D-8F100C03E77B}" dt="2022-04-12T18:15:51.943" v="240" actId="700"/>
          <ac:spMkLst>
            <pc:docMk/>
            <pc:sldMk cId="4212882795" sldId="335"/>
            <ac:spMk id="2" creationId="{E98218B9-DACF-4714-ABF7-5185BF029705}"/>
          </ac:spMkLst>
        </pc:spChg>
        <pc:spChg chg="del">
          <ac:chgData name="Vishal Rakesh Jaiswal" userId="ec23926b-4aa2-4bd8-a0b3-464ef99ced13" providerId="ADAL" clId="{9905606B-7B47-4354-922D-8F100C03E77B}" dt="2022-04-12T18:15:51.943" v="240" actId="700"/>
          <ac:spMkLst>
            <pc:docMk/>
            <pc:sldMk cId="4212882795" sldId="335"/>
            <ac:spMk id="3" creationId="{D1092209-1976-4341-851D-F8EEC8C81DD2}"/>
          </ac:spMkLst>
        </pc:spChg>
        <pc:spChg chg="del mod ord">
          <ac:chgData name="Vishal Rakesh Jaiswal" userId="ec23926b-4aa2-4bd8-a0b3-464ef99ced13" providerId="ADAL" clId="{9905606B-7B47-4354-922D-8F100C03E77B}" dt="2022-04-12T18:25:58.153" v="1252" actId="478"/>
          <ac:spMkLst>
            <pc:docMk/>
            <pc:sldMk cId="4212882795" sldId="335"/>
            <ac:spMk id="4" creationId="{154A2D39-241B-4103-BCDA-56CCF2952952}"/>
          </ac:spMkLst>
        </pc:spChg>
        <pc:spChg chg="mod ord">
          <ac:chgData name="Vishal Rakesh Jaiswal" userId="ec23926b-4aa2-4bd8-a0b3-464ef99ced13" providerId="ADAL" clId="{9905606B-7B47-4354-922D-8F100C03E77B}" dt="2022-04-12T18:15:51.943" v="240" actId="700"/>
          <ac:spMkLst>
            <pc:docMk/>
            <pc:sldMk cId="4212882795" sldId="335"/>
            <ac:spMk id="5" creationId="{B11D81AE-9D6F-4726-83F3-AAC22F9C7892}"/>
          </ac:spMkLst>
        </pc:spChg>
        <pc:spChg chg="add mod">
          <ac:chgData name="Vishal Rakesh Jaiswal" userId="ec23926b-4aa2-4bd8-a0b3-464ef99ced13" providerId="ADAL" clId="{9905606B-7B47-4354-922D-8F100C03E77B}" dt="2022-04-12T18:24:52.742" v="1243" actId="403"/>
          <ac:spMkLst>
            <pc:docMk/>
            <pc:sldMk cId="4212882795" sldId="335"/>
            <ac:spMk id="7" creationId="{E39689B4-5C2D-47FC-A1F7-F72CAF25F92C}"/>
          </ac:spMkLst>
        </pc:spChg>
        <pc:graphicFrameChg chg="add mod modGraphic">
          <ac:chgData name="Vishal Rakesh Jaiswal" userId="ec23926b-4aa2-4bd8-a0b3-464ef99ced13" providerId="ADAL" clId="{9905606B-7B47-4354-922D-8F100C03E77B}" dt="2022-04-12T18:24:44.190" v="1240" actId="20577"/>
          <ac:graphicFrameMkLst>
            <pc:docMk/>
            <pc:sldMk cId="4212882795" sldId="335"/>
            <ac:graphicFrameMk id="8" creationId="{352FEDB4-E379-45F8-831C-A844E9A0FE07}"/>
          </ac:graphicFrameMkLst>
        </pc:graphicFrameChg>
        <pc:picChg chg="add del mod">
          <ac:chgData name="Vishal Rakesh Jaiswal" userId="ec23926b-4aa2-4bd8-a0b3-464ef99ced13" providerId="ADAL" clId="{9905606B-7B47-4354-922D-8F100C03E77B}" dt="2022-04-12T18:18:47.176" v="304"/>
          <ac:picMkLst>
            <pc:docMk/>
            <pc:sldMk cId="4212882795" sldId="335"/>
            <ac:picMk id="1026" creationId="{F190AAA6-993B-405F-90F5-E14691031851}"/>
          </ac:picMkLst>
        </pc:picChg>
      </pc:sldChg>
      <pc:sldChg chg="addSp delSp modSp new mod modClrScheme chgLayout">
        <pc:chgData name="Vishal Rakesh Jaiswal" userId="ec23926b-4aa2-4bd8-a0b3-464ef99ced13" providerId="ADAL" clId="{9905606B-7B47-4354-922D-8F100C03E77B}" dt="2022-04-12T19:17:26.301" v="2123" actId="478"/>
        <pc:sldMkLst>
          <pc:docMk/>
          <pc:sldMk cId="3359222779" sldId="336"/>
        </pc:sldMkLst>
        <pc:spChg chg="del">
          <ac:chgData name="Vishal Rakesh Jaiswal" userId="ec23926b-4aa2-4bd8-a0b3-464ef99ced13" providerId="ADAL" clId="{9905606B-7B47-4354-922D-8F100C03E77B}" dt="2022-04-12T18:32:22.992" v="1254" actId="700"/>
          <ac:spMkLst>
            <pc:docMk/>
            <pc:sldMk cId="3359222779" sldId="336"/>
            <ac:spMk id="2" creationId="{DAF24900-FC87-4EA0-942E-C2867038B9E5}"/>
          </ac:spMkLst>
        </pc:spChg>
        <pc:spChg chg="del">
          <ac:chgData name="Vishal Rakesh Jaiswal" userId="ec23926b-4aa2-4bd8-a0b3-464ef99ced13" providerId="ADAL" clId="{9905606B-7B47-4354-922D-8F100C03E77B}" dt="2022-04-12T18:32:22.992" v="1254" actId="700"/>
          <ac:spMkLst>
            <pc:docMk/>
            <pc:sldMk cId="3359222779" sldId="336"/>
            <ac:spMk id="3" creationId="{C5007644-8F69-4AED-A948-4E76921E5B27}"/>
          </ac:spMkLst>
        </pc:spChg>
        <pc:spChg chg="mod ord">
          <ac:chgData name="Vishal Rakesh Jaiswal" userId="ec23926b-4aa2-4bd8-a0b3-464ef99ced13" providerId="ADAL" clId="{9905606B-7B47-4354-922D-8F100C03E77B}" dt="2022-04-12T18:32:22.992" v="1254" actId="700"/>
          <ac:spMkLst>
            <pc:docMk/>
            <pc:sldMk cId="3359222779" sldId="336"/>
            <ac:spMk id="4" creationId="{2297E31A-4187-4AA0-8076-65BF0C1A98E6}"/>
          </ac:spMkLst>
        </pc:spChg>
        <pc:spChg chg="mod ord">
          <ac:chgData name="Vishal Rakesh Jaiswal" userId="ec23926b-4aa2-4bd8-a0b3-464ef99ced13" providerId="ADAL" clId="{9905606B-7B47-4354-922D-8F100C03E77B}" dt="2022-04-12T18:32:22.992" v="1254" actId="700"/>
          <ac:spMkLst>
            <pc:docMk/>
            <pc:sldMk cId="3359222779" sldId="336"/>
            <ac:spMk id="5" creationId="{D0E5007C-A2DB-433B-974C-2E5ADC768DA7}"/>
          </ac:spMkLst>
        </pc:spChg>
        <pc:spChg chg="add mod">
          <ac:chgData name="Vishal Rakesh Jaiswal" userId="ec23926b-4aa2-4bd8-a0b3-464ef99ced13" providerId="ADAL" clId="{9905606B-7B47-4354-922D-8F100C03E77B}" dt="2022-04-12T18:33:22.109" v="1400" actId="403"/>
          <ac:spMkLst>
            <pc:docMk/>
            <pc:sldMk cId="3359222779" sldId="336"/>
            <ac:spMk id="7" creationId="{B56B7442-6663-43D2-A3A6-F6DA41EA98A0}"/>
          </ac:spMkLst>
        </pc:spChg>
        <pc:spChg chg="add mod">
          <ac:chgData name="Vishal Rakesh Jaiswal" userId="ec23926b-4aa2-4bd8-a0b3-464ef99ced13" providerId="ADAL" clId="{9905606B-7B47-4354-922D-8F100C03E77B}" dt="2022-04-12T19:12:48.988" v="1835" actId="20577"/>
          <ac:spMkLst>
            <pc:docMk/>
            <pc:sldMk cId="3359222779" sldId="336"/>
            <ac:spMk id="9" creationId="{A643DF83-ACE8-4842-983B-A4AD460A3312}"/>
          </ac:spMkLst>
        </pc:spChg>
        <pc:spChg chg="add del mod">
          <ac:chgData name="Vishal Rakesh Jaiswal" userId="ec23926b-4aa2-4bd8-a0b3-464ef99ced13" providerId="ADAL" clId="{9905606B-7B47-4354-922D-8F100C03E77B}" dt="2022-04-12T19:13:02.110" v="1838" actId="478"/>
          <ac:spMkLst>
            <pc:docMk/>
            <pc:sldMk cId="3359222779" sldId="336"/>
            <ac:spMk id="10" creationId="{84885BE4-B425-4457-B5EC-AE4067B4A66F}"/>
          </ac:spMkLst>
        </pc:spChg>
        <pc:spChg chg="add del mod">
          <ac:chgData name="Vishal Rakesh Jaiswal" userId="ec23926b-4aa2-4bd8-a0b3-464ef99ced13" providerId="ADAL" clId="{9905606B-7B47-4354-922D-8F100C03E77B}" dt="2022-04-12T19:12:57.789" v="1836" actId="478"/>
          <ac:spMkLst>
            <pc:docMk/>
            <pc:sldMk cId="3359222779" sldId="336"/>
            <ac:spMk id="11" creationId="{DA9E3377-5870-4D64-852A-29A9AFDEB469}"/>
          </ac:spMkLst>
        </pc:spChg>
        <pc:spChg chg="add mod">
          <ac:chgData name="Vishal Rakesh Jaiswal" userId="ec23926b-4aa2-4bd8-a0b3-464ef99ced13" providerId="ADAL" clId="{9905606B-7B47-4354-922D-8F100C03E77B}" dt="2022-04-12T19:17:11.588" v="2116" actId="20577"/>
          <ac:spMkLst>
            <pc:docMk/>
            <pc:sldMk cId="3359222779" sldId="336"/>
            <ac:spMk id="13" creationId="{BE944EFF-D3EC-4DAB-B2CF-DD5F14AC5979}"/>
          </ac:spMkLst>
        </pc:spChg>
        <pc:spChg chg="add del">
          <ac:chgData name="Vishal Rakesh Jaiswal" userId="ec23926b-4aa2-4bd8-a0b3-464ef99ced13" providerId="ADAL" clId="{9905606B-7B47-4354-922D-8F100C03E77B}" dt="2022-04-12T19:17:20.375" v="2119" actId="478"/>
          <ac:spMkLst>
            <pc:docMk/>
            <pc:sldMk cId="3359222779" sldId="336"/>
            <ac:spMk id="14" creationId="{90500898-0A12-4C71-8FB0-88D25BB519AA}"/>
          </ac:spMkLst>
        </pc:spChg>
        <pc:spChg chg="add del mod">
          <ac:chgData name="Vishal Rakesh Jaiswal" userId="ec23926b-4aa2-4bd8-a0b3-464ef99ced13" providerId="ADAL" clId="{9905606B-7B47-4354-922D-8F100C03E77B}" dt="2022-04-12T19:17:26.301" v="2123" actId="478"/>
          <ac:spMkLst>
            <pc:docMk/>
            <pc:sldMk cId="3359222779" sldId="336"/>
            <ac:spMk id="15" creationId="{FB897725-EBB7-4910-B938-7E143997E4F4}"/>
          </ac:spMkLst>
        </pc:spChg>
      </pc:sldChg>
      <pc:sldChg chg="delSp new del mod">
        <pc:chgData name="Vishal Rakesh Jaiswal" userId="ec23926b-4aa2-4bd8-a0b3-464ef99ced13" providerId="ADAL" clId="{9905606B-7B47-4354-922D-8F100C03E77B}" dt="2022-04-12T19:22:14.675" v="2127" actId="2696"/>
        <pc:sldMkLst>
          <pc:docMk/>
          <pc:sldMk cId="187212857" sldId="337"/>
        </pc:sldMkLst>
        <pc:spChg chg="del">
          <ac:chgData name="Vishal Rakesh Jaiswal" userId="ec23926b-4aa2-4bd8-a0b3-464ef99ced13" providerId="ADAL" clId="{9905606B-7B47-4354-922D-8F100C03E77B}" dt="2022-04-12T19:20:08.847" v="2126" actId="478"/>
          <ac:spMkLst>
            <pc:docMk/>
            <pc:sldMk cId="187212857" sldId="337"/>
            <ac:spMk id="3" creationId="{97D26DDF-9371-4DAF-A09B-DF7DBD36B06E}"/>
          </ac:spMkLst>
        </pc:spChg>
        <pc:spChg chg="del">
          <ac:chgData name="Vishal Rakesh Jaiswal" userId="ec23926b-4aa2-4bd8-a0b3-464ef99ced13" providerId="ADAL" clId="{9905606B-7B47-4354-922D-8F100C03E77B}" dt="2022-04-12T19:19:52.721" v="2125" actId="478"/>
          <ac:spMkLst>
            <pc:docMk/>
            <pc:sldMk cId="187212857" sldId="337"/>
            <ac:spMk id="4" creationId="{E2133309-DBD4-483F-AA83-CBD268E7028D}"/>
          </ac:spMkLst>
        </pc:spChg>
      </pc:sldChg>
      <pc:sldChg chg="new del">
        <pc:chgData name="Vishal Rakesh Jaiswal" userId="ec23926b-4aa2-4bd8-a0b3-464ef99ced13" providerId="ADAL" clId="{9905606B-7B47-4354-922D-8F100C03E77B}" dt="2022-04-12T19:22:25.190" v="2129" actId="47"/>
        <pc:sldMkLst>
          <pc:docMk/>
          <pc:sldMk cId="764961767" sldId="337"/>
        </pc:sldMkLst>
      </pc:sldChg>
      <pc:sldChg chg="addSp delSp modSp add mod">
        <pc:chgData name="Vishal Rakesh Jaiswal" userId="ec23926b-4aa2-4bd8-a0b3-464ef99ced13" providerId="ADAL" clId="{9905606B-7B47-4354-922D-8F100C03E77B}" dt="2022-04-12T20:00:29.249" v="2648" actId="20577"/>
        <pc:sldMkLst>
          <pc:docMk/>
          <pc:sldMk cId="1865766507" sldId="337"/>
        </pc:sldMkLst>
        <pc:spChg chg="mod">
          <ac:chgData name="Vishal Rakesh Jaiswal" userId="ec23926b-4aa2-4bd8-a0b3-464ef99ced13" providerId="ADAL" clId="{9905606B-7B47-4354-922D-8F100C03E77B}" dt="2022-04-12T19:34:37.018" v="2154" actId="20577"/>
          <ac:spMkLst>
            <pc:docMk/>
            <pc:sldMk cId="1865766507" sldId="337"/>
            <ac:spMk id="7" creationId="{E39689B4-5C2D-47FC-A1F7-F72CAF25F92C}"/>
          </ac:spMkLst>
        </pc:spChg>
        <pc:spChg chg="add del mod">
          <ac:chgData name="Vishal Rakesh Jaiswal" userId="ec23926b-4aa2-4bd8-a0b3-464ef99ced13" providerId="ADAL" clId="{9905606B-7B47-4354-922D-8F100C03E77B}" dt="2022-04-12T19:58:33.739" v="2630" actId="478"/>
          <ac:spMkLst>
            <pc:docMk/>
            <pc:sldMk cId="1865766507" sldId="337"/>
            <ac:spMk id="45" creationId="{37BB4C64-EED9-4B99-80E3-66FF2AA62CAD}"/>
          </ac:spMkLst>
        </pc:spChg>
        <pc:spChg chg="add del mod">
          <ac:chgData name="Vishal Rakesh Jaiswal" userId="ec23926b-4aa2-4bd8-a0b3-464ef99ced13" providerId="ADAL" clId="{9905606B-7B47-4354-922D-8F100C03E77B}" dt="2022-04-12T20:00:11.755" v="2645" actId="478"/>
          <ac:spMkLst>
            <pc:docMk/>
            <pc:sldMk cId="1865766507" sldId="337"/>
            <ac:spMk id="47" creationId="{33D4E242-58B6-46F5-AFE0-750EDC8E6DFE}"/>
          </ac:spMkLst>
        </pc:spChg>
        <pc:spChg chg="add mod">
          <ac:chgData name="Vishal Rakesh Jaiswal" userId="ec23926b-4aa2-4bd8-a0b3-464ef99ced13" providerId="ADAL" clId="{9905606B-7B47-4354-922D-8F100C03E77B}" dt="2022-04-12T20:00:29.249" v="2648" actId="20577"/>
          <ac:spMkLst>
            <pc:docMk/>
            <pc:sldMk cId="1865766507" sldId="337"/>
            <ac:spMk id="48" creationId="{D2DBEDE0-6FF0-465A-BA00-4D63005D8A17}"/>
          </ac:spMkLst>
        </pc:spChg>
        <pc:graphicFrameChg chg="del modGraphic">
          <ac:chgData name="Vishal Rakesh Jaiswal" userId="ec23926b-4aa2-4bd8-a0b3-464ef99ced13" providerId="ADAL" clId="{9905606B-7B47-4354-922D-8F100C03E77B}" dt="2022-04-12T19:22:57.279" v="2132" actId="478"/>
          <ac:graphicFrameMkLst>
            <pc:docMk/>
            <pc:sldMk cId="1865766507" sldId="337"/>
            <ac:graphicFrameMk id="8" creationId="{352FEDB4-E379-45F8-831C-A844E9A0FE07}"/>
          </ac:graphicFrameMkLst>
        </pc:graphicFrameChg>
        <pc:picChg chg="mod">
          <ac:chgData name="Vishal Rakesh Jaiswal" userId="ec23926b-4aa2-4bd8-a0b3-464ef99ced13" providerId="ADAL" clId="{9905606B-7B47-4354-922D-8F100C03E77B}" dt="2022-04-12T19:43:50.215" v="2159" actId="27614"/>
          <ac:picMkLst>
            <pc:docMk/>
            <pc:sldMk cId="1865766507" sldId="337"/>
            <ac:picMk id="9" creationId="{0A0E301C-68EB-458A-BB8E-F993163B3345}"/>
          </ac:picMkLst>
        </pc:picChg>
        <pc:picChg chg="mod">
          <ac:chgData name="Vishal Rakesh Jaiswal" userId="ec23926b-4aa2-4bd8-a0b3-464ef99ced13" providerId="ADAL" clId="{9905606B-7B47-4354-922D-8F100C03E77B}" dt="2022-04-12T19:43:50.221" v="2161" actId="27614"/>
          <ac:picMkLst>
            <pc:docMk/>
            <pc:sldMk cId="1865766507" sldId="337"/>
            <ac:picMk id="12" creationId="{F2D2ACF0-C0F4-4476-B84C-CD402591A106}"/>
          </ac:picMkLst>
        </pc:picChg>
        <pc:picChg chg="mod">
          <ac:chgData name="Vishal Rakesh Jaiswal" userId="ec23926b-4aa2-4bd8-a0b3-464ef99ced13" providerId="ADAL" clId="{9905606B-7B47-4354-922D-8F100C03E77B}" dt="2022-04-12T19:43:50.237" v="2163" actId="27614"/>
          <ac:picMkLst>
            <pc:docMk/>
            <pc:sldMk cId="1865766507" sldId="337"/>
            <ac:picMk id="14" creationId="{0F9CCE43-B7A8-4E01-94EA-1453015BBB9B}"/>
          </ac:picMkLst>
        </pc:picChg>
        <pc:picChg chg="mod">
          <ac:chgData name="Vishal Rakesh Jaiswal" userId="ec23926b-4aa2-4bd8-a0b3-464ef99ced13" providerId="ADAL" clId="{9905606B-7B47-4354-922D-8F100C03E77B}" dt="2022-04-12T19:43:50.252" v="2165" actId="27614"/>
          <ac:picMkLst>
            <pc:docMk/>
            <pc:sldMk cId="1865766507" sldId="337"/>
            <ac:picMk id="16" creationId="{DABED154-6345-413F-8119-0A3DC8EF9C5B}"/>
          </ac:picMkLst>
        </pc:picChg>
        <pc:picChg chg="mod">
          <ac:chgData name="Vishal Rakesh Jaiswal" userId="ec23926b-4aa2-4bd8-a0b3-464ef99ced13" providerId="ADAL" clId="{9905606B-7B47-4354-922D-8F100C03E77B}" dt="2022-04-12T19:43:50.199" v="2157" actId="27614"/>
          <ac:picMkLst>
            <pc:docMk/>
            <pc:sldMk cId="1865766507" sldId="337"/>
            <ac:picMk id="18" creationId="{A4E82BA5-1352-4B89-96E6-14360A50711B}"/>
          </ac:picMkLst>
        </pc:picChg>
        <pc:picChg chg="mod">
          <ac:chgData name="Vishal Rakesh Jaiswal" userId="ec23926b-4aa2-4bd8-a0b3-464ef99ced13" providerId="ADAL" clId="{9905606B-7B47-4354-922D-8F100C03E77B}" dt="2022-04-12T19:43:50.252" v="2167" actId="27614"/>
          <ac:picMkLst>
            <pc:docMk/>
            <pc:sldMk cId="1865766507" sldId="337"/>
            <ac:picMk id="20" creationId="{E9AB930C-F191-4760-9F3A-E1E1D08EC023}"/>
          </ac:picMkLst>
        </pc:picChg>
        <pc:picChg chg="mod">
          <ac:chgData name="Vishal Rakesh Jaiswal" userId="ec23926b-4aa2-4bd8-a0b3-464ef99ced13" providerId="ADAL" clId="{9905606B-7B47-4354-922D-8F100C03E77B}" dt="2022-04-12T19:43:50.252" v="2169" actId="27614"/>
          <ac:picMkLst>
            <pc:docMk/>
            <pc:sldMk cId="1865766507" sldId="337"/>
            <ac:picMk id="22" creationId="{DD95442A-6B5E-4346-8836-0712B64DA89F}"/>
          </ac:picMkLst>
        </pc:picChg>
        <pc:picChg chg="mod">
          <ac:chgData name="Vishal Rakesh Jaiswal" userId="ec23926b-4aa2-4bd8-a0b3-464ef99ced13" providerId="ADAL" clId="{9905606B-7B47-4354-922D-8F100C03E77B}" dt="2022-04-12T19:43:50.252" v="2171" actId="27614"/>
          <ac:picMkLst>
            <pc:docMk/>
            <pc:sldMk cId="1865766507" sldId="337"/>
            <ac:picMk id="24" creationId="{CA86A9F8-E327-465C-98AD-1288D7783C94}"/>
          </ac:picMkLst>
        </pc:picChg>
        <pc:picChg chg="mod">
          <ac:chgData name="Vishal Rakesh Jaiswal" userId="ec23926b-4aa2-4bd8-a0b3-464ef99ced13" providerId="ADAL" clId="{9905606B-7B47-4354-922D-8F100C03E77B}" dt="2022-04-12T19:43:50.268" v="2173" actId="27614"/>
          <ac:picMkLst>
            <pc:docMk/>
            <pc:sldMk cId="1865766507" sldId="337"/>
            <ac:picMk id="26" creationId="{757513F0-7ED6-4939-B307-988560D2A98E}"/>
          </ac:picMkLst>
        </pc:picChg>
        <pc:picChg chg="mod">
          <ac:chgData name="Vishal Rakesh Jaiswal" userId="ec23926b-4aa2-4bd8-a0b3-464ef99ced13" providerId="ADAL" clId="{9905606B-7B47-4354-922D-8F100C03E77B}" dt="2022-04-12T19:43:50.268" v="2175" actId="27614"/>
          <ac:picMkLst>
            <pc:docMk/>
            <pc:sldMk cId="1865766507" sldId="337"/>
            <ac:picMk id="28" creationId="{B82CF8F5-F656-4916-8697-86D1ABFF4A6E}"/>
          </ac:picMkLst>
        </pc:picChg>
        <pc:picChg chg="mod">
          <ac:chgData name="Vishal Rakesh Jaiswal" userId="ec23926b-4aa2-4bd8-a0b3-464ef99ced13" providerId="ADAL" clId="{9905606B-7B47-4354-922D-8F100C03E77B}" dt="2022-04-12T19:43:33.233" v="2155" actId="27614"/>
          <ac:picMkLst>
            <pc:docMk/>
            <pc:sldMk cId="1865766507" sldId="337"/>
            <ac:picMk id="30" creationId="{6FDC5A5A-07CE-42E0-971D-C4D5507798C3}"/>
          </ac:picMkLst>
        </pc:picChg>
        <pc:picChg chg="mod">
          <ac:chgData name="Vishal Rakesh Jaiswal" userId="ec23926b-4aa2-4bd8-a0b3-464ef99ced13" providerId="ADAL" clId="{9905606B-7B47-4354-922D-8F100C03E77B}" dt="2022-04-12T19:43:50.299" v="2179" actId="27614"/>
          <ac:picMkLst>
            <pc:docMk/>
            <pc:sldMk cId="1865766507" sldId="337"/>
            <ac:picMk id="32" creationId="{57857C68-6445-4125-99A0-10AD490F802F}"/>
          </ac:picMkLst>
        </pc:picChg>
        <pc:picChg chg="mod">
          <ac:chgData name="Vishal Rakesh Jaiswal" userId="ec23926b-4aa2-4bd8-a0b3-464ef99ced13" providerId="ADAL" clId="{9905606B-7B47-4354-922D-8F100C03E77B}" dt="2022-04-12T19:43:50.299" v="2181" actId="27614"/>
          <ac:picMkLst>
            <pc:docMk/>
            <pc:sldMk cId="1865766507" sldId="337"/>
            <ac:picMk id="34" creationId="{BD5ED704-B98E-4FAB-8E02-2F27E5A69392}"/>
          </ac:picMkLst>
        </pc:picChg>
        <pc:picChg chg="mod">
          <ac:chgData name="Vishal Rakesh Jaiswal" userId="ec23926b-4aa2-4bd8-a0b3-464ef99ced13" providerId="ADAL" clId="{9905606B-7B47-4354-922D-8F100C03E77B}" dt="2022-04-12T19:43:50.299" v="2182" actId="962"/>
          <ac:picMkLst>
            <pc:docMk/>
            <pc:sldMk cId="1865766507" sldId="337"/>
            <ac:picMk id="44" creationId="{30B5A8FD-1A96-4E73-8E02-BF8B9F112277}"/>
          </ac:picMkLst>
        </pc:picChg>
      </pc:sldChg>
      <pc:sldChg chg="new del">
        <pc:chgData name="Vishal Rakesh Jaiswal" userId="ec23926b-4aa2-4bd8-a0b3-464ef99ced13" providerId="ADAL" clId="{9905606B-7B47-4354-922D-8F100C03E77B}" dt="2022-04-12T20:00:41.393" v="2650" actId="47"/>
        <pc:sldMkLst>
          <pc:docMk/>
          <pc:sldMk cId="3370613519" sldId="338"/>
        </pc:sldMkLst>
      </pc:sldChg>
      <pc:sldChg chg="addSp delSp modSp add mod">
        <pc:chgData name="Vishal Rakesh Jaiswal" userId="ec23926b-4aa2-4bd8-a0b3-464ef99ced13" providerId="ADAL" clId="{9905606B-7B47-4354-922D-8F100C03E77B}" dt="2022-04-12T20:03:12.301" v="2735" actId="20577"/>
        <pc:sldMkLst>
          <pc:docMk/>
          <pc:sldMk cId="2799306433" sldId="339"/>
        </pc:sldMkLst>
        <pc:spChg chg="mod">
          <ac:chgData name="Vishal Rakesh Jaiswal" userId="ec23926b-4aa2-4bd8-a0b3-464ef99ced13" providerId="ADAL" clId="{9905606B-7B47-4354-922D-8F100C03E77B}" dt="2022-04-12T20:03:12.301" v="2735" actId="20577"/>
          <ac:spMkLst>
            <pc:docMk/>
            <pc:sldMk cId="2799306433" sldId="339"/>
            <ac:spMk id="7" creationId="{E39689B4-5C2D-47FC-A1F7-F72CAF25F92C}"/>
          </ac:spMkLst>
        </pc:spChg>
        <pc:spChg chg="add del mod">
          <ac:chgData name="Vishal Rakesh Jaiswal" userId="ec23926b-4aa2-4bd8-a0b3-464ef99ced13" providerId="ADAL" clId="{9905606B-7B47-4354-922D-8F100C03E77B}" dt="2022-04-12T20:01:35.605" v="2721" actId="20577"/>
          <ac:spMkLst>
            <pc:docMk/>
            <pc:sldMk cId="2799306433" sldId="339"/>
            <ac:spMk id="48" creationId="{D2DBEDE0-6FF0-465A-BA00-4D63005D8A17}"/>
          </ac:spMkLst>
        </pc:spChg>
        <pc:picChg chg="add mod modCrop">
          <ac:chgData name="Vishal Rakesh Jaiswal" userId="ec23926b-4aa2-4bd8-a0b3-464ef99ced13" providerId="ADAL" clId="{9905606B-7B47-4354-922D-8F100C03E77B}" dt="2022-04-12T20:03:07.554" v="2728" actId="14100"/>
          <ac:picMkLst>
            <pc:docMk/>
            <pc:sldMk cId="2799306433" sldId="339"/>
            <ac:picMk id="3" creationId="{223ACD04-0C9E-44C3-ADFF-70493BDAEAB3}"/>
          </ac:picMkLst>
        </pc:picChg>
      </pc:sldChg>
      <pc:sldChg chg="add">
        <pc:chgData name="Vishal Rakesh Jaiswal" userId="ec23926b-4aa2-4bd8-a0b3-464ef99ced13" providerId="ADAL" clId="{9905606B-7B47-4354-922D-8F100C03E77B}" dt="2022-04-12T22:05:52.252" v="2736" actId="2890"/>
        <pc:sldMkLst>
          <pc:docMk/>
          <pc:sldMk cId="2293685350" sldId="340"/>
        </pc:sldMkLst>
      </pc:sldChg>
    </pc:docChg>
  </pc:docChgLst>
  <pc:docChgLst>
    <pc:chgData name="Vishal Jaiswal" userId="S::vs928999@dal.ca::ec23926b-4aa2-4bd8-a0b3-464ef99ced13" providerId="AD" clId="Web-{9C43AB0D-A7B5-41CB-BD39-917D98827051}"/>
    <pc:docChg chg="modSld">
      <pc:chgData name="Vishal Jaiswal" userId="S::vs928999@dal.ca::ec23926b-4aa2-4bd8-a0b3-464ef99ced13" providerId="AD" clId="Web-{9C43AB0D-A7B5-41CB-BD39-917D98827051}" dt="2022-04-12T04:00:39.512" v="141" actId="20577"/>
      <pc:docMkLst>
        <pc:docMk/>
      </pc:docMkLst>
      <pc:sldChg chg="modSp">
        <pc:chgData name="Vishal Jaiswal" userId="S::vs928999@dal.ca::ec23926b-4aa2-4bd8-a0b3-464ef99ced13" providerId="AD" clId="Web-{9C43AB0D-A7B5-41CB-BD39-917D98827051}" dt="2022-04-12T04:00:39.512" v="141" actId="20577"/>
        <pc:sldMkLst>
          <pc:docMk/>
          <pc:sldMk cId="724872819" sldId="296"/>
        </pc:sldMkLst>
        <pc:spChg chg="mod">
          <ac:chgData name="Vishal Jaiswal" userId="S::vs928999@dal.ca::ec23926b-4aa2-4bd8-a0b3-464ef99ced13" providerId="AD" clId="Web-{9C43AB0D-A7B5-41CB-BD39-917D98827051}" dt="2022-04-12T04:00:39.512" v="141" actId="20577"/>
          <ac:spMkLst>
            <pc:docMk/>
            <pc:sldMk cId="724872819" sldId="296"/>
            <ac:spMk id="10" creationId="{F815404C-A38D-48F7-9791-B7D2292DBB36}"/>
          </ac:spMkLst>
        </pc:spChg>
      </pc:sldChg>
      <pc:sldChg chg="modSp">
        <pc:chgData name="Vishal Jaiswal" userId="S::vs928999@dal.ca::ec23926b-4aa2-4bd8-a0b3-464ef99ced13" providerId="AD" clId="Web-{9C43AB0D-A7B5-41CB-BD39-917D98827051}" dt="2022-04-12T03:56:28.352" v="9" actId="20577"/>
        <pc:sldMkLst>
          <pc:docMk/>
          <pc:sldMk cId="795226544" sldId="326"/>
        </pc:sldMkLst>
        <pc:spChg chg="mod">
          <ac:chgData name="Vishal Jaiswal" userId="S::vs928999@dal.ca::ec23926b-4aa2-4bd8-a0b3-464ef99ced13" providerId="AD" clId="Web-{9C43AB0D-A7B5-41CB-BD39-917D98827051}" dt="2022-04-12T03:56:28.352" v="9" actId="20577"/>
          <ac:spMkLst>
            <pc:docMk/>
            <pc:sldMk cId="795226544" sldId="326"/>
            <ac:spMk id="8" creationId="{1EF8DAC2-7108-0147-9E3B-EBC800CC35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3328D-1616-D345-B7AB-8F8E08156D4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A9527-1FD0-3046-B293-BBCF08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A9527-1FD0-3046-B293-BBCF087C7A2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A9527-1FD0-3046-B293-BBCF087C7A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Author: Sarah Meng 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1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4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1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5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38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2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8162" y="490666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1197" y="5037663"/>
            <a:ext cx="1137236" cy="279400"/>
          </a:xfrm>
        </p:spPr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CA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dalhousie logo">
            <a:extLst>
              <a:ext uri="{FF2B5EF4-FFF2-40B4-BE49-F238E27FC236}">
                <a16:creationId xmlns:a16="http://schemas.microsoft.com/office/drawing/2014/main" id="{405CA012-4D17-458D-A5D6-61690A89C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3" y="76483"/>
            <a:ext cx="4991532" cy="1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93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4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06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7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6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5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91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3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Author: Sarah Meng 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Author: Sarah Meng 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0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Author: Sarah Meng 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Author: Sarah Meng 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Sarah Meng 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CA"/>
              <a:t>Author: Sarah Meng 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1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2021-01-18,19,21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Author: Sarah Meng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D1FB-A980-AA4B-B0F0-A564BA4F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390" y="2572255"/>
            <a:ext cx="6024603" cy="91254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Introduction to Docker, Docker Compose, Pandas, </a:t>
            </a:r>
            <a:r>
              <a:rPr lang="en-US" sz="2800" b="1" dirty="0" err="1"/>
              <a:t>Numpy</a:t>
            </a:r>
            <a:r>
              <a:rPr lang="en-US" sz="2800" b="1" dirty="0"/>
              <a:t>, </a:t>
            </a:r>
            <a:r>
              <a:rPr lang="en-US" sz="2800" b="1" dirty="0" err="1"/>
              <a:t>Sklearn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4954" y="3844032"/>
            <a:ext cx="4985960" cy="6478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Lab 1 - CSCI 5901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3156" y="5583574"/>
            <a:ext cx="1309093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25C93-8F81-4BBB-A4E6-82D34936C2E4}"/>
              </a:ext>
            </a:extLst>
          </p:cNvPr>
          <p:cNvSpPr txBox="1"/>
          <p:nvPr/>
        </p:nvSpPr>
        <p:spPr>
          <a:xfrm>
            <a:off x="2509751" y="4175959"/>
            <a:ext cx="544088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CA" sz="1600" b="1" dirty="0"/>
          </a:p>
          <a:p>
            <a:r>
              <a:rPr lang="en-CA" sz="1600" b="1" dirty="0"/>
              <a:t>TA Information:</a:t>
            </a:r>
          </a:p>
          <a:p>
            <a:endParaRPr lang="en-CA" sz="1600" b="1" dirty="0"/>
          </a:p>
          <a:p>
            <a:r>
              <a:rPr lang="en-CA" dirty="0"/>
              <a:t>Vishal Rakesh Jaiswal: vs928999@dal.ca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0FF78-57D6-456F-B8BA-2232C7E7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81AE-9D6F-4726-83F3-AAC22F9C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89B4-5C2D-47FC-A1F7-F72CAF25F92C}"/>
              </a:ext>
            </a:extLst>
          </p:cNvPr>
          <p:cNvSpPr txBox="1"/>
          <p:nvPr/>
        </p:nvSpPr>
        <p:spPr>
          <a:xfrm>
            <a:off x="1535289" y="925689"/>
            <a:ext cx="9110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Difference between Docker image and container</a:t>
            </a:r>
            <a:endParaRPr lang="en-CA" sz="28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52FEDB4-E379-45F8-831C-A844E9A0F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36563"/>
              </p:ext>
            </p:extLst>
          </p:nvPr>
        </p:nvGraphicFramePr>
        <p:xfrm>
          <a:off x="1343378" y="1512711"/>
          <a:ext cx="9731022" cy="435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511">
                  <a:extLst>
                    <a:ext uri="{9D8B030D-6E8A-4147-A177-3AD203B41FA5}">
                      <a16:colId xmlns:a16="http://schemas.microsoft.com/office/drawing/2014/main" val="1807074268"/>
                    </a:ext>
                  </a:extLst>
                </a:gridCol>
                <a:gridCol w="4865511">
                  <a:extLst>
                    <a:ext uri="{9D8B030D-6E8A-4147-A177-3AD203B41FA5}">
                      <a16:colId xmlns:a16="http://schemas.microsoft.com/office/drawing/2014/main" val="2841757441"/>
                    </a:ext>
                  </a:extLst>
                </a:gridCol>
              </a:tblGrid>
              <a:tr h="506387">
                <a:tc>
                  <a:txBody>
                    <a:bodyPr/>
                    <a:lstStyle/>
                    <a:p>
                      <a:r>
                        <a:rPr lang="en-CA" dirty="0"/>
                        <a:t>Docker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Docker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53569"/>
                  </a:ext>
                </a:extLst>
              </a:tr>
              <a:tr h="506387">
                <a:tc>
                  <a:txBody>
                    <a:bodyPr/>
                    <a:lstStyle/>
                    <a:p>
                      <a:r>
                        <a:rPr lang="en-CA" dirty="0"/>
                        <a:t>It is a container blueprint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It is an instance of a docker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16936"/>
                  </a:ext>
                </a:extLst>
              </a:tr>
              <a:tr h="506387">
                <a:tc>
                  <a:txBody>
                    <a:bodyPr/>
                    <a:lstStyle/>
                    <a:p>
                      <a:r>
                        <a:rPr lang="en-CA" dirty="0"/>
                        <a:t>It is immutable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docker container is writable.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69182"/>
                  </a:ext>
                </a:extLst>
              </a:tr>
              <a:tr h="506387">
                <a:tc>
                  <a:txBody>
                    <a:bodyPr/>
                    <a:lstStyle/>
                    <a:p>
                      <a:r>
                        <a:rPr lang="en-CA" dirty="0"/>
                        <a:t>It can exist without a docker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 need to execute a docker image to create a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34903"/>
                  </a:ext>
                </a:extLst>
              </a:tr>
              <a:tr h="506387">
                <a:tc>
                  <a:txBody>
                    <a:bodyPr/>
                    <a:lstStyle/>
                    <a:p>
                      <a:r>
                        <a:rPr lang="en-CA" dirty="0"/>
                        <a:t>It does not need computing resources to operate. It can be though of as a static file which is not still not deployed.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It needs computing resources to run. You need to mention the container’s port and host port. These containers run as Docker virtual machines.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8745"/>
                  </a:ext>
                </a:extLst>
              </a:tr>
              <a:tr h="506387">
                <a:tc>
                  <a:txBody>
                    <a:bodyPr/>
                    <a:lstStyle/>
                    <a:p>
                      <a:r>
                        <a:rPr lang="en-CA" dirty="0"/>
                        <a:t>It can be shared. Just like we pulled the image from docker hub.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There is no need to share a running docker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85936"/>
                  </a:ext>
                </a:extLst>
              </a:tr>
              <a:tr h="506387">
                <a:tc>
                  <a:txBody>
                    <a:bodyPr/>
                    <a:lstStyle/>
                    <a:p>
                      <a:r>
                        <a:rPr lang="en-CA" dirty="0"/>
                        <a:t>It is created only once.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Multiple containers can be created from a single image which can be stopped and started.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6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8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81AE-9D6F-4726-83F3-AAC22F9C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89B4-5C2D-47FC-A1F7-F72CAF25F92C}"/>
              </a:ext>
            </a:extLst>
          </p:cNvPr>
          <p:cNvSpPr txBox="1"/>
          <p:nvPr/>
        </p:nvSpPr>
        <p:spPr>
          <a:xfrm>
            <a:off x="1535289" y="925689"/>
            <a:ext cx="9110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Docker Compose</a:t>
            </a:r>
            <a:endParaRPr lang="en-CA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DBEDE0-6FF0-465A-BA00-4D63005D8A17}"/>
              </a:ext>
            </a:extLst>
          </p:cNvPr>
          <p:cNvSpPr txBox="1"/>
          <p:nvPr/>
        </p:nvSpPr>
        <p:spPr>
          <a:xfrm>
            <a:off x="1890888" y="2069798"/>
            <a:ext cx="89069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Using Docker compose comprises of three steps: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70C0"/>
                </a:solidFill>
              </a:rPr>
              <a:t>Define the app environment  with a </a:t>
            </a:r>
            <a:r>
              <a:rPr lang="en-US" dirty="0" err="1">
                <a:solidFill>
                  <a:srgbClr val="0070C0"/>
                </a:solidFill>
              </a:rPr>
              <a:t>Dockerfile</a:t>
            </a: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70C0"/>
                </a:solidFill>
              </a:rPr>
              <a:t>Define the services in your app in the docker-</a:t>
            </a:r>
            <a:r>
              <a:rPr lang="en-US" dirty="0" err="1">
                <a:solidFill>
                  <a:srgbClr val="0070C0"/>
                </a:solidFill>
              </a:rPr>
              <a:t>compose.yml</a:t>
            </a:r>
            <a:r>
              <a:rPr lang="en-US" dirty="0">
                <a:solidFill>
                  <a:srgbClr val="0070C0"/>
                </a:solidFill>
              </a:rPr>
              <a:t> so they can run together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70C0"/>
                </a:solidFill>
              </a:rPr>
              <a:t>Running docker compose up and the docker compose command starts and runs your application. You can also execute the docker-compose up using the docker-compose binary.</a:t>
            </a:r>
          </a:p>
        </p:txBody>
      </p:sp>
    </p:spTree>
    <p:extLst>
      <p:ext uri="{BB962C8B-B14F-4D97-AF65-F5344CB8AC3E}">
        <p14:creationId xmlns:p14="http://schemas.microsoft.com/office/powerpoint/2010/main" val="18657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81AE-9D6F-4726-83F3-AAC22F9C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89B4-5C2D-47FC-A1F7-F72CAF25F92C}"/>
              </a:ext>
            </a:extLst>
          </p:cNvPr>
          <p:cNvSpPr txBox="1"/>
          <p:nvPr/>
        </p:nvSpPr>
        <p:spPr>
          <a:xfrm>
            <a:off x="1535289" y="925689"/>
            <a:ext cx="9110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Docker Compose(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</a:t>
            </a:r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CA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DBEDE0-6FF0-465A-BA00-4D63005D8A17}"/>
              </a:ext>
            </a:extLst>
          </p:cNvPr>
          <p:cNvSpPr txBox="1"/>
          <p:nvPr/>
        </p:nvSpPr>
        <p:spPr>
          <a:xfrm>
            <a:off x="1890888" y="2069798"/>
            <a:ext cx="890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simple docker-</a:t>
            </a:r>
            <a:r>
              <a:rPr lang="en-US" dirty="0" err="1">
                <a:solidFill>
                  <a:srgbClr val="0070C0"/>
                </a:solidFill>
              </a:rPr>
              <a:t>compose.yml</a:t>
            </a:r>
            <a:r>
              <a:rPr lang="en-US" dirty="0">
                <a:solidFill>
                  <a:srgbClr val="0070C0"/>
                </a:solidFill>
              </a:rPr>
              <a:t> looks like this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ACD04-0C9E-44C3-ADFF-70493BDAE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7" t="42466" r="39815" b="16526"/>
          <a:stretch/>
        </p:blipFill>
        <p:spPr>
          <a:xfrm>
            <a:off x="2370667" y="2912534"/>
            <a:ext cx="5429955" cy="28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81AE-9D6F-4726-83F3-AAC22F9C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89B4-5C2D-47FC-A1F7-F72CAF25F92C}"/>
              </a:ext>
            </a:extLst>
          </p:cNvPr>
          <p:cNvSpPr txBox="1"/>
          <p:nvPr/>
        </p:nvSpPr>
        <p:spPr>
          <a:xfrm>
            <a:off x="1535289" y="925689"/>
            <a:ext cx="9110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Docker Compose(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</a:t>
            </a:r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CA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DBEDE0-6FF0-465A-BA00-4D63005D8A17}"/>
              </a:ext>
            </a:extLst>
          </p:cNvPr>
          <p:cNvSpPr txBox="1"/>
          <p:nvPr/>
        </p:nvSpPr>
        <p:spPr>
          <a:xfrm>
            <a:off x="1890888" y="2069798"/>
            <a:ext cx="890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simple docker-</a:t>
            </a:r>
            <a:r>
              <a:rPr lang="en-US" dirty="0" err="1">
                <a:solidFill>
                  <a:srgbClr val="0070C0"/>
                </a:solidFill>
              </a:rPr>
              <a:t>compose.yml</a:t>
            </a:r>
            <a:r>
              <a:rPr lang="en-US" dirty="0">
                <a:solidFill>
                  <a:srgbClr val="0070C0"/>
                </a:solidFill>
              </a:rPr>
              <a:t> looks like this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ACD04-0C9E-44C3-ADFF-70493BDAE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7" t="42466" r="39815" b="16526"/>
          <a:stretch/>
        </p:blipFill>
        <p:spPr>
          <a:xfrm>
            <a:off x="2370667" y="2912534"/>
            <a:ext cx="5429955" cy="28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8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9073478" cy="182251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3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4862-F628-C44F-B019-9F6CC0C2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D9B5-FC82-D04B-82D0-C134D3D4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Search for an image, pull and execute the image</a:t>
            </a:r>
          </a:p>
          <a:p>
            <a:r>
              <a:rPr lang="en-US" dirty="0"/>
              <a:t>Write a Docker container using a specific image and connect their volumes</a:t>
            </a:r>
          </a:p>
          <a:p>
            <a:r>
              <a:rPr lang="en-US" dirty="0"/>
              <a:t>Use Docker Compose to build image for more than one service</a:t>
            </a:r>
          </a:p>
          <a:p>
            <a:r>
              <a:rPr lang="en-US" dirty="0"/>
              <a:t>Get familiar with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Perform exploratory Data Analysis on a dataset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7750-A2E7-894B-BFA3-96DAB750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EFB8-80F5-AD4B-98E3-69C643D9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0895"/>
            <a:ext cx="9857280" cy="3318936"/>
          </a:xfrm>
        </p:spPr>
        <p:txBody>
          <a:bodyPr>
            <a:normAutofit/>
          </a:bodyPr>
          <a:lstStyle/>
          <a:p>
            <a:r>
              <a:rPr lang="en-US" dirty="0"/>
              <a:t>Go to docker hub to search for a docker image</a:t>
            </a:r>
            <a:r>
              <a:rPr lang="en-CA" dirty="0"/>
              <a:t>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1F53-9194-E942-A524-1388D889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530F9-08D9-1C45-9D49-A56CA0ACC183}"/>
              </a:ext>
            </a:extLst>
          </p:cNvPr>
          <p:cNvSpPr/>
          <p:nvPr/>
        </p:nvSpPr>
        <p:spPr>
          <a:xfrm>
            <a:off x="3734915" y="1348397"/>
            <a:ext cx="47221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Searching for an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0122E-ECB7-4815-B46C-088C3B2C17C1}"/>
              </a:ext>
            </a:extLst>
          </p:cNvPr>
          <p:cNvSpPr txBox="1"/>
          <p:nvPr/>
        </p:nvSpPr>
        <p:spPr>
          <a:xfrm>
            <a:off x="1472159" y="3224845"/>
            <a:ext cx="9503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Enter the image name for </a:t>
            </a:r>
            <a:r>
              <a:rPr lang="en-US" sz="2200" dirty="0" err="1">
                <a:solidFill>
                  <a:srgbClr val="0070C0"/>
                </a:solidFill>
              </a:rPr>
              <a:t>eg</a:t>
            </a:r>
            <a:r>
              <a:rPr lang="en-US" sz="2200" dirty="0">
                <a:solidFill>
                  <a:srgbClr val="0070C0"/>
                </a:solidFill>
              </a:rPr>
              <a:t>: </a:t>
            </a:r>
            <a:r>
              <a:rPr lang="en-US" sz="2200" dirty="0" err="1">
                <a:solidFill>
                  <a:srgbClr val="0070C0"/>
                </a:solidFill>
              </a:rPr>
              <a:t>Tensorflow</a:t>
            </a:r>
            <a:r>
              <a:rPr lang="en-US" sz="2200" dirty="0">
                <a:solidFill>
                  <a:srgbClr val="0070C0"/>
                </a:solidFill>
              </a:rPr>
              <a:t> in the search box on docker hub</a:t>
            </a:r>
          </a:p>
          <a:p>
            <a:r>
              <a:rPr lang="en-US" sz="2200" dirty="0">
                <a:solidFill>
                  <a:srgbClr val="0070C0"/>
                </a:solidFill>
              </a:rPr>
              <a:t>Look for the docker pull command and enter the command in your terminal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EE4AB-22F3-4579-8796-A515ED8F028A}"/>
              </a:ext>
            </a:extLst>
          </p:cNvPr>
          <p:cNvSpPr txBox="1"/>
          <p:nvPr/>
        </p:nvSpPr>
        <p:spPr>
          <a:xfrm>
            <a:off x="1472159" y="5324937"/>
            <a:ext cx="8242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TASK : </a:t>
            </a:r>
            <a:r>
              <a:rPr lang="en-US" dirty="0">
                <a:solidFill>
                  <a:srgbClr val="FF0000"/>
                </a:solidFill>
              </a:rPr>
              <a:t>Search for </a:t>
            </a:r>
            <a:r>
              <a:rPr lang="en-US" dirty="0" err="1">
                <a:solidFill>
                  <a:srgbClr val="FF0000"/>
                </a:solidFill>
              </a:rPr>
              <a:t>tensorflow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psql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images on docker hub and pull them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6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AA7E0-DA12-C947-BDD9-76BE4285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898C8-4254-2745-A3FB-3A61C5AB0648}"/>
              </a:ext>
            </a:extLst>
          </p:cNvPr>
          <p:cNvSpPr txBox="1"/>
          <p:nvPr/>
        </p:nvSpPr>
        <p:spPr>
          <a:xfrm>
            <a:off x="1499017" y="2503358"/>
            <a:ext cx="9503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We build a small image for </a:t>
            </a:r>
            <a:r>
              <a:rPr lang="en-US" sz="2200" dirty="0" err="1">
                <a:solidFill>
                  <a:srgbClr val="00B050"/>
                </a:solidFill>
              </a:rPr>
              <a:t>mongodb</a:t>
            </a:r>
            <a:r>
              <a:rPr lang="en-US" sz="2200" dirty="0">
                <a:solidFill>
                  <a:srgbClr val="00B050"/>
                </a:solidFill>
              </a:rPr>
              <a:t> by using docker pull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8D0E2-2456-A74E-9E34-109A4196DC4D}"/>
              </a:ext>
            </a:extLst>
          </p:cNvPr>
          <p:cNvSpPr txBox="1"/>
          <p:nvPr/>
        </p:nvSpPr>
        <p:spPr>
          <a:xfrm>
            <a:off x="1499017" y="3456677"/>
            <a:ext cx="912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Command: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docker pull mongo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8DAC2-7108-0147-9E3B-EBC800CC352B}"/>
              </a:ext>
            </a:extLst>
          </p:cNvPr>
          <p:cNvSpPr/>
          <p:nvPr/>
        </p:nvSpPr>
        <p:spPr>
          <a:xfrm>
            <a:off x="1421315" y="1403595"/>
            <a:ext cx="9284437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Pulling docker image for Mongo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8E039-4E5B-426E-958D-F662FBCEF677}"/>
              </a:ext>
            </a:extLst>
          </p:cNvPr>
          <p:cNvSpPr txBox="1"/>
          <p:nvPr/>
        </p:nvSpPr>
        <p:spPr>
          <a:xfrm>
            <a:off x="1518473" y="5209287"/>
            <a:ext cx="9503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TASK : Use docker pull to create containers for </a:t>
            </a:r>
            <a:r>
              <a:rPr lang="en-US" sz="2200" dirty="0" err="1">
                <a:solidFill>
                  <a:srgbClr val="FF0000"/>
                </a:solidFill>
              </a:rPr>
              <a:t>Tensorflow</a:t>
            </a:r>
            <a:r>
              <a:rPr lang="en-US" sz="2200" dirty="0">
                <a:solidFill>
                  <a:srgbClr val="FF0000"/>
                </a:solidFill>
              </a:rPr>
              <a:t>, PSQL and </a:t>
            </a:r>
            <a:r>
              <a:rPr lang="en-US" sz="2200" dirty="0" err="1">
                <a:solidFill>
                  <a:srgbClr val="FF0000"/>
                </a:solidFill>
              </a:rPr>
              <a:t>Jupyter</a:t>
            </a:r>
            <a:r>
              <a:rPr lang="en-US" sz="2200" dirty="0">
                <a:solidFill>
                  <a:srgbClr val="FF0000"/>
                </a:solidFill>
              </a:rPr>
              <a:t> notebook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2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35C5-4301-4A8A-8EE9-47A1920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Pulling docker image for Mongo(</a:t>
            </a:r>
            <a:r>
              <a:rPr lang="en-U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86A05-C9D3-4DCC-933A-D2037F74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489AB-F6FA-4D17-80D2-EA56E559A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59" b="52218"/>
          <a:stretch/>
        </p:blipFill>
        <p:spPr>
          <a:xfrm>
            <a:off x="1670756" y="2763324"/>
            <a:ext cx="9053688" cy="29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7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16958" y="2068260"/>
            <a:ext cx="8755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 execute the docker image pulled by the previous command. Note the image name created at the end of pull completion. Use the following command to execute the image: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docker run -d -p 80:80 docker.io/library/</a:t>
            </a:r>
            <a:r>
              <a:rPr lang="en-US" dirty="0" err="1">
                <a:solidFill>
                  <a:srgbClr val="0070C0"/>
                </a:solidFill>
              </a:rPr>
              <a:t>mongo:latest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47910-A74B-984E-971E-5C4CCF260D05}"/>
              </a:ext>
            </a:extLst>
          </p:cNvPr>
          <p:cNvSpPr/>
          <p:nvPr/>
        </p:nvSpPr>
        <p:spPr>
          <a:xfrm>
            <a:off x="1179442" y="891947"/>
            <a:ext cx="97171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Executing the docker image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5404C-A38D-48F7-9791-B7D2292DBB36}"/>
              </a:ext>
            </a:extLst>
          </p:cNvPr>
          <p:cNvSpPr txBox="1"/>
          <p:nvPr/>
        </p:nvSpPr>
        <p:spPr>
          <a:xfrm>
            <a:off x="1816958" y="3989769"/>
            <a:ext cx="841436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dirty="0"/>
              <a:t>Here the </a:t>
            </a:r>
            <a:r>
              <a:rPr lang="en-US" dirty="0">
                <a:ea typeface="+mn-lt"/>
                <a:cs typeface="+mn-lt"/>
              </a:rPr>
              <a:t>docker.io/library/</a:t>
            </a:r>
            <a:r>
              <a:rPr lang="en-US" dirty="0" err="1">
                <a:ea typeface="+mn-lt"/>
                <a:cs typeface="+mn-lt"/>
              </a:rPr>
              <a:t>mongo:latest</a:t>
            </a:r>
            <a:r>
              <a:rPr lang="en-US" dirty="0">
                <a:ea typeface="+mn-lt"/>
                <a:cs typeface="+mn-lt"/>
              </a:rPr>
              <a:t> is the path to docker image </a:t>
            </a:r>
            <a:r>
              <a:rPr lang="en-US" dirty="0" err="1">
                <a:ea typeface="+mn-lt"/>
                <a:cs typeface="+mn-lt"/>
              </a:rPr>
              <a:t>mongo:latest</a:t>
            </a:r>
            <a:r>
              <a:rPr lang="en-US" dirty="0">
                <a:ea typeface="+mn-lt"/>
                <a:cs typeface="+mn-lt"/>
              </a:rPr>
              <a:t>. </a:t>
            </a:r>
            <a:endParaRPr lang="en-CA" dirty="0" err="1">
              <a:ea typeface="+mn-lt"/>
              <a:cs typeface="+mn-lt"/>
            </a:endParaRPr>
          </a:p>
          <a:p>
            <a:r>
              <a:rPr lang="en-CA" dirty="0"/>
              <a:t>-d – run container in background</a:t>
            </a:r>
          </a:p>
          <a:p>
            <a:r>
              <a:rPr lang="en-CA" dirty="0"/>
              <a:t>-p – publish container's ports to host</a:t>
            </a:r>
          </a:p>
          <a:p>
            <a:endParaRPr lang="en-CA" dirty="0"/>
          </a:p>
          <a:p>
            <a:r>
              <a:rPr lang="en-CA" dirty="0"/>
              <a:t>In the above command container port 80 is published to host port 80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487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E113-C95F-4539-B125-3648E042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835378"/>
            <a:ext cx="8158688" cy="1670755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Executing the docker image (</a:t>
            </a:r>
            <a:r>
              <a:rPr lang="en-U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b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A6C7-1FB7-41E9-9BEA-0355E8067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0C69C-DAAB-4512-AE06-67D274C6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EA9C2-6B0E-4C86-8105-5CE3CA712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4" t="920" r="51122" b="68405"/>
          <a:stretch/>
        </p:blipFill>
        <p:spPr>
          <a:xfrm>
            <a:off x="2015067" y="2506133"/>
            <a:ext cx="8262634" cy="34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E2E6-F69D-4E36-AE59-EDD229C8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19228-DDEA-4F88-9C68-753C96258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0667A-B4CD-468C-B1D0-C2141F99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542ED-3755-4BEE-9550-F1E7677D4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26"/>
          <a:stretch/>
        </p:blipFill>
        <p:spPr>
          <a:xfrm>
            <a:off x="2015068" y="2246489"/>
            <a:ext cx="7986887" cy="3465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66C01-C403-45F0-9321-2B2CB5B00813}"/>
              </a:ext>
            </a:extLst>
          </p:cNvPr>
          <p:cNvSpPr txBox="1"/>
          <p:nvPr/>
        </p:nvSpPr>
        <p:spPr>
          <a:xfrm>
            <a:off x="2015067" y="1145823"/>
            <a:ext cx="8158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 container for the pulled image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85545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E31A-4187-4AA0-8076-65BF0C1A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2021-01-18,19,21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5007C-A2DB-433B-974C-2E5ADC7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7442-6663-43D2-A3A6-F6DA41EA98A0}"/>
              </a:ext>
            </a:extLst>
          </p:cNvPr>
          <p:cNvSpPr txBox="1"/>
          <p:nvPr/>
        </p:nvSpPr>
        <p:spPr>
          <a:xfrm>
            <a:off x="1433689" y="1151467"/>
            <a:ext cx="9200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Creating volumes and defining networks for the docker container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3DF83-ACE8-4842-983B-A4AD460A3312}"/>
              </a:ext>
            </a:extLst>
          </p:cNvPr>
          <p:cNvSpPr txBox="1"/>
          <p:nvPr/>
        </p:nvSpPr>
        <p:spPr>
          <a:xfrm>
            <a:off x="1817511" y="1761067"/>
            <a:ext cx="83424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 create a volume the following command is written:</a:t>
            </a:r>
          </a:p>
          <a:p>
            <a:r>
              <a:rPr lang="en-US" dirty="0">
                <a:solidFill>
                  <a:srgbClr val="0070C0"/>
                </a:solidFill>
              </a:rPr>
              <a:t>docker volume create &lt;</a:t>
            </a:r>
            <a:r>
              <a:rPr lang="en-US" dirty="0" err="1">
                <a:solidFill>
                  <a:srgbClr val="0070C0"/>
                </a:solidFill>
              </a:rPr>
              <a:t>volumename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To start a container with the volume attached:</a:t>
            </a:r>
          </a:p>
          <a:p>
            <a:r>
              <a:rPr lang="en-US" dirty="0">
                <a:solidFill>
                  <a:srgbClr val="0070C0"/>
                </a:solidFill>
              </a:rPr>
              <a:t>docker run –d  -name </a:t>
            </a:r>
            <a:r>
              <a:rPr lang="en-US" dirty="0" err="1">
                <a:solidFill>
                  <a:srgbClr val="0070C0"/>
                </a:solidFill>
              </a:rPr>
              <a:t>devtest</a:t>
            </a:r>
            <a:r>
              <a:rPr lang="en-US" dirty="0">
                <a:solidFill>
                  <a:srgbClr val="0070C0"/>
                </a:solidFill>
              </a:rPr>
              <a:t> -v &lt;</a:t>
            </a:r>
            <a:r>
              <a:rPr lang="en-US" dirty="0" err="1">
                <a:solidFill>
                  <a:srgbClr val="0070C0"/>
                </a:solidFill>
              </a:rPr>
              <a:t>volumename</a:t>
            </a:r>
            <a:r>
              <a:rPr lang="en-US" dirty="0">
                <a:solidFill>
                  <a:srgbClr val="0070C0"/>
                </a:solidFill>
              </a:rPr>
              <a:t>&gt;:/app &lt;</a:t>
            </a:r>
            <a:r>
              <a:rPr lang="en-US" dirty="0" err="1">
                <a:solidFill>
                  <a:srgbClr val="0070C0"/>
                </a:solidFill>
              </a:rPr>
              <a:t>dockerimagename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44EFF-D3EC-4DAB-B2CF-DD5F14AC5979}"/>
              </a:ext>
            </a:extLst>
          </p:cNvPr>
          <p:cNvSpPr txBox="1"/>
          <p:nvPr/>
        </p:nvSpPr>
        <p:spPr>
          <a:xfrm>
            <a:off x="1817511" y="3600398"/>
            <a:ext cx="7238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 create your own bridge network:</a:t>
            </a:r>
          </a:p>
          <a:p>
            <a:r>
              <a:rPr lang="en-US" dirty="0">
                <a:solidFill>
                  <a:srgbClr val="0070C0"/>
                </a:solidFill>
              </a:rPr>
              <a:t>docker network create –d bridge &lt;</a:t>
            </a:r>
            <a:r>
              <a:rPr lang="en-US" dirty="0" err="1">
                <a:solidFill>
                  <a:srgbClr val="0070C0"/>
                </a:solidFill>
              </a:rPr>
              <a:t>bridgename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To add your container to this network:</a:t>
            </a:r>
          </a:p>
          <a:p>
            <a:r>
              <a:rPr lang="en-US" dirty="0">
                <a:solidFill>
                  <a:srgbClr val="0070C0"/>
                </a:solidFill>
              </a:rPr>
              <a:t>docker run –d –net=&lt;</a:t>
            </a:r>
            <a:r>
              <a:rPr lang="en-US" dirty="0" err="1">
                <a:solidFill>
                  <a:srgbClr val="0070C0"/>
                </a:solidFill>
              </a:rPr>
              <a:t>bridgename</a:t>
            </a:r>
            <a:r>
              <a:rPr lang="en-US" dirty="0">
                <a:solidFill>
                  <a:srgbClr val="0070C0"/>
                </a:solidFill>
              </a:rPr>
              <a:t>&gt; --name &lt;docker-image&gt;</a:t>
            </a:r>
          </a:p>
        </p:txBody>
      </p:sp>
    </p:spTree>
    <p:extLst>
      <p:ext uri="{BB962C8B-B14F-4D97-AF65-F5344CB8AC3E}">
        <p14:creationId xmlns:p14="http://schemas.microsoft.com/office/powerpoint/2010/main" val="3359222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C50C29960BD43A984BF8D6AA96803" ma:contentTypeVersion="2" ma:contentTypeDescription="Create a new document." ma:contentTypeScope="" ma:versionID="fc0c1a5554a3b34026e6c589a4168926">
  <xsd:schema xmlns:xsd="http://www.w3.org/2001/XMLSchema" xmlns:xs="http://www.w3.org/2001/XMLSchema" xmlns:p="http://schemas.microsoft.com/office/2006/metadata/properties" xmlns:ns2="8de64937-784f-41a8-bedc-5e0e55b17770" targetNamespace="http://schemas.microsoft.com/office/2006/metadata/properties" ma:root="true" ma:fieldsID="61b99e1b477c8583e3d839580747c66e" ns2:_="">
    <xsd:import namespace="8de64937-784f-41a8-bedc-5e0e55b177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64937-784f-41a8-bedc-5e0e55b177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AFB290-B683-455A-8FF1-5D1EC53E4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64937-784f-41a8-bedc-5e0e55b177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FFC90-5F9B-495D-847C-043DB577930B}">
  <ds:schemaRefs>
    <ds:schemaRef ds:uri="http://schemas.openxmlformats.org/package/2006/metadata/core-properties"/>
    <ds:schemaRef ds:uri="8de64937-784f-41a8-bedc-5e0e55b17770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0254E59-17BB-475D-9C4A-EC7A41EC2B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5364</TotalTime>
  <Words>642</Words>
  <Application>Microsoft Office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Organic</vt:lpstr>
      <vt:lpstr>Custom Design</vt:lpstr>
      <vt:lpstr>Introduction to Docker, Docker Compose, Pandas, Numpy, Sklearn</vt:lpstr>
      <vt:lpstr>Tutorial Objectives</vt:lpstr>
      <vt:lpstr>PowerPoint Presentation</vt:lpstr>
      <vt:lpstr>PowerPoint Presentation</vt:lpstr>
      <vt:lpstr>Pulling docker image for Mongo(contd)</vt:lpstr>
      <vt:lpstr>PowerPoint Presentation</vt:lpstr>
      <vt:lpstr>Executing the docker image (contd)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MySql workbench on Mac</dc:title>
  <dc:creator>zgszlm@qq.com</dc:creator>
  <cp:lastModifiedBy>Vishal Jaiswal</cp:lastModifiedBy>
  <cp:revision>306</cp:revision>
  <cp:lastPrinted>2017-09-25T14:16:35Z</cp:lastPrinted>
  <dcterms:created xsi:type="dcterms:W3CDTF">2017-09-05T23:57:27Z</dcterms:created>
  <dcterms:modified xsi:type="dcterms:W3CDTF">2022-04-12T22:06:09Z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0x010100D71C50C29960BD43A984BF8D6AA96803</vt:lpwstr>
  </property>
</Properties>
</file>