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2" r:id="rId5"/>
    <p:sldId id="261" r:id="rId6"/>
    <p:sldId id="265" r:id="rId7"/>
    <p:sldId id="263" r:id="rId8"/>
    <p:sldId id="264" r:id="rId9"/>
    <p:sldId id="266" r:id="rId10"/>
    <p:sldId id="268" r:id="rId11"/>
    <p:sldId id="269" r:id="rId12"/>
    <p:sldId id="25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5400" dirty="0"/>
              <a:t>Road Accident Analysis in India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- g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B2B0-05FC-EC38-08A9-BA5A98CA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PREVENTIVE MEASURES: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68740-B49D-BECE-6983-22F24A84B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PREVENT THE ACCIDENTS CAUSED DUE TO OVERSPEEDING AND ALCOHOL CONSUMPTION WE HAVE DEVELOPED A SYSTEM USING PYTHON TO SEND AN ALERT SMS TO THE FAMILY MEMBERS IN CASE THE DRIVER IS TRYING TO DRIVE THE CAR AFTER CONSUMING ALCOHOL OR IS OVERSPEEDING.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EB061E-5E09-F78D-B7F8-33D061A26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0" t="1474" r="14276" b="42431"/>
          <a:stretch/>
        </p:blipFill>
        <p:spPr>
          <a:xfrm>
            <a:off x="3352800" y="3343835"/>
            <a:ext cx="6893859" cy="279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9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55E7-859C-2839-8A49-9C9DDC0C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86FFB-60F7-CF69-2FC4-A92CBE216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We can also send location of the vehicle in case if an accident takes place or if there is a case of drunken driving , if we integrate this with  IoT based GPS module and Alcohol (MQ-3) sensor.</a:t>
            </a:r>
          </a:p>
          <a:p>
            <a:r>
              <a:rPr lang="en-IN" dirty="0"/>
              <a:t>2. Develop an Android Application or User Interface to track the vehicle in Realtime  using  google maps API.</a:t>
            </a:r>
          </a:p>
          <a:p>
            <a:r>
              <a:rPr lang="en-IN" dirty="0"/>
              <a:t>3. Predict the hotspot areas , where the chances of accident occurring is more and analyse what are the reasons and take preventive measures to reduce it.</a:t>
            </a:r>
          </a:p>
        </p:txBody>
      </p:sp>
    </p:spTree>
    <p:extLst>
      <p:ext uri="{BB962C8B-B14F-4D97-AF65-F5344CB8AC3E}">
        <p14:creationId xmlns:p14="http://schemas.microsoft.com/office/powerpoint/2010/main" val="308321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IN" sz="4800" i="1" dirty="0">
                <a:solidFill>
                  <a:srgbClr val="FFFFFF"/>
                </a:solidFill>
              </a:rPr>
              <a:t>"Road accidents are not accidents at all - they are collisions that could and should have been prevented."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-Dr. James Whalen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8F53-46BF-D4A1-CC11-DFEA9F81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5068" y="0"/>
            <a:ext cx="10058400" cy="3566160"/>
          </a:xfrm>
        </p:spPr>
        <p:txBody>
          <a:bodyPr/>
          <a:lstStyle/>
          <a:p>
            <a:r>
              <a:rPr lang="en-IN" dirty="0"/>
              <a:t>THANK YOU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555B3-6E60-224F-DFD9-1DB281BB0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72046"/>
            <a:ext cx="10058400" cy="1143000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ADNAN ALI</a:t>
            </a:r>
          </a:p>
          <a:p>
            <a:r>
              <a:rPr lang="en-IN" dirty="0"/>
              <a:t>SURESH KANTH</a:t>
            </a:r>
          </a:p>
          <a:p>
            <a:r>
              <a:rPr lang="en-IN" dirty="0"/>
              <a:t>HARI GANESH</a:t>
            </a:r>
          </a:p>
        </p:txBody>
      </p:sp>
    </p:spTree>
    <p:extLst>
      <p:ext uri="{BB962C8B-B14F-4D97-AF65-F5344CB8AC3E}">
        <p14:creationId xmlns:p14="http://schemas.microsoft.com/office/powerpoint/2010/main" val="1977092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8F97-A1AB-68E6-5119-F1458B7C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IT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BE11-AD80-E8DD-F151-B9EB59356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main objective of the project is to </a:t>
            </a:r>
            <a:r>
              <a:rPr lang="en-IN"/>
              <a:t>develop a road </a:t>
            </a:r>
            <a:r>
              <a:rPr lang="en-IN" dirty="0"/>
              <a:t>accident analysis system that can help to identify patterns and trends in road accidents across India.</a:t>
            </a:r>
          </a:p>
          <a:p>
            <a:r>
              <a:rPr lang="en-IN" dirty="0"/>
              <a:t>Analysing where the problem lies and taking out important insights from the data.</a:t>
            </a:r>
          </a:p>
          <a:p>
            <a:r>
              <a:rPr lang="en-IN" dirty="0"/>
              <a:t>Applying preventive measures to reduce Accidents in India.</a:t>
            </a:r>
          </a:p>
        </p:txBody>
      </p:sp>
    </p:spTree>
    <p:extLst>
      <p:ext uri="{BB962C8B-B14F-4D97-AF65-F5344CB8AC3E}">
        <p14:creationId xmlns:p14="http://schemas.microsoft.com/office/powerpoint/2010/main" val="36845595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EE64-5CDC-17C6-6CD6-52BE750B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WE GOING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7D119-BAC3-A0E4-5689-86759E74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are going to analyse the data based on 5 categories and are going to take out the valuable insights out of it.</a:t>
            </a:r>
          </a:p>
          <a:p>
            <a:r>
              <a:rPr lang="en-IN" dirty="0"/>
              <a:t>1. Reasons for road accidents in India.</a:t>
            </a:r>
          </a:p>
          <a:p>
            <a:r>
              <a:rPr lang="en-IN" dirty="0"/>
              <a:t>2. Accident analysis by state.</a:t>
            </a:r>
          </a:p>
          <a:p>
            <a:r>
              <a:rPr lang="en-IN" dirty="0"/>
              <a:t>3. Road accidents by weather conditions.</a:t>
            </a:r>
          </a:p>
          <a:p>
            <a:r>
              <a:rPr lang="en-IN" dirty="0"/>
              <a:t>4. Impact of speeding on road accidents</a:t>
            </a:r>
          </a:p>
          <a:p>
            <a:r>
              <a:rPr lang="en-IN" dirty="0"/>
              <a:t>5. Impact of alcohol on road accidents</a:t>
            </a:r>
          </a:p>
        </p:txBody>
      </p:sp>
    </p:spTree>
    <p:extLst>
      <p:ext uri="{BB962C8B-B14F-4D97-AF65-F5344CB8AC3E}">
        <p14:creationId xmlns:p14="http://schemas.microsoft.com/office/powerpoint/2010/main" val="3571010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EA97-4FBD-523A-D885-41892DE55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MAJOR REASONS FOR ACCIDENTS: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5FD93C-087E-9710-83AF-14D7989BE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0761" y="2107250"/>
            <a:ext cx="4865926" cy="404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93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B419-98A2-7C68-0749-885C31D9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OF ACCIDENTS BASED ON STATES: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2C4490-FDB9-D1DB-4B29-9A0DF66F9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550" y="2094715"/>
            <a:ext cx="7336899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81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B419-98A2-7C68-0749-885C31D9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800" dirty="0"/>
              <a:t>URBAN AREA VS RURAL AREA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552C58-CDFE-AA20-C019-1CC36D681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0070" y="2198366"/>
            <a:ext cx="6454589" cy="38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92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B419-98A2-7C68-0749-885C31D9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800" dirty="0"/>
              <a:t>IMPACT OF WEATHER ON ROAD ACCTIDENTS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8F15B5-CF48-693B-DDF6-5D86CC4F1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3177" y="2311588"/>
            <a:ext cx="6401850" cy="408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81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B419-98A2-7C68-0749-885C31D9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800" dirty="0"/>
              <a:t>IMPACT OF OVERSPEEDING ON ROAD ACCIDENTS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72DFE-E441-AF97-A0AF-F46786417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87" y="2446594"/>
            <a:ext cx="11113888" cy="377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66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B419-98A2-7C68-0749-885C31D9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800" dirty="0"/>
              <a:t>IMPACT OF ALCOHOL CONSUMPTION STATE-WISE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514A3E-1088-FE30-16F0-831140F73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15" y="2301857"/>
            <a:ext cx="9257848" cy="390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0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{EDABC355-396F-40B0-AE18-AE6D43636DA7}tf56160789_win32</Template>
  <TotalTime>58</TotalTime>
  <Words>346</Words>
  <Application>Microsoft Office PowerPoint</Application>
  <PresentationFormat>Widescreen</PresentationFormat>
  <Paragraphs>31</Paragraphs>
  <Slides>13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Bookman Old Style</vt:lpstr>
      <vt:lpstr>Calibri</vt:lpstr>
      <vt:lpstr>Franklin Gothic Book</vt:lpstr>
      <vt:lpstr>1_RetrospectVTI</vt:lpstr>
      <vt:lpstr>Road Accident Analysis in India</vt:lpstr>
      <vt:lpstr>WHAT IS IT FOR?</vt:lpstr>
      <vt:lpstr>WHAT ARE WE GOING TO DO?</vt:lpstr>
      <vt:lpstr>MAJOR REASONS FOR ACCIDENTS:</vt:lpstr>
      <vt:lpstr>ANALYSIS OF ACCIDENTS BASED ON STATES:</vt:lpstr>
      <vt:lpstr>URBAN AREA VS RURAL AREA ANALYSIS</vt:lpstr>
      <vt:lpstr>IMPACT OF WEATHER ON ROAD ACCTIDENTS</vt:lpstr>
      <vt:lpstr>IMPACT OF OVERSPEEDING ON ROAD ACCIDENTS</vt:lpstr>
      <vt:lpstr>IMPACT OF ALCOHOL CONSUMPTION STATE-WISE</vt:lpstr>
      <vt:lpstr>PREVENTIVE MEASURES:</vt:lpstr>
      <vt:lpstr>FUTURE SCOPE:</vt:lpstr>
      <vt:lpstr>"Road accidents are not accidents at all - they are collisions that could and should have been prevented."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Accident Analysis in India</dc:title>
  <dc:creator>ADNAN ABRAR</dc:creator>
  <cp:lastModifiedBy>ADNAN ABRAR</cp:lastModifiedBy>
  <cp:revision>5</cp:revision>
  <dcterms:created xsi:type="dcterms:W3CDTF">2023-05-02T08:36:29Z</dcterms:created>
  <dcterms:modified xsi:type="dcterms:W3CDTF">2023-05-02T09:34:55Z</dcterms:modified>
</cp:coreProperties>
</file>