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26D555D-A9A8-4EC0-8B21-B5B2B98BE75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OOPS Concepts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>
                <a:latin typeface="Arial"/>
              </a:rPr>
              <a:t>Oops Concepts are mainly divided into four types </a:t>
            </a:r>
            <a:endParaRPr/>
          </a:p>
          <a:p>
            <a:pPr algn="ctr"/>
            <a:r>
              <a:rPr lang="en-IN" sz="3200">
                <a:latin typeface="Arial"/>
              </a:rPr>
              <a:t>1. Abstraction</a:t>
            </a:r>
            <a:endParaRPr/>
          </a:p>
          <a:p>
            <a:pPr algn="ctr"/>
            <a:r>
              <a:rPr lang="en-IN" sz="3200">
                <a:latin typeface="Arial"/>
              </a:rPr>
              <a:t>2.Encapsulation</a:t>
            </a:r>
            <a:endParaRPr/>
          </a:p>
          <a:p>
            <a:pPr algn="ctr"/>
            <a:r>
              <a:rPr lang="en-IN" sz="3200">
                <a:latin typeface="Arial"/>
              </a:rPr>
              <a:t>3. Polymorphism</a:t>
            </a:r>
            <a:endParaRPr/>
          </a:p>
          <a:p>
            <a:pPr algn="ctr"/>
            <a:r>
              <a:rPr lang="en-IN" sz="3200">
                <a:latin typeface="Arial"/>
              </a:rPr>
              <a:t>4. Inheritance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>
                <a:latin typeface="Arial"/>
              </a:rPr>
              <a:t>Abstraction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360360" y="18687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3200">
                <a:latin typeface="Arial"/>
              </a:rPr>
              <a:t>   </a:t>
            </a:r>
            <a:r>
              <a:rPr lang="en-IN" sz="3200">
                <a:latin typeface="Arial"/>
              </a:rPr>
              <a:t>Abstraction is a process of hiding the implementation details and showing only functionality to the user.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Ex: ATM machine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432000" y="4320000"/>
            <a:ext cx="9071640" cy="23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There are two ways to achieve abstraction in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   </a:t>
            </a:r>
            <a:r>
              <a:rPr lang="en-IN" sz="3200">
                <a:latin typeface="Arial"/>
              </a:rPr>
              <a:t>Abstract class (0 to 100%)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   </a:t>
            </a:r>
            <a:r>
              <a:rPr lang="en-IN" sz="3200">
                <a:latin typeface="Arial"/>
              </a:rPr>
              <a:t>Interface (100%)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Abstract class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A class which is declared as abstract is known as an abstract class. It can have abstract and non-abstract methods. It needs to be extended and its method implemented. It cannot be instantiated.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432000" y="381600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 </a:t>
            </a:r>
            <a:r>
              <a:rPr lang="en-IN" sz="3200">
                <a:latin typeface="Arial"/>
              </a:rPr>
              <a:t>An abstract class must be declared with an abstract keyword.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It can have abstract and non-abstract methods.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It cannot be instantiated.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It can have constructors and static methods also.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Interface 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An interface in Java is a blueprint of a class. It has static constants and abstract methods.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Interface is used to achieve abstraction and multiple inheritance in Java.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Abstract class and Interface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1) Abstract class can have abstract and non-abstract methods.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Interface can have only abstract methods. Since Java 8, it can have default and static methods also.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2) Abstract class doesn't support multiple inheritance.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Interface supports multiple inheritance.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3) Abstract class can have final, non-final, static and non-static variables.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Interface has only static and final variables.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4) Abstract class can provide the implementation of interface.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	</a:t>
            </a:r>
            <a:r>
              <a:rPr lang="en-IN" sz="2800">
                <a:latin typeface="Arial"/>
              </a:rPr>
              <a:t>Interface can't provide the implementation of abstract class.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5) The abstract keyword is used to declare abstract class.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The interface keyword is used to declare interface.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6) An abstract class can extend another Java class and implement multiple Java interfaces.</a:t>
            </a:r>
            <a:r>
              <a:rPr lang="en-IN" sz="28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An interface can extend another Java interface only.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7) An abstract class can be extended using keyword "extends".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An interface can be implemented using keyword "implements".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8) A Java abstract class can have class members like private, protected, etc.</a:t>
            </a:r>
            <a:r>
              <a:rPr lang="en-IN" sz="28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Members of a Java interface are public by default.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N" sz="4400">
                <a:latin typeface="Arial"/>
              </a:rPr>
              <a:t>Encapsulation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Encapsulation is a principle of wrapping data (variables) and code together as a single unit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Ex: capsules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Polymorphism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720360" y="1944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we can perform a single action in different ways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There are two types of polymorphism in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1) Compile-time polymorphism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2) Runtime polymorphism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We can perform polymorphism in Java by method overloading and method overriding.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N" sz="4400">
                <a:latin typeface="Arial"/>
              </a:rPr>
              <a:t>Inheritance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Inheritance in Java is a mechanism in which one object acquires all the properties and behaviours of a parent object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Types of inheritance in Java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1) Single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2) Multilevel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3) Hierarchical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4) Multiple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5) Hybrid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Application>LibreOffice/4.4.0.1$Windows_x86 LibreOffice_project/1ba9640ddd424f1f535c75bf2b86703770b8cf6f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2020-06-24T11:20:50Z</dcterms:created>
  <dc:language>en-IN</dc:language>
  <dcterms:modified xsi:type="dcterms:W3CDTF">2020-06-24T17:53:33Z</dcterms:modified>
  <cp:revision>12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