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Scientific Calculator using Tkinter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Explanation and Steps used for creating Calculator using GUI Application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extend the basic calculator into a Scientific Calculator.</a:t>
            </a:r>
          </a:p>
          <a:p>
            <a:r>
              <a:t>It includes standard arithmetic and scientific functions such as:</a:t>
            </a:r>
          </a:p>
          <a:p>
            <a:r>
              <a:t>√, x², log, sin, cos, tan.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of Scientific Calculator:</a:t>
            </a:r>
          </a:p>
          <a:p>
            <a:r>
              <a:t>• Equation display area (screen)</a:t>
            </a:r>
          </a:p>
          <a:p>
            <a:r>
              <a:t>• Clickable buttons (numbers, operators, functions)</a:t>
            </a:r>
          </a:p>
          <a:p>
            <a:r>
              <a:t>• Core operations: +, -, ×, ÷</a:t>
            </a:r>
          </a:p>
          <a:p>
            <a:r>
              <a:t>• Scientific operations: sqrt, square, log, sin, cos, tan</a:t>
            </a:r>
          </a:p>
          <a:p>
            <a:r>
              <a:t>• Result (=) and Clear (C)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3.x</a:t>
            </a:r>
          </a:p>
          <a:p>
            <a:r>
              <a:rPr dirty="0"/>
              <a:t>• </a:t>
            </a:r>
            <a:r>
              <a:rPr dirty="0" err="1"/>
              <a:t>Tkinter</a:t>
            </a:r>
            <a:r>
              <a:rPr dirty="0"/>
              <a:t> Library</a:t>
            </a:r>
          </a:p>
          <a:p>
            <a:r>
              <a:rPr dirty="0"/>
              <a:t>• Visual Studio Code [IDE]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Import Tkinter and math library</a:t>
            </a:r>
          </a:p>
          <a:p>
            <a:r>
              <a:t>2. Create main window</a:t>
            </a:r>
          </a:p>
          <a:p>
            <a:r>
              <a:t>3. Add equation display (Entry widget)</a:t>
            </a:r>
          </a:p>
          <a:p>
            <a:r>
              <a:t>4. Add standard buttons (+, -, *, /, =, C)</a:t>
            </a:r>
          </a:p>
          <a:p>
            <a:r>
              <a:t>5. Add scientific buttons (sqrt, x², log, sin, cos, tan)</a:t>
            </a:r>
          </a:p>
          <a:p>
            <a:r>
              <a:t>6. Define functions for operations</a:t>
            </a:r>
          </a:p>
          <a:p>
            <a:r>
              <a:t>7. Run mainloop()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 dirty="0"/>
              <a:t>S</a:t>
            </a:r>
            <a:r>
              <a:rPr dirty="0" err="1"/>
              <a:t>creenshot</a:t>
            </a:r>
            <a:r>
              <a:rPr dirty="0"/>
              <a:t> of the Scientific Calculator running here.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E4440-91F6-479A-A1E4-B01E0F13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5" y="2512466"/>
            <a:ext cx="3676274" cy="38386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Core Python programming</a:t>
            </a:r>
          </a:p>
          <a:p>
            <a:r>
              <a:t>2. GUI development using Tkinter</a:t>
            </a:r>
          </a:p>
          <a:p>
            <a:r>
              <a:t>3. Handling scientific operations in Python</a:t>
            </a:r>
          </a:p>
          <a:p>
            <a:r>
              <a:t>4. Application development with VS Code</a:t>
            </a:r>
          </a:p>
          <a:p>
            <a:r>
              <a:t>5. Using GitHub for project sharing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dirty="0"/>
              <a:t> successfully built a Scientific Calculator GUI using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r>
              <a:rPr dirty="0"/>
              <a:t>This project demonstrated arithmetic &amp; scientific functions,</a:t>
            </a:r>
          </a:p>
          <a:p>
            <a:r>
              <a:rPr dirty="0"/>
              <a:t>GUI event handling, and application development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260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Scientific Calculator using Tkinter</vt:lpstr>
      <vt:lpstr>Introduction</vt:lpstr>
      <vt:lpstr>Project Overview</vt:lpstr>
      <vt:lpstr>System Requirements</vt:lpstr>
      <vt:lpstr>Implementation Steps</vt:lpstr>
      <vt:lpstr>Demo GUI Layout</vt:lpstr>
      <vt:lpstr>Learning Outcomes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 using Tkinter</dc:title>
  <dc:subject/>
  <dc:creator/>
  <cp:keywords/>
  <dc:description>generated using python-pptx</dc:description>
  <cp:lastModifiedBy>aditya pandey</cp:lastModifiedBy>
  <cp:revision>3</cp:revision>
  <dcterms:created xsi:type="dcterms:W3CDTF">2013-01-27T09:14:16Z</dcterms:created>
  <dcterms:modified xsi:type="dcterms:W3CDTF">2025-09-04T10:14:23Z</dcterms:modified>
  <cp:category/>
</cp:coreProperties>
</file>