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37315B-35D3-4FA3-9B8D-F987AC4A4C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010521-A168-4D2C-B851-124354BCC1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B66DC4-F37C-4211-9F76-D5FD527A50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135520" y="-7920"/>
            <a:ext cx="580608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Coding for Beginners using Python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ISBN 978-0-7945-3950-4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940720" y="3456000"/>
            <a:ext cx="3386160" cy="338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Do it for the children...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Download and Install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Simple Arithmetic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Planning Programs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Question and Answer Games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Structures like lists and dicts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513920" y="4953600"/>
            <a:ext cx="2453040" cy="24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Drawing Elements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Turtle Drawing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Tkinter UI Elements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Minesweeper Clone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Breakout Clone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513920" y="4953600"/>
            <a:ext cx="2453040" cy="24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Quick... to PyCharm!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Age Appropriate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Written for kids 7 to 12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Best pair programming you’ll ever do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Help that kid in your life understand what it is you do.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513920" y="4953600"/>
            <a:ext cx="2453040" cy="24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Fair Warning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book uses python 3.5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code in the book doesn’t follow PEP8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don’t </a:t>
            </a:r>
            <a:r>
              <a:rPr b="1" lang="en-US" sz="2800" spc="-1" strike="noStrike">
                <a:solidFill>
                  <a:srgbClr val="faa61a"/>
                </a:solidFill>
                <a:latin typeface="Arial"/>
              </a:rPr>
              <a:t>RAGE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code makes heavy use of globals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don’t </a:t>
            </a:r>
            <a:r>
              <a:rPr b="1" lang="en-US" sz="2800" spc="-1" strike="noStrike">
                <a:solidFill>
                  <a:srgbClr val="f04e4d"/>
                </a:solidFill>
                <a:latin typeface="Arial"/>
              </a:rPr>
              <a:t>RAGE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513920" y="4953600"/>
            <a:ext cx="2453040" cy="24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2018-03-28T21:47:00Z</dcterms:created>
  <dc:creator/>
  <dc:description/>
  <dc:language>en-US</dc:language>
  <cp:lastModifiedBy/>
  <dcterms:modified xsi:type="dcterms:W3CDTF">2018-03-28T22:23:34Z</dcterms:modified>
  <cp:revision>3</cp:revision>
  <dc:subject/>
  <dc:title>Lights</dc:title>
</cp:coreProperties>
</file>