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T Sans Narrow"/>
      <p:regular r:id="rId16"/>
      <p:bold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bold.fntdata"/><Relationship Id="rId16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b518e2f0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b518e2f0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5b75c567b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5b75c567b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5b75c567b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5b75c567b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5b75c567b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5b75c567b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5b75c567b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5b75c567b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5b75c567b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5b75c567b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b518e2f0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b518e2f0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b518e2f0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b518e2f0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b518e2f0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b518e2f0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Fake News Detection Analysis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Adithiyya Kishoore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Gaurav Madarkal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22180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FAKE NEWS? and why is it a TERRIBLE THING?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4988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Misinformation created with the purpose of </a:t>
            </a:r>
            <a:r>
              <a:rPr lang="en" sz="2500"/>
              <a:t>misleading</a:t>
            </a:r>
            <a:r>
              <a:rPr lang="en" sz="2500"/>
              <a:t> the reader.</a:t>
            </a:r>
            <a:endParaRPr sz="2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Usually causes outrage or grabs the reader’s attention.</a:t>
            </a:r>
            <a:endParaRPr sz="2500"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2400" y="1724713"/>
            <a:ext cx="3369900" cy="238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it a TERRIBLE THING?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3813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Is disastrous when weaponized with an agenda.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Spreads like a virus.</a:t>
            </a:r>
            <a:endParaRPr sz="2500"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7700" y="1634463"/>
            <a:ext cx="4554599" cy="2566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Approaches and what they LACK…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266325"/>
            <a:ext cx="4260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Contextual knowledge of the world.</a:t>
            </a:r>
            <a:endParaRPr sz="25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Ability to </a:t>
            </a:r>
            <a:r>
              <a:rPr lang="en" sz="2500"/>
              <a:t>correlate</a:t>
            </a:r>
            <a:r>
              <a:rPr lang="en" sz="2500"/>
              <a:t> with other forms of data and reason what is true from </a:t>
            </a:r>
            <a:r>
              <a:rPr lang="en" sz="2500"/>
              <a:t>false.</a:t>
            </a:r>
            <a:endParaRPr sz="2500"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7350" y="1074538"/>
            <a:ext cx="3634957" cy="368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Leveraged Approaches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LSTM - Long Short Term Memory</a:t>
            </a:r>
            <a:endParaRPr sz="25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" sz="2500"/>
              <a:t>Hochreiter and Schmidhuber (1997)</a:t>
            </a:r>
            <a:endParaRPr sz="2500"/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BERT</a:t>
            </a:r>
            <a:endParaRPr sz="25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" sz="2500"/>
              <a:t>A Google Project (2018)</a:t>
            </a:r>
            <a:endParaRPr sz="2500"/>
          </a:p>
          <a:p>
            <a:pPr indent="0" lvl="0" marL="45720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RoBERTa</a:t>
            </a:r>
            <a:endParaRPr sz="25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" sz="2500"/>
              <a:t>Facebook’s Advancement on BERT (2019)</a:t>
            </a:r>
            <a:endParaRPr sz="2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Self-Attention was what we NEEDED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How are words related </a:t>
            </a:r>
            <a:endParaRPr sz="2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/>
              <a:t>to each other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Context is important</a:t>
            </a:r>
            <a:endParaRPr sz="250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7450" y="1720738"/>
            <a:ext cx="4564850" cy="239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- I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266325"/>
            <a:ext cx="3670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Biased towards certain topics?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Less than optimal results with unseen data</a:t>
            </a:r>
            <a:endParaRPr sz="2500"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1800" y="1188399"/>
            <a:ext cx="4862349" cy="27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- II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238425" y="1266325"/>
            <a:ext cx="3670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Exceedingly well on the dataset it was given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Poor, when it came to articles from other domains</a:t>
            </a:r>
            <a:endParaRPr sz="23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3500" y="1351400"/>
            <a:ext cx="4645701" cy="244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we saying?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238425" y="1266325"/>
            <a:ext cx="3670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Are we saying there is no solution to this problem?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There cannot be a definitive solution</a:t>
            </a:r>
            <a:endParaRPr sz="23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0475" y="771000"/>
            <a:ext cx="4930575" cy="2285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9875" y="2202125"/>
            <a:ext cx="2822123" cy="2455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