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08" autoAdjust="0"/>
  </p:normalViewPr>
  <p:slideViewPr>
    <p:cSldViewPr snapToGrid="0" snapToObjects="1">
      <p:cViewPr varScale="1">
        <p:scale>
          <a:sx n="93" d="100"/>
          <a:sy n="93" d="100"/>
        </p:scale>
        <p:origin x="232" y="4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143EC-AB2E-2C4F-8C0B-0EDB6E2F9F35}"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A7800-764A-014E-9B12-C84826C9D1C6}" type="slidenum">
              <a:rPr lang="en-US" smtClean="0"/>
              <a:t>‹#›</a:t>
            </a:fld>
            <a:endParaRPr lang="en-US"/>
          </a:p>
        </p:txBody>
      </p:sp>
    </p:spTree>
    <p:extLst>
      <p:ext uri="{BB962C8B-B14F-4D97-AF65-F5344CB8AC3E}">
        <p14:creationId xmlns:p14="http://schemas.microsoft.com/office/powerpoint/2010/main" val="399370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Employee Position Sentiment by Consultation</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ER Button</a:t>
            </a:r>
            <a:endParaRPr dirty="0"/>
          </a:p>
          <a:p>
            <a:r>
              <a:rPr b="0" dirty="0"/>
              <a:t>No alt text provided</a:t>
            </a:r>
            <a:endParaRPr dirty="0"/>
          </a:p>
          <a:p>
            <a:endParaRPr dirty="0"/>
          </a:p>
          <a:p>
            <a:r>
              <a:rPr b="1" dirty="0"/>
              <a:t>EP 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Total Number of Interviews Conducted by Interviewers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Interview Outcome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Sentiment Score by Interview</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Employee Happiness Trend</a:t>
            </a:r>
            <a:endParaRPr dirty="0"/>
          </a:p>
          <a:p>
            <a:r>
              <a:rPr b="0" dirty="0"/>
              <a:t>No alt text provided</a:t>
            </a:r>
            <a:endParaRPr dirty="0"/>
          </a:p>
          <a:p>
            <a:endParaRPr dirty="0"/>
          </a:p>
          <a:p>
            <a:r>
              <a:rPr b="1" dirty="0"/>
              <a:t>Sentiment Score by Region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decompositionTreeVisual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df20b47-71b4-4a49-81ba-03ba3c90a6b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df20b47-71b4-4a49-81ba-03ba3c90a6b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Insights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27/03/2023 18:52:34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27/03/2023 17:55:38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Employee Position Sentiment by Consultation ,pivotTable ,actionButton ,ER Button ,EP Button ,actionButton ,Total Number of Interviews Conducted by Interviewers ,card ,card ,card ,slicer ,slicer ,slicer ,slicer ,slicer ,textbox ,image ,basicShape ,image ,basicShape ,image ,basicShape ,Interview Outcome ,card ,Sentiment Score by Interview ,ribbonChart ,Employee Happiness Trend ,Sentiment Score by Region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Summary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ecompositionTreeVisual ,textbox ,image ,basicShape ,image ,basicShape ,image ,basicShape ,slicer ,slicer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Decomposition Tree</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250</Words>
  <Application>Microsoft Macintosh PowerPoint</Application>
  <PresentationFormat>Widescreen</PresentationFormat>
  <Paragraphs>131</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HR Insights</vt:lpstr>
      <vt:lpstr>Summary Insights</vt:lpstr>
      <vt:lpstr>Decomposition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Ademola Kunmi Olokun</cp:lastModifiedBy>
  <cp:revision>5</cp:revision>
  <dcterms:created xsi:type="dcterms:W3CDTF">2016-09-04T11:54:55Z</dcterms:created>
  <dcterms:modified xsi:type="dcterms:W3CDTF">2023-03-27T19:27:45Z</dcterms:modified>
</cp:coreProperties>
</file>