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6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2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0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3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BF98-5A33-4482-8030-BAE8B62C964C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54A3-B07A-4678-8E3D-8EBEE7E1F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HELLO WORLD STARTED LEANRNING ON GITHUB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 STARTED LEANRNING ON GITHUB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STARTED LEANRNING ON GITHUB</dc:title>
  <dc:creator>ibrahim azeez</dc:creator>
  <cp:lastModifiedBy>ibrahim azeez</cp:lastModifiedBy>
  <cp:revision>1</cp:revision>
  <dcterms:created xsi:type="dcterms:W3CDTF">2018-10-14T22:02:48Z</dcterms:created>
  <dcterms:modified xsi:type="dcterms:W3CDTF">2018-10-16T20:42:18Z</dcterms:modified>
</cp:coreProperties>
</file>