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2582A-A5B1-47AB-BE96-D64CC405DA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33490A-7439-4178-BF62-C6A5ED04F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331AC-940B-474F-86A9-1F46B1689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B87AE-A9AF-4C72-8CB3-6F8882E0A72F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95CEB-B320-4B1F-A83B-9C5263B07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217B8-19FB-4A99-85F7-14C11837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B471B-EBBD-44D8-BE53-F6407DBEF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2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B2672-4FB7-4837-A84D-1A3389551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82A30-0AE3-479C-8072-65286AF06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8E382-C20E-4E4B-98CE-51642422F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B87AE-A9AF-4C72-8CB3-6F8882E0A72F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9EF20-0E85-441F-8A46-A493A4B9F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B6109-B312-44EE-BE4F-708900BAA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B471B-EBBD-44D8-BE53-F6407DBEF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38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9180DC-011B-456E-A4D6-14568AFB0C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A73A26-35C1-4281-96CA-4569C0D48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3DCF9-1FAD-431A-9D0D-3EFD73654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B87AE-A9AF-4C72-8CB3-6F8882E0A72F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2F6AB-11E2-4A79-AFDB-B76B55FD5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3E418-863E-4D86-83E5-3894049E0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B471B-EBBD-44D8-BE53-F6407DBEF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84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29CB2-90FC-4651-98C8-18B626D9F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4DC27-2E55-437E-86A0-5923B1E73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2A718-11D8-49C8-A4D9-06FC03FD5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B87AE-A9AF-4C72-8CB3-6F8882E0A72F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7F3B3-71A2-4B8A-B957-4A5C48B03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9D8C7-9060-40EB-9E4F-3BFBF93AC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B471B-EBBD-44D8-BE53-F6407DBEF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78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4D838-4706-4CB5-A06F-C27DD86A1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299FD-D2FF-482A-A700-1BE27FB08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D6B2D-B20D-4B9B-B571-3418C76B9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B87AE-A9AF-4C72-8CB3-6F8882E0A72F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7D14E-581D-42B9-94AB-EECA78960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F7FFD-B943-4A67-873B-F962095A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B471B-EBBD-44D8-BE53-F6407DBEF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97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6813A-C33F-4F4F-A3C0-67C675DE4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D0587-FD99-4BBF-9E77-2FF2DC6275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73F90D-D528-4BDF-B489-8A320D04F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A62C7-5BAE-4067-86A6-366E85B56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B87AE-A9AF-4C72-8CB3-6F8882E0A72F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5208D4-B734-4932-8E36-1FF931DF1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E3961E-5B09-4660-BF62-E354C864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B471B-EBBD-44D8-BE53-F6407DBEF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296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AB7F0-CE80-4E9F-B130-F198A03D5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38308-E853-4CD7-B78C-660AB7E48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140F6-A442-4653-89C7-118119E70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9630C0-697A-40E9-AC4D-8EAF0AFB13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CF9172-2AD5-4025-8A2D-09D6BDFC9B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E8D03D-B8F5-4E0A-AC42-94308BD21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B87AE-A9AF-4C72-8CB3-6F8882E0A72F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A8E455-2B08-47BB-8A32-2D14917C1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A69F89-3F55-4081-A7F4-D64DD04B4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B471B-EBBD-44D8-BE53-F6407DBEF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69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4A538-4621-4E20-92D3-F9BBC9E03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762083-C006-417E-85DD-F2E9C40F3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B87AE-A9AF-4C72-8CB3-6F8882E0A72F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F1AB0F-B167-46B7-AC14-9396D9BBE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DBFE1A-C084-46F7-8151-862F69813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B471B-EBBD-44D8-BE53-F6407DBEF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40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CBF102-C6EE-44D7-8DD1-6660202C7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B87AE-A9AF-4C72-8CB3-6F8882E0A72F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57CD9D-5AD3-4D5D-AB7B-77ED0703B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499ECF-FF80-4E5B-9BAE-9D2CB1485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B471B-EBBD-44D8-BE53-F6407DBEF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779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2A3CC-FF70-4AB4-8623-4A1EDF47C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588C0-D5DB-4356-98DB-A90F28F52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364526-D9D8-40E1-A1B2-9F4430BF8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111F3-A60B-41AC-B0EE-4D2ED20FF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B87AE-A9AF-4C72-8CB3-6F8882E0A72F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21317-825A-4B64-B3A5-E41BFF26B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F21B79-54B0-4663-BC9E-E90C5AA6A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B471B-EBBD-44D8-BE53-F6407DBEF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96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9C7D6-AE83-4C38-8912-C86490539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529490-3370-42DF-B06C-9B2F5A8E6D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58BFA1-80B3-4C0F-81ED-FDC5ADFDD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61F85-9675-42FF-99B1-3EAB25475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B87AE-A9AF-4C72-8CB3-6F8882E0A72F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3770C9-014A-411B-9706-3244766B9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A69327-5B8C-4654-9C56-7A5CAA0C6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B471B-EBBD-44D8-BE53-F6407DBEF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6854AE-3287-448F-A0C7-A35A12097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7F564-E33C-4BA8-8EDF-61F5A85AA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A7AAB-1BE9-4BC1-8E1D-227DF50367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B87AE-A9AF-4C72-8CB3-6F8882E0A72F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617A1-ADFA-4168-89DE-4506E8C59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F04BD-786F-4359-A27A-6457779345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B471B-EBBD-44D8-BE53-F6407DBEF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2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598E98-6A74-46FE-9A91-BC2BF937D05A}"/>
              </a:ext>
            </a:extLst>
          </p:cNvPr>
          <p:cNvSpPr/>
          <p:nvPr/>
        </p:nvSpPr>
        <p:spPr>
          <a:xfrm>
            <a:off x="526472" y="397165"/>
            <a:ext cx="11102110" cy="3509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Welcome to Dan’s CV Site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C9222F-01E4-4023-958C-C712E0292AEF}"/>
              </a:ext>
            </a:extLst>
          </p:cNvPr>
          <p:cNvSpPr/>
          <p:nvPr/>
        </p:nvSpPr>
        <p:spPr>
          <a:xfrm>
            <a:off x="526472" y="1302330"/>
            <a:ext cx="1754909" cy="350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9AA419-188B-46C0-A2B7-6980A554E3CB}"/>
              </a:ext>
            </a:extLst>
          </p:cNvPr>
          <p:cNvSpPr/>
          <p:nvPr/>
        </p:nvSpPr>
        <p:spPr>
          <a:xfrm>
            <a:off x="526472" y="1727203"/>
            <a:ext cx="1754909" cy="350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55D3CA-81CB-4EFB-8E75-2BC2AE66B80F}"/>
              </a:ext>
            </a:extLst>
          </p:cNvPr>
          <p:cNvSpPr/>
          <p:nvPr/>
        </p:nvSpPr>
        <p:spPr>
          <a:xfrm>
            <a:off x="526472" y="2152076"/>
            <a:ext cx="1754909" cy="350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C6278D3-64D4-47DC-A93E-EBC72BA2D516}"/>
              </a:ext>
            </a:extLst>
          </p:cNvPr>
          <p:cNvSpPr/>
          <p:nvPr/>
        </p:nvSpPr>
        <p:spPr>
          <a:xfrm>
            <a:off x="2447636" y="748147"/>
            <a:ext cx="9180946" cy="5966689"/>
          </a:xfrm>
          <a:prstGeom prst="downArrow">
            <a:avLst>
              <a:gd name="adj1" fmla="val 100000"/>
              <a:gd name="adj2" fmla="val 20771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 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AE41B8-C6BF-40B3-A927-4CE5B4AEE276}"/>
              </a:ext>
            </a:extLst>
          </p:cNvPr>
          <p:cNvSpPr/>
          <p:nvPr/>
        </p:nvSpPr>
        <p:spPr>
          <a:xfrm>
            <a:off x="526472" y="1099130"/>
            <a:ext cx="1754909" cy="350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Projects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0F45F1-4B69-4590-B758-A61C0BDEF621}"/>
              </a:ext>
            </a:extLst>
          </p:cNvPr>
          <p:cNvSpPr/>
          <p:nvPr/>
        </p:nvSpPr>
        <p:spPr>
          <a:xfrm>
            <a:off x="526472" y="1440875"/>
            <a:ext cx="1754909" cy="350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4A81FE-707B-44E3-B5F1-14946B933FA5}"/>
              </a:ext>
            </a:extLst>
          </p:cNvPr>
          <p:cNvSpPr/>
          <p:nvPr/>
        </p:nvSpPr>
        <p:spPr>
          <a:xfrm>
            <a:off x="526471" y="1782620"/>
            <a:ext cx="1754909" cy="350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076394-6B0D-41BE-B946-C6856EFB365E}"/>
              </a:ext>
            </a:extLst>
          </p:cNvPr>
          <p:cNvSpPr/>
          <p:nvPr/>
        </p:nvSpPr>
        <p:spPr>
          <a:xfrm>
            <a:off x="526470" y="2115128"/>
            <a:ext cx="1754909" cy="350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87E90D-46EF-48F6-86F5-1B704DBB5B59}"/>
              </a:ext>
            </a:extLst>
          </p:cNvPr>
          <p:cNvSpPr/>
          <p:nvPr/>
        </p:nvSpPr>
        <p:spPr>
          <a:xfrm>
            <a:off x="526469" y="2456873"/>
            <a:ext cx="1754909" cy="350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6EFF5A-4209-4048-82D6-9A6958AE57B1}"/>
              </a:ext>
            </a:extLst>
          </p:cNvPr>
          <p:cNvSpPr/>
          <p:nvPr/>
        </p:nvSpPr>
        <p:spPr>
          <a:xfrm>
            <a:off x="526472" y="748147"/>
            <a:ext cx="1754906" cy="35098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 Experience</a:t>
            </a:r>
          </a:p>
        </p:txBody>
      </p:sp>
    </p:spTree>
    <p:extLst>
      <p:ext uri="{BB962C8B-B14F-4D97-AF65-F5344CB8AC3E}">
        <p14:creationId xmlns:p14="http://schemas.microsoft.com/office/powerpoint/2010/main" val="4165881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598E98-6A74-46FE-9A91-BC2BF937D05A}"/>
              </a:ext>
            </a:extLst>
          </p:cNvPr>
          <p:cNvSpPr/>
          <p:nvPr/>
        </p:nvSpPr>
        <p:spPr>
          <a:xfrm>
            <a:off x="526472" y="397165"/>
            <a:ext cx="1754909" cy="350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About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A4F1EB-0DB0-4141-A383-36E14D459958}"/>
              </a:ext>
            </a:extLst>
          </p:cNvPr>
          <p:cNvSpPr/>
          <p:nvPr/>
        </p:nvSpPr>
        <p:spPr>
          <a:xfrm>
            <a:off x="526472" y="748147"/>
            <a:ext cx="11152910" cy="3509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Work Experience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C9222F-01E4-4023-958C-C712E0292AEF}"/>
              </a:ext>
            </a:extLst>
          </p:cNvPr>
          <p:cNvSpPr/>
          <p:nvPr/>
        </p:nvSpPr>
        <p:spPr>
          <a:xfrm>
            <a:off x="526472" y="1108366"/>
            <a:ext cx="1754909" cy="350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Projects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9AA419-188B-46C0-A2B7-6980A554E3CB}"/>
              </a:ext>
            </a:extLst>
          </p:cNvPr>
          <p:cNvSpPr/>
          <p:nvPr/>
        </p:nvSpPr>
        <p:spPr>
          <a:xfrm>
            <a:off x="526472" y="1450111"/>
            <a:ext cx="1754909" cy="350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55D3CA-81CB-4EFB-8E75-2BC2AE66B80F}"/>
              </a:ext>
            </a:extLst>
          </p:cNvPr>
          <p:cNvSpPr/>
          <p:nvPr/>
        </p:nvSpPr>
        <p:spPr>
          <a:xfrm>
            <a:off x="526471" y="1791856"/>
            <a:ext cx="1754909" cy="350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87C6E1-EB64-40BA-9D03-67FFB176460F}"/>
              </a:ext>
            </a:extLst>
          </p:cNvPr>
          <p:cNvSpPr/>
          <p:nvPr/>
        </p:nvSpPr>
        <p:spPr>
          <a:xfrm>
            <a:off x="526470" y="2124364"/>
            <a:ext cx="1754909" cy="350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72B920-E9C9-4410-83DF-AEF069A73103}"/>
              </a:ext>
            </a:extLst>
          </p:cNvPr>
          <p:cNvSpPr/>
          <p:nvPr/>
        </p:nvSpPr>
        <p:spPr>
          <a:xfrm>
            <a:off x="526469" y="2466109"/>
            <a:ext cx="1754909" cy="350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C6278D3-64D4-47DC-A93E-EBC72BA2D516}"/>
              </a:ext>
            </a:extLst>
          </p:cNvPr>
          <p:cNvSpPr/>
          <p:nvPr/>
        </p:nvSpPr>
        <p:spPr>
          <a:xfrm>
            <a:off x="5547006" y="1099129"/>
            <a:ext cx="6132375" cy="5966689"/>
          </a:xfrm>
          <a:prstGeom prst="downArrow">
            <a:avLst>
              <a:gd name="adj1" fmla="val 100000"/>
              <a:gd name="adj2" fmla="val 20771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1 Info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265B8F-82BD-40F8-AA00-07291DF4AC2D}"/>
              </a:ext>
            </a:extLst>
          </p:cNvPr>
          <p:cNvSpPr/>
          <p:nvPr/>
        </p:nvSpPr>
        <p:spPr>
          <a:xfrm>
            <a:off x="2525573" y="1099129"/>
            <a:ext cx="3021434" cy="3509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0A725C-B9CE-41AB-ACF9-082D479A45DC}"/>
              </a:ext>
            </a:extLst>
          </p:cNvPr>
          <p:cNvSpPr/>
          <p:nvPr/>
        </p:nvSpPr>
        <p:spPr>
          <a:xfrm>
            <a:off x="2525573" y="1427021"/>
            <a:ext cx="3021434" cy="350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F592CA-4D9A-4DE3-8704-B17499DEBB83}"/>
              </a:ext>
            </a:extLst>
          </p:cNvPr>
          <p:cNvSpPr/>
          <p:nvPr/>
        </p:nvSpPr>
        <p:spPr>
          <a:xfrm>
            <a:off x="2525573" y="1773382"/>
            <a:ext cx="3021434" cy="350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3</a:t>
            </a:r>
          </a:p>
        </p:txBody>
      </p:sp>
    </p:spTree>
    <p:extLst>
      <p:ext uri="{BB962C8B-B14F-4D97-AF65-F5344CB8AC3E}">
        <p14:creationId xmlns:p14="http://schemas.microsoft.com/office/powerpoint/2010/main" val="3834702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598E98-6A74-46FE-9A91-BC2BF937D05A}"/>
              </a:ext>
            </a:extLst>
          </p:cNvPr>
          <p:cNvSpPr/>
          <p:nvPr/>
        </p:nvSpPr>
        <p:spPr>
          <a:xfrm>
            <a:off x="526472" y="397165"/>
            <a:ext cx="1754909" cy="350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About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A4F1EB-0DB0-4141-A383-36E14D459958}"/>
              </a:ext>
            </a:extLst>
          </p:cNvPr>
          <p:cNvSpPr/>
          <p:nvPr/>
        </p:nvSpPr>
        <p:spPr>
          <a:xfrm>
            <a:off x="526472" y="748147"/>
            <a:ext cx="11152910" cy="3509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Work Experience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C9222F-01E4-4023-958C-C712E0292AEF}"/>
              </a:ext>
            </a:extLst>
          </p:cNvPr>
          <p:cNvSpPr/>
          <p:nvPr/>
        </p:nvSpPr>
        <p:spPr>
          <a:xfrm>
            <a:off x="526472" y="1108366"/>
            <a:ext cx="1754909" cy="350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Projects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9AA419-188B-46C0-A2B7-6980A554E3CB}"/>
              </a:ext>
            </a:extLst>
          </p:cNvPr>
          <p:cNvSpPr/>
          <p:nvPr/>
        </p:nvSpPr>
        <p:spPr>
          <a:xfrm>
            <a:off x="526472" y="1450111"/>
            <a:ext cx="1754909" cy="350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55D3CA-81CB-4EFB-8E75-2BC2AE66B80F}"/>
              </a:ext>
            </a:extLst>
          </p:cNvPr>
          <p:cNvSpPr/>
          <p:nvPr/>
        </p:nvSpPr>
        <p:spPr>
          <a:xfrm>
            <a:off x="526471" y="1791856"/>
            <a:ext cx="1754909" cy="350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87C6E1-EB64-40BA-9D03-67FFB176460F}"/>
              </a:ext>
            </a:extLst>
          </p:cNvPr>
          <p:cNvSpPr/>
          <p:nvPr/>
        </p:nvSpPr>
        <p:spPr>
          <a:xfrm>
            <a:off x="526470" y="2124364"/>
            <a:ext cx="1754909" cy="350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72B920-E9C9-4410-83DF-AEF069A73103}"/>
              </a:ext>
            </a:extLst>
          </p:cNvPr>
          <p:cNvSpPr/>
          <p:nvPr/>
        </p:nvSpPr>
        <p:spPr>
          <a:xfrm>
            <a:off x="526469" y="2466109"/>
            <a:ext cx="1754909" cy="350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C6278D3-64D4-47DC-A93E-EBC72BA2D516}"/>
              </a:ext>
            </a:extLst>
          </p:cNvPr>
          <p:cNvSpPr/>
          <p:nvPr/>
        </p:nvSpPr>
        <p:spPr>
          <a:xfrm>
            <a:off x="5547006" y="1099129"/>
            <a:ext cx="6132375" cy="5966689"/>
          </a:xfrm>
          <a:prstGeom prst="downArrow">
            <a:avLst>
              <a:gd name="adj1" fmla="val 100000"/>
              <a:gd name="adj2" fmla="val 20771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2 Info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265B8F-82BD-40F8-AA00-07291DF4AC2D}"/>
              </a:ext>
            </a:extLst>
          </p:cNvPr>
          <p:cNvSpPr/>
          <p:nvPr/>
        </p:nvSpPr>
        <p:spPr>
          <a:xfrm>
            <a:off x="2525573" y="1099129"/>
            <a:ext cx="3021434" cy="35098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0A725C-B9CE-41AB-ACF9-082D479A45DC}"/>
              </a:ext>
            </a:extLst>
          </p:cNvPr>
          <p:cNvSpPr/>
          <p:nvPr/>
        </p:nvSpPr>
        <p:spPr>
          <a:xfrm>
            <a:off x="2525573" y="1427021"/>
            <a:ext cx="3021434" cy="3509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F592CA-4D9A-4DE3-8704-B17499DEBB83}"/>
              </a:ext>
            </a:extLst>
          </p:cNvPr>
          <p:cNvSpPr/>
          <p:nvPr/>
        </p:nvSpPr>
        <p:spPr>
          <a:xfrm>
            <a:off x="2525573" y="1773382"/>
            <a:ext cx="3021434" cy="350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3</a:t>
            </a:r>
          </a:p>
        </p:txBody>
      </p:sp>
    </p:spTree>
    <p:extLst>
      <p:ext uri="{BB962C8B-B14F-4D97-AF65-F5344CB8AC3E}">
        <p14:creationId xmlns:p14="http://schemas.microsoft.com/office/powerpoint/2010/main" val="3233540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598E98-6A74-46FE-9A91-BC2BF937D05A}"/>
              </a:ext>
            </a:extLst>
          </p:cNvPr>
          <p:cNvSpPr/>
          <p:nvPr/>
        </p:nvSpPr>
        <p:spPr>
          <a:xfrm>
            <a:off x="526472" y="397165"/>
            <a:ext cx="1754909" cy="350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About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A4F1EB-0DB0-4141-A383-36E14D459958}"/>
              </a:ext>
            </a:extLst>
          </p:cNvPr>
          <p:cNvSpPr/>
          <p:nvPr/>
        </p:nvSpPr>
        <p:spPr>
          <a:xfrm>
            <a:off x="526472" y="748147"/>
            <a:ext cx="1754906" cy="35098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 Experience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C9222F-01E4-4023-958C-C712E0292AEF}"/>
              </a:ext>
            </a:extLst>
          </p:cNvPr>
          <p:cNvSpPr/>
          <p:nvPr/>
        </p:nvSpPr>
        <p:spPr>
          <a:xfrm>
            <a:off x="526472" y="1108366"/>
            <a:ext cx="11139056" cy="3509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Projects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9AA419-188B-46C0-A2B7-6980A554E3CB}"/>
              </a:ext>
            </a:extLst>
          </p:cNvPr>
          <p:cNvSpPr/>
          <p:nvPr/>
        </p:nvSpPr>
        <p:spPr>
          <a:xfrm>
            <a:off x="526472" y="1450111"/>
            <a:ext cx="1754909" cy="350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55D3CA-81CB-4EFB-8E75-2BC2AE66B80F}"/>
              </a:ext>
            </a:extLst>
          </p:cNvPr>
          <p:cNvSpPr/>
          <p:nvPr/>
        </p:nvSpPr>
        <p:spPr>
          <a:xfrm>
            <a:off x="526471" y="1791856"/>
            <a:ext cx="1754909" cy="350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87C6E1-EB64-40BA-9D03-67FFB176460F}"/>
              </a:ext>
            </a:extLst>
          </p:cNvPr>
          <p:cNvSpPr/>
          <p:nvPr/>
        </p:nvSpPr>
        <p:spPr>
          <a:xfrm>
            <a:off x="526470" y="2124364"/>
            <a:ext cx="1754909" cy="350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72B920-E9C9-4410-83DF-AEF069A73103}"/>
              </a:ext>
            </a:extLst>
          </p:cNvPr>
          <p:cNvSpPr/>
          <p:nvPr/>
        </p:nvSpPr>
        <p:spPr>
          <a:xfrm>
            <a:off x="526469" y="2466109"/>
            <a:ext cx="1754909" cy="350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C6278D3-64D4-47DC-A93E-EBC72BA2D516}"/>
              </a:ext>
            </a:extLst>
          </p:cNvPr>
          <p:cNvSpPr/>
          <p:nvPr/>
        </p:nvSpPr>
        <p:spPr>
          <a:xfrm>
            <a:off x="5533153" y="1450111"/>
            <a:ext cx="6132375" cy="5966689"/>
          </a:xfrm>
          <a:prstGeom prst="downArrow">
            <a:avLst>
              <a:gd name="adj1" fmla="val 100000"/>
              <a:gd name="adj2" fmla="val 20771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1 info</a:t>
            </a:r>
          </a:p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265B8F-82BD-40F8-AA00-07291DF4AC2D}"/>
              </a:ext>
            </a:extLst>
          </p:cNvPr>
          <p:cNvSpPr/>
          <p:nvPr/>
        </p:nvSpPr>
        <p:spPr>
          <a:xfrm>
            <a:off x="2525567" y="1450111"/>
            <a:ext cx="3021434" cy="3509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0A725C-B9CE-41AB-ACF9-082D479A45DC}"/>
              </a:ext>
            </a:extLst>
          </p:cNvPr>
          <p:cNvSpPr/>
          <p:nvPr/>
        </p:nvSpPr>
        <p:spPr>
          <a:xfrm>
            <a:off x="2525567" y="1791856"/>
            <a:ext cx="3021434" cy="35098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F592CA-4D9A-4DE3-8704-B17499DEBB83}"/>
              </a:ext>
            </a:extLst>
          </p:cNvPr>
          <p:cNvSpPr/>
          <p:nvPr/>
        </p:nvSpPr>
        <p:spPr>
          <a:xfrm>
            <a:off x="2525569" y="2115127"/>
            <a:ext cx="3021434" cy="350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3</a:t>
            </a:r>
          </a:p>
        </p:txBody>
      </p:sp>
    </p:spTree>
    <p:extLst>
      <p:ext uri="{BB962C8B-B14F-4D97-AF65-F5344CB8AC3E}">
        <p14:creationId xmlns:p14="http://schemas.microsoft.com/office/powerpoint/2010/main" val="645029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598E98-6A74-46FE-9A91-BC2BF937D05A}"/>
              </a:ext>
            </a:extLst>
          </p:cNvPr>
          <p:cNvSpPr/>
          <p:nvPr/>
        </p:nvSpPr>
        <p:spPr>
          <a:xfrm>
            <a:off x="526472" y="397165"/>
            <a:ext cx="1754909" cy="350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About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A4F1EB-0DB0-4141-A383-36E14D459958}"/>
              </a:ext>
            </a:extLst>
          </p:cNvPr>
          <p:cNvSpPr/>
          <p:nvPr/>
        </p:nvSpPr>
        <p:spPr>
          <a:xfrm>
            <a:off x="526472" y="748147"/>
            <a:ext cx="1754906" cy="35098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 Experience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C9222F-01E4-4023-958C-C712E0292AEF}"/>
              </a:ext>
            </a:extLst>
          </p:cNvPr>
          <p:cNvSpPr/>
          <p:nvPr/>
        </p:nvSpPr>
        <p:spPr>
          <a:xfrm>
            <a:off x="526472" y="1108366"/>
            <a:ext cx="11139056" cy="3509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Projects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9AA419-188B-46C0-A2B7-6980A554E3CB}"/>
              </a:ext>
            </a:extLst>
          </p:cNvPr>
          <p:cNvSpPr/>
          <p:nvPr/>
        </p:nvSpPr>
        <p:spPr>
          <a:xfrm>
            <a:off x="526472" y="1450111"/>
            <a:ext cx="1754909" cy="350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55D3CA-81CB-4EFB-8E75-2BC2AE66B80F}"/>
              </a:ext>
            </a:extLst>
          </p:cNvPr>
          <p:cNvSpPr/>
          <p:nvPr/>
        </p:nvSpPr>
        <p:spPr>
          <a:xfrm>
            <a:off x="526471" y="1791856"/>
            <a:ext cx="1754909" cy="350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87C6E1-EB64-40BA-9D03-67FFB176460F}"/>
              </a:ext>
            </a:extLst>
          </p:cNvPr>
          <p:cNvSpPr/>
          <p:nvPr/>
        </p:nvSpPr>
        <p:spPr>
          <a:xfrm>
            <a:off x="526470" y="2124364"/>
            <a:ext cx="1754909" cy="350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72B920-E9C9-4410-83DF-AEF069A73103}"/>
              </a:ext>
            </a:extLst>
          </p:cNvPr>
          <p:cNvSpPr/>
          <p:nvPr/>
        </p:nvSpPr>
        <p:spPr>
          <a:xfrm>
            <a:off x="526469" y="2466109"/>
            <a:ext cx="1754909" cy="350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C6278D3-64D4-47DC-A93E-EBC72BA2D516}"/>
              </a:ext>
            </a:extLst>
          </p:cNvPr>
          <p:cNvSpPr/>
          <p:nvPr/>
        </p:nvSpPr>
        <p:spPr>
          <a:xfrm>
            <a:off x="5533153" y="1450111"/>
            <a:ext cx="6132375" cy="5966689"/>
          </a:xfrm>
          <a:prstGeom prst="downArrow">
            <a:avLst>
              <a:gd name="adj1" fmla="val 100000"/>
              <a:gd name="adj2" fmla="val 20771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1 info</a:t>
            </a:r>
          </a:p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265B8F-82BD-40F8-AA00-07291DF4AC2D}"/>
              </a:ext>
            </a:extLst>
          </p:cNvPr>
          <p:cNvSpPr/>
          <p:nvPr/>
        </p:nvSpPr>
        <p:spPr>
          <a:xfrm>
            <a:off x="2525567" y="1450111"/>
            <a:ext cx="3021434" cy="3509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0A725C-B9CE-41AB-ACF9-082D479A45DC}"/>
              </a:ext>
            </a:extLst>
          </p:cNvPr>
          <p:cNvSpPr/>
          <p:nvPr/>
        </p:nvSpPr>
        <p:spPr>
          <a:xfrm>
            <a:off x="2525567" y="1791856"/>
            <a:ext cx="3021434" cy="35098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F592CA-4D9A-4DE3-8704-B17499DEBB83}"/>
              </a:ext>
            </a:extLst>
          </p:cNvPr>
          <p:cNvSpPr/>
          <p:nvPr/>
        </p:nvSpPr>
        <p:spPr>
          <a:xfrm>
            <a:off x="2525569" y="2115127"/>
            <a:ext cx="3021434" cy="350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3</a:t>
            </a:r>
          </a:p>
        </p:txBody>
      </p:sp>
    </p:spTree>
    <p:extLst>
      <p:ext uri="{BB962C8B-B14F-4D97-AF65-F5344CB8AC3E}">
        <p14:creationId xmlns:p14="http://schemas.microsoft.com/office/powerpoint/2010/main" val="2124883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2755</TotalTime>
  <Words>63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Smith De Paz, Daniel J.</dc:creator>
  <cp:lastModifiedBy>Smith De Paz, Daniel J.</cp:lastModifiedBy>
  <cp:revision>4</cp:revision>
  <dcterms:created xsi:type="dcterms:W3CDTF">2020-10-10T17:56:01Z</dcterms:created>
  <dcterms:modified xsi:type="dcterms:W3CDTF">2020-10-12T15:51:48Z</dcterms:modified>
</cp:coreProperties>
</file>