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8" r:id="rId3"/>
    <p:sldId id="262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865979-C3F6-47D9-8CE4-5872E3270ABC}">
  <a:tblStyle styleId="{92865979-C3F6-47D9-8CE4-5872E3270A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932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4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879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454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559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500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598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366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639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79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0d6352e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0d6352e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0d6352e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0d6352e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106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892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702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183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11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Pemrograman C++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Ade Agung Kurniawan, S.Kom, M.Kom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BDC24A-5593-A994-C993-FBAF96EFAB16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281065" y="95124"/>
            <a:ext cx="307270" cy="301828"/>
          </a:xfrm>
          <a:prstGeom prst="rect">
            <a:avLst/>
          </a:prstGeom>
        </p:spPr>
      </p:pic>
      <p:sp>
        <p:nvSpPr>
          <p:cNvPr id="3" name="Google Shape;87;p13">
            <a:extLst>
              <a:ext uri="{FF2B5EF4-FFF2-40B4-BE49-F238E27FC236}">
                <a16:creationId xmlns:a16="http://schemas.microsoft.com/office/drawing/2014/main" id="{E0274025-B957-C5E4-7678-2C828E7D68D6}"/>
              </a:ext>
            </a:extLst>
          </p:cNvPr>
          <p:cNvSpPr txBox="1">
            <a:spLocks/>
          </p:cNvSpPr>
          <p:nvPr/>
        </p:nvSpPr>
        <p:spPr>
          <a:xfrm>
            <a:off x="588335" y="29209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Universitas Muhammadiyah Muara Bungo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12403-11DE-4CE6-CA3F-4FADF3079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85" y="780369"/>
            <a:ext cx="1813033" cy="2037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8519D-7F85-FA36-7787-3F718F6CBF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-1" b="179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A4018D91-5AF2-9B84-9B04-BB87926816BE}"/>
              </a:ext>
            </a:extLst>
          </p:cNvPr>
          <p:cNvSpPr txBox="1">
            <a:spLocks/>
          </p:cNvSpPr>
          <p:nvPr/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Pemrograman C++</a:t>
            </a: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81B836E5-814C-5BDE-672F-9AB23CFD860E}"/>
              </a:ext>
            </a:extLst>
          </p:cNvPr>
          <p:cNvSpPr txBox="1">
            <a:spLocks/>
          </p:cNvSpPr>
          <p:nvPr/>
        </p:nvSpPr>
        <p:spPr>
          <a:xfrm>
            <a:off x="727950" y="24459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>
                <a:solidFill>
                  <a:schemeClr val="bg1"/>
                </a:solidFill>
              </a:rPr>
              <a:t>Ade Agung Kurniawan, S.Kom, M.Kom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DA2A0-E1EC-15A7-4B6B-DBB06B14EE76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135453" y="4721986"/>
            <a:ext cx="307270" cy="301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BC0E8C-5DE2-7794-7140-DD83A8803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762" y="756159"/>
            <a:ext cx="1813033" cy="2037920"/>
          </a:xfrm>
          <a:prstGeom prst="rect">
            <a:avLst/>
          </a:prstGeom>
        </p:spPr>
      </p:pic>
      <p:sp>
        <p:nvSpPr>
          <p:cNvPr id="10" name="Google Shape;87;p13">
            <a:extLst>
              <a:ext uri="{FF2B5EF4-FFF2-40B4-BE49-F238E27FC236}">
                <a16:creationId xmlns:a16="http://schemas.microsoft.com/office/drawing/2014/main" id="{DB1F4EA4-1156-321C-C20B-A188AF228ABB}"/>
              </a:ext>
            </a:extLst>
          </p:cNvPr>
          <p:cNvSpPr txBox="1">
            <a:spLocks/>
          </p:cNvSpPr>
          <p:nvPr/>
        </p:nvSpPr>
        <p:spPr>
          <a:xfrm>
            <a:off x="442723" y="4687309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200">
                <a:solidFill>
                  <a:schemeClr val="bg1"/>
                </a:solidFill>
              </a:rPr>
              <a:t>Universitas Muhammadiyah Muara Bungo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Peraturan Batas Absensi Mahasiswa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Kehadiran maksimal 75%, batas izin, sakit, alfa hanya 4x selama 1 semester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Sakit berkepanjangan dengan lampiran surat dari dokter dapat diberi toleransi absensi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Hak untuk mendapatkan nilai A / B kehadiran maksimal 75%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Absensi kurang dari 75% nilai yang didapat hanya C/D/E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793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 Penilaian Selama Proses Pembelajaran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947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 pembelajaran selama proses pembelajaran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Adab &amp; etika di dalam kelas maupun diluar kelas &amp; dalam wilayah kampus</a:t>
            </a:r>
          </a:p>
          <a:p>
            <a:r>
              <a:rPr lang="en-US"/>
              <a:t>Absensi kehadiran &amp; kedisiplinan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Tugas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UTS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UAS</a:t>
            </a:r>
          </a:p>
        </p:txBody>
      </p:sp>
    </p:spTree>
    <p:extLst>
      <p:ext uri="{BB962C8B-B14F-4D97-AF65-F5344CB8AC3E}">
        <p14:creationId xmlns:p14="http://schemas.microsoft.com/office/powerpoint/2010/main" val="88304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Peraturan pengiriman tugas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241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Peraturan pengiriman tugas mahasiswa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Perhatikan arahan tugas yang diberikan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Waktu dan cara pengiriman tugas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Perhatikan media pengiriman tugas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Tidak menerima chat wa mahasiswa dimalam hari lewat pukul 20</a:t>
            </a:r>
            <a:r>
              <a:rPr lang="en-US">
                <a:sym typeface="Wingdings" panose="05000000000000000000" pitchFamily="2" charset="2"/>
              </a:rPr>
              <a:t>:00 WIB &amp; hari libur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5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Tata tertib peraturan didalam kelas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514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Peraturan tata tertib didalam kelas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Mahasiswa dilarang menggunakan handphone bermain games selama proses pembelajaran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Mahasiswa dilarang berselancar social media selama proses pembelajaran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Menghidupkan musik, menonton video dengan pengeras suara yang menggangu pembelajaran dikelas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Silahkan mengangkat panggilan telp diluar kelas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6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Pemrograman C++</a:t>
            </a:r>
            <a:br>
              <a:rPr lang="en-US"/>
            </a:br>
            <a:r>
              <a:rPr lang="en-US"/>
              <a:t>Sylabus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Ade Agung Kurniawan, S.Kom, M.Kom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BDC24A-5593-A994-C993-FBAF96EFAB16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281065" y="95124"/>
            <a:ext cx="307270" cy="301828"/>
          </a:xfrm>
          <a:prstGeom prst="rect">
            <a:avLst/>
          </a:prstGeom>
        </p:spPr>
      </p:pic>
      <p:sp>
        <p:nvSpPr>
          <p:cNvPr id="3" name="Google Shape;87;p13">
            <a:extLst>
              <a:ext uri="{FF2B5EF4-FFF2-40B4-BE49-F238E27FC236}">
                <a16:creationId xmlns:a16="http://schemas.microsoft.com/office/drawing/2014/main" id="{E0274025-B957-C5E4-7678-2C828E7D68D6}"/>
              </a:ext>
            </a:extLst>
          </p:cNvPr>
          <p:cNvSpPr txBox="1">
            <a:spLocks/>
          </p:cNvSpPr>
          <p:nvPr/>
        </p:nvSpPr>
        <p:spPr>
          <a:xfrm>
            <a:off x="588335" y="29209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Universitas Muhammadiyah Muara Bungo</a:t>
            </a:r>
          </a:p>
        </p:txBody>
      </p:sp>
    </p:spTree>
    <p:extLst>
      <p:ext uri="{BB962C8B-B14F-4D97-AF65-F5344CB8AC3E}">
        <p14:creationId xmlns:p14="http://schemas.microsoft.com/office/powerpoint/2010/main" val="411458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Sylabus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Sejarah C++, Fitur, Difference between C and C++</a:t>
            </a:r>
          </a:p>
          <a:p>
            <a:r>
              <a:rPr lang="en-US"/>
              <a:t>Setting up C++ Development Environment, Cara Instalasi C++ Code Block &amp;                                Visual Studio Code </a:t>
            </a:r>
          </a:p>
          <a:p>
            <a:r>
              <a:rPr lang="fr-FR"/>
              <a:t>C++ Syntax, Comment, Cara Kerja Compile</a:t>
            </a:r>
            <a:endParaRPr lang="en-US"/>
          </a:p>
          <a:p>
            <a:r>
              <a:rPr lang="en-US"/>
              <a:t>Variabel input &amp; tipedata</a:t>
            </a:r>
          </a:p>
          <a:p>
            <a:r>
              <a:rPr lang="en-US"/>
              <a:t>Operator</a:t>
            </a:r>
          </a:p>
          <a:p>
            <a:r>
              <a:rPr lang="en-US"/>
              <a:t>String &amp; Math</a:t>
            </a:r>
          </a:p>
          <a:p>
            <a:r>
              <a:rPr lang="en-US"/>
              <a:t>Kondisi if, else, else if</a:t>
            </a:r>
          </a:p>
          <a:p>
            <a:r>
              <a:rPr lang="en-US"/>
              <a:t>Perulangan While, Do While, For Loop</a:t>
            </a:r>
          </a:p>
          <a:p>
            <a:r>
              <a:rPr lang="en-US"/>
              <a:t>Array</a:t>
            </a:r>
          </a:p>
          <a:p>
            <a:r>
              <a:rPr lang="en-US"/>
              <a:t>Date and Time and number, Fungsi Parameter, Fungsi Overloading</a:t>
            </a:r>
          </a:p>
        </p:txBody>
      </p:sp>
    </p:spTree>
    <p:extLst>
      <p:ext uri="{BB962C8B-B14F-4D97-AF65-F5344CB8AC3E}">
        <p14:creationId xmlns:p14="http://schemas.microsoft.com/office/powerpoint/2010/main" val="3737697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Referensi Belajar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5850" y="2073589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1. Stroustrup, B. (2013). "Programming: Principles and Practice Using C++." Addison-Wesley. (sudah download) </a:t>
            </a:r>
          </a:p>
          <a:p>
            <a:r>
              <a:rPr lang="en-US"/>
              <a:t>2. Savitch, W. J. (2018). "Absolute C++." Pearson. </a:t>
            </a:r>
          </a:p>
          <a:p>
            <a:r>
              <a:rPr lang="en-US"/>
              <a:t>3. Deitel, P., &amp; Deitel, H. (2017). "C++ How to Program." Pearson. (Sudah download) 4. Schildt, H. (2017). "C++: The Complete Reference." McGraw-Hill Education. </a:t>
            </a:r>
          </a:p>
        </p:txBody>
      </p:sp>
    </p:spTree>
    <p:extLst>
      <p:ext uri="{BB962C8B-B14F-4D97-AF65-F5344CB8AC3E}">
        <p14:creationId xmlns:p14="http://schemas.microsoft.com/office/powerpoint/2010/main" val="133597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Ade Agung Kurniawan, S.Kom.,M.Kom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en-US"/>
              <a:t>@adeagungkurniawan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Facebook : @adeagungkurniawan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Instagram : @adeagungkurniawan.id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Portofolio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PT Perkebunan Nusantara VI – End User SAP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PT Ridikc Industri Indonesia – System Analyst &amp; Project Manager (Labsoftware)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Belanjo Official – Co Founder - Chief Marketing Officer (Startup Aplikasi Belanjo)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Unaja (Universitas Adiwangsa Jambi) – Dosen Sistem Informasi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Ummuba – (Universitas Muhammadiyah Muara Bungo) – Dosen Teknologi Informasi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77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&amp; Web yang digunakan selama proses pembelajaran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638857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Medium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Gitbook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Aplikasi Pendukung Program (Mata kuliah yang diajarkan)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Zoho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Email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Peraturan Baru 2024 Kampus UMMUBA</a:t>
            </a:r>
            <a:br>
              <a:rPr lang="en-US"/>
            </a:b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113A9-9BE2-8F48-5A5A-6C902619F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659" y="1181526"/>
            <a:ext cx="1859504" cy="26391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Terkait Tata Tertib Ruangan Kelas/Labor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Mahasiswa dilarang membawa makanan &amp; minuman di dalam kelas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Mahasiswa dilarang membuang sampah plastik permen dsbnya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Mahasiswa dilarang untuk makan &amp; minum didalam kelas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Setelah pembelajaran berakhir kursi wajib disusun dengan rapi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Bagi didalam labor setelah pembelajaran berakhir computer wajib dimatikan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Mencuri dan mengambil perangkat dilabor seperti mouse dll (Mahasiswa akan berurusan dengan kepolisian dan pihak kampus, sangksi fatal akan di keluarkan)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53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Peraturan</a:t>
            </a:r>
            <a:r>
              <a:rPr lang="en-US">
                <a:solidFill>
                  <a:srgbClr val="FFFF00"/>
                </a:solidFill>
              </a:rPr>
              <a:t> Keterlambatan </a:t>
            </a:r>
            <a:r>
              <a:rPr lang="en-US"/>
              <a:t>2024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704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Peraturan Batas Keterlambatan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08777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Batas keterlambatan mahasiswa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maksimal 15 Menit </a:t>
            </a:r>
            <a:r>
              <a:rPr lang="en-US"/>
              <a:t>setelah kelas dimulai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Bagi mahasiswa yang terlambat dilarang untuk masuk dan mengikuti perkuliahan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Toleransi keterlambatan hanya untuk alasan (Mengikuti kegiatan akademik kampus/organisasi/acara kampus), (Terkena bencana/duka)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Alasan hujan, bocor ban, habis minyak, ketiduran, rumah jauh dll tidak diterima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727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Peraturan Absensi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724781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630</Words>
  <Application>Microsoft Office PowerPoint</Application>
  <PresentationFormat>On-screen Show (16:9)</PresentationFormat>
  <Paragraphs>82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Raleway</vt:lpstr>
      <vt:lpstr>Lato</vt:lpstr>
      <vt:lpstr>Wingdings</vt:lpstr>
      <vt:lpstr>Streamline</vt:lpstr>
      <vt:lpstr>Pemrograman C++</vt:lpstr>
      <vt:lpstr>Ade Agung Kurniawan, S.Kom.,M.Kom</vt:lpstr>
      <vt:lpstr>Portofolio</vt:lpstr>
      <vt:lpstr>Tools &amp; Web yang digunakan selama proses pembelajaran</vt:lpstr>
      <vt:lpstr>Peraturan Baru 2024 Kampus UMMUBA </vt:lpstr>
      <vt:lpstr>Terkait Tata Tertib Ruangan Kelas/Labor</vt:lpstr>
      <vt:lpstr>Peraturan Keterlambatan 2024</vt:lpstr>
      <vt:lpstr>Peraturan Batas Keterlambatan</vt:lpstr>
      <vt:lpstr>Peraturan Absensi</vt:lpstr>
      <vt:lpstr>Peraturan Batas Absensi Mahasiswa</vt:lpstr>
      <vt:lpstr>Poin Penilaian Selama Proses Pembelajaran</vt:lpstr>
      <vt:lpstr>Poin pembelajaran selama proses pembelajaran</vt:lpstr>
      <vt:lpstr>Peraturan pengiriman tugas</vt:lpstr>
      <vt:lpstr>Peraturan pengiriman tugas mahasiswa</vt:lpstr>
      <vt:lpstr>Tata tertib peraturan didalam kelas</vt:lpstr>
      <vt:lpstr>Peraturan tata tertib didalam kelas</vt:lpstr>
      <vt:lpstr>Pemrograman C++ Sylabus</vt:lpstr>
      <vt:lpstr>Sylabus</vt:lpstr>
      <vt:lpstr>Referensi Belajar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Object Oriented Programming</dc:title>
  <cp:lastModifiedBy>Ade Agung Kurniawan</cp:lastModifiedBy>
  <cp:revision>9</cp:revision>
  <dcterms:modified xsi:type="dcterms:W3CDTF">2024-02-09T14:24:09Z</dcterms:modified>
</cp:coreProperties>
</file>