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6"/>
  </p:notesMasterIdLst>
  <p:sldIdLst>
    <p:sldId id="256" r:id="rId2"/>
    <p:sldId id="293" r:id="rId3"/>
    <p:sldId id="294" r:id="rId4"/>
    <p:sldId id="295" r:id="rId5"/>
    <p:sldId id="296" r:id="rId6"/>
    <p:sldId id="297" r:id="rId7"/>
    <p:sldId id="298" r:id="rId8"/>
    <p:sldId id="310" r:id="rId9"/>
    <p:sldId id="299" r:id="rId10"/>
    <p:sldId id="300" r:id="rId11"/>
    <p:sldId id="301" r:id="rId12"/>
    <p:sldId id="304" r:id="rId13"/>
    <p:sldId id="303" r:id="rId14"/>
    <p:sldId id="302" r:id="rId15"/>
    <p:sldId id="305" r:id="rId16"/>
    <p:sldId id="306" r:id="rId17"/>
    <p:sldId id="307" r:id="rId18"/>
    <p:sldId id="308" r:id="rId19"/>
    <p:sldId id="309" r:id="rId20"/>
    <p:sldId id="312" r:id="rId21"/>
    <p:sldId id="313" r:id="rId22"/>
    <p:sldId id="315" r:id="rId23"/>
    <p:sldId id="322" r:id="rId24"/>
    <p:sldId id="316" r:id="rId25"/>
    <p:sldId id="317" r:id="rId26"/>
    <p:sldId id="324" r:id="rId27"/>
    <p:sldId id="325" r:id="rId28"/>
    <p:sldId id="326" r:id="rId29"/>
    <p:sldId id="323" r:id="rId30"/>
    <p:sldId id="311" r:id="rId31"/>
    <p:sldId id="318" r:id="rId32"/>
    <p:sldId id="319" r:id="rId33"/>
    <p:sldId id="320" r:id="rId34"/>
    <p:sldId id="321" r:id="rId35"/>
  </p:sldIdLst>
  <p:sldSz cx="9144000" cy="5143500" type="screen16x9"/>
  <p:notesSz cx="6858000" cy="9144000"/>
  <p:embeddedFontLst>
    <p:embeddedFont>
      <p:font typeface="Lato" panose="020F0502020204030203" pitchFamily="34" charset="0"/>
      <p:regular r:id="rId37"/>
      <p:bold r:id="rId38"/>
      <p:italic r:id="rId39"/>
      <p:boldItalic r:id="rId40"/>
    </p:embeddedFont>
    <p:embeddedFont>
      <p:font typeface="Raleway" pitchFamily="2" charset="0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2865979-C3F6-47D9-8CE4-5872E3270ABC}">
  <a:tblStyle styleId="{92865979-C3F6-47D9-8CE4-5872E3270AB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28" autoAdjust="0"/>
    <p:restoredTop sz="94660"/>
  </p:normalViewPr>
  <p:slideViewPr>
    <p:cSldViewPr snapToGrid="0">
      <p:cViewPr>
        <p:scale>
          <a:sx n="300" d="100"/>
          <a:sy n="300" d="100"/>
        </p:scale>
        <p:origin x="-2155" y="-39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7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A05EB624-5286-324B-9659-7EBB0410D7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b45280fa9_0_0:notes">
            <a:extLst>
              <a:ext uri="{FF2B5EF4-FFF2-40B4-BE49-F238E27FC236}">
                <a16:creationId xmlns:a16="http://schemas.microsoft.com/office/drawing/2014/main" id="{8779A0CA-A078-DE41-0B03-41292B72F81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b45280fa9_0_0:notes">
            <a:extLst>
              <a:ext uri="{FF2B5EF4-FFF2-40B4-BE49-F238E27FC236}">
                <a16:creationId xmlns:a16="http://schemas.microsoft.com/office/drawing/2014/main" id="{2F34436F-A80F-91F6-D34D-B5E210B098B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20114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434201B7-BE05-A8E0-D2BD-67411DD7F1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b45280fa9_0_0:notes">
            <a:extLst>
              <a:ext uri="{FF2B5EF4-FFF2-40B4-BE49-F238E27FC236}">
                <a16:creationId xmlns:a16="http://schemas.microsoft.com/office/drawing/2014/main" id="{609EE215-1F3A-939A-2FB0-73D2A3BD1B2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b45280fa9_0_0:notes">
            <a:extLst>
              <a:ext uri="{FF2B5EF4-FFF2-40B4-BE49-F238E27FC236}">
                <a16:creationId xmlns:a16="http://schemas.microsoft.com/office/drawing/2014/main" id="{B100F09A-9B0B-DC94-D7FD-BDF178CB624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47079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AF646534-FE16-D53C-6D7B-BA2ED9B450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b45280fa9_0_0:notes">
            <a:extLst>
              <a:ext uri="{FF2B5EF4-FFF2-40B4-BE49-F238E27FC236}">
                <a16:creationId xmlns:a16="http://schemas.microsoft.com/office/drawing/2014/main" id="{73B784AA-C667-68D8-63F6-472D2D4387D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b45280fa9_0_0:notes">
            <a:extLst>
              <a:ext uri="{FF2B5EF4-FFF2-40B4-BE49-F238E27FC236}">
                <a16:creationId xmlns:a16="http://schemas.microsoft.com/office/drawing/2014/main" id="{6B514042-0DA3-E939-173D-B9A6E8040D6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88744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>
          <a:extLst>
            <a:ext uri="{FF2B5EF4-FFF2-40B4-BE49-F238E27FC236}">
              <a16:creationId xmlns:a16="http://schemas.microsoft.com/office/drawing/2014/main" id="{A73E9D3F-A2C5-D53B-0D94-8238D5159A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540459206_0_77:notes">
            <a:extLst>
              <a:ext uri="{FF2B5EF4-FFF2-40B4-BE49-F238E27FC236}">
                <a16:creationId xmlns:a16="http://schemas.microsoft.com/office/drawing/2014/main" id="{DB07B010-F9E8-6DCA-6BDB-DFC5BF0A03D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6540459206_0_77:notes">
            <a:extLst>
              <a:ext uri="{FF2B5EF4-FFF2-40B4-BE49-F238E27FC236}">
                <a16:creationId xmlns:a16="http://schemas.microsoft.com/office/drawing/2014/main" id="{B1D270BD-1841-06AC-9AEC-9604AB6EEBF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90888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783E8020-C0D6-B5BA-EFAF-2BDC8F3418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b45280fa9_0_0:notes">
            <a:extLst>
              <a:ext uri="{FF2B5EF4-FFF2-40B4-BE49-F238E27FC236}">
                <a16:creationId xmlns:a16="http://schemas.microsoft.com/office/drawing/2014/main" id="{0D3C3817-B247-B83E-FAFB-5D3DA0C2774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b45280fa9_0_0:notes">
            <a:extLst>
              <a:ext uri="{FF2B5EF4-FFF2-40B4-BE49-F238E27FC236}">
                <a16:creationId xmlns:a16="http://schemas.microsoft.com/office/drawing/2014/main" id="{B1EA8BA8-AB90-278F-8739-35FB518D704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41241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>
          <a:extLst>
            <a:ext uri="{FF2B5EF4-FFF2-40B4-BE49-F238E27FC236}">
              <a16:creationId xmlns:a16="http://schemas.microsoft.com/office/drawing/2014/main" id="{7FF47B1A-D8E5-7844-46A9-11F42C6AE0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540459206_0_77:notes">
            <a:extLst>
              <a:ext uri="{FF2B5EF4-FFF2-40B4-BE49-F238E27FC236}">
                <a16:creationId xmlns:a16="http://schemas.microsoft.com/office/drawing/2014/main" id="{801DA2EC-764A-163A-89DF-EFF68EB99B2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6540459206_0_77:notes">
            <a:extLst>
              <a:ext uri="{FF2B5EF4-FFF2-40B4-BE49-F238E27FC236}">
                <a16:creationId xmlns:a16="http://schemas.microsoft.com/office/drawing/2014/main" id="{FD9C9600-EE38-CE25-7D5D-96A55C62A88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23945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231FE2FE-C7B9-05C4-E90C-BEE5DEBE55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b45280fa9_0_0:notes">
            <a:extLst>
              <a:ext uri="{FF2B5EF4-FFF2-40B4-BE49-F238E27FC236}">
                <a16:creationId xmlns:a16="http://schemas.microsoft.com/office/drawing/2014/main" id="{E39E3511-BA60-4EF8-25E7-8A524A20667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b45280fa9_0_0:notes">
            <a:extLst>
              <a:ext uri="{FF2B5EF4-FFF2-40B4-BE49-F238E27FC236}">
                <a16:creationId xmlns:a16="http://schemas.microsoft.com/office/drawing/2014/main" id="{2054DBD4-21F1-F695-3183-71DCD5A55F4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61396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57BEF609-5174-485D-34D7-8C37C20B7E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b45280fa9_0_0:notes">
            <a:extLst>
              <a:ext uri="{FF2B5EF4-FFF2-40B4-BE49-F238E27FC236}">
                <a16:creationId xmlns:a16="http://schemas.microsoft.com/office/drawing/2014/main" id="{E5E514E3-CEE1-097F-44FA-584DF66EF57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b45280fa9_0_0:notes">
            <a:extLst>
              <a:ext uri="{FF2B5EF4-FFF2-40B4-BE49-F238E27FC236}">
                <a16:creationId xmlns:a16="http://schemas.microsoft.com/office/drawing/2014/main" id="{FF01A5F7-E168-16FE-2630-0AAE0840712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00580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>
          <a:extLst>
            <a:ext uri="{FF2B5EF4-FFF2-40B4-BE49-F238E27FC236}">
              <a16:creationId xmlns:a16="http://schemas.microsoft.com/office/drawing/2014/main" id="{DA0AA37F-6276-CAF1-96F9-DC4ED77BB2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540459206_0_77:notes">
            <a:extLst>
              <a:ext uri="{FF2B5EF4-FFF2-40B4-BE49-F238E27FC236}">
                <a16:creationId xmlns:a16="http://schemas.microsoft.com/office/drawing/2014/main" id="{B569A55D-F514-C32E-E62B-B7852B3DDED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6540459206_0_77:notes">
            <a:extLst>
              <a:ext uri="{FF2B5EF4-FFF2-40B4-BE49-F238E27FC236}">
                <a16:creationId xmlns:a16="http://schemas.microsoft.com/office/drawing/2014/main" id="{7E083025-CC2F-7F72-E6BC-18E8E64BA24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3599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B6499BCE-1AFC-CB13-1E93-260D8FA05E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b45280fa9_0_0:notes">
            <a:extLst>
              <a:ext uri="{FF2B5EF4-FFF2-40B4-BE49-F238E27FC236}">
                <a16:creationId xmlns:a16="http://schemas.microsoft.com/office/drawing/2014/main" id="{103EA796-BE16-F648-7D77-15EF053D0D2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b45280fa9_0_0:notes">
            <a:extLst>
              <a:ext uri="{FF2B5EF4-FFF2-40B4-BE49-F238E27FC236}">
                <a16:creationId xmlns:a16="http://schemas.microsoft.com/office/drawing/2014/main" id="{BFA8628B-B061-CCDF-457C-74EDBF13EA1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71257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540459206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6540459206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11143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>
          <a:extLst>
            <a:ext uri="{FF2B5EF4-FFF2-40B4-BE49-F238E27FC236}">
              <a16:creationId xmlns:a16="http://schemas.microsoft.com/office/drawing/2014/main" id="{78D6B8E0-DF44-4BE5-832E-813A9FC939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540459206_0_77:notes">
            <a:extLst>
              <a:ext uri="{FF2B5EF4-FFF2-40B4-BE49-F238E27FC236}">
                <a16:creationId xmlns:a16="http://schemas.microsoft.com/office/drawing/2014/main" id="{D9C3BB6E-374B-9C14-CB29-A6286CC3B23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6540459206_0_77:notes">
            <a:extLst>
              <a:ext uri="{FF2B5EF4-FFF2-40B4-BE49-F238E27FC236}">
                <a16:creationId xmlns:a16="http://schemas.microsoft.com/office/drawing/2014/main" id="{95D3CE08-C71F-FAF1-84A5-20D191ED20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20843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7B995EFB-EB0D-D8C0-BEE2-171DF6030B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b45280fa9_0_0:notes">
            <a:extLst>
              <a:ext uri="{FF2B5EF4-FFF2-40B4-BE49-F238E27FC236}">
                <a16:creationId xmlns:a16="http://schemas.microsoft.com/office/drawing/2014/main" id="{24A1C99A-E8AB-1813-19F7-7482B903CA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b45280fa9_0_0:notes">
            <a:extLst>
              <a:ext uri="{FF2B5EF4-FFF2-40B4-BE49-F238E27FC236}">
                <a16:creationId xmlns:a16="http://schemas.microsoft.com/office/drawing/2014/main" id="{CBEA4242-ED55-B1D0-74D7-EA4810D3BF1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61362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>
          <a:extLst>
            <a:ext uri="{FF2B5EF4-FFF2-40B4-BE49-F238E27FC236}">
              <a16:creationId xmlns:a16="http://schemas.microsoft.com/office/drawing/2014/main" id="{3786475D-0FC5-3696-A467-3A7B881C02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540459206_0_77:notes">
            <a:extLst>
              <a:ext uri="{FF2B5EF4-FFF2-40B4-BE49-F238E27FC236}">
                <a16:creationId xmlns:a16="http://schemas.microsoft.com/office/drawing/2014/main" id="{DF97C1F6-9C9C-76BE-428D-F96508AD4B0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6540459206_0_77:notes">
            <a:extLst>
              <a:ext uri="{FF2B5EF4-FFF2-40B4-BE49-F238E27FC236}">
                <a16:creationId xmlns:a16="http://schemas.microsoft.com/office/drawing/2014/main" id="{ECDBFBAA-90F0-6C87-2A8B-3929D938B2C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29149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BA549E8F-644D-491C-84F3-512711AB43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b45280fa9_0_0:notes">
            <a:extLst>
              <a:ext uri="{FF2B5EF4-FFF2-40B4-BE49-F238E27FC236}">
                <a16:creationId xmlns:a16="http://schemas.microsoft.com/office/drawing/2014/main" id="{8940A255-2B61-DDDF-308F-F1C1D450185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b45280fa9_0_0:notes">
            <a:extLst>
              <a:ext uri="{FF2B5EF4-FFF2-40B4-BE49-F238E27FC236}">
                <a16:creationId xmlns:a16="http://schemas.microsoft.com/office/drawing/2014/main" id="{94B5B33D-EB1F-16C0-E8AC-FCCA525728C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97066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BA549E8F-644D-491C-84F3-512711AB43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b45280fa9_0_0:notes">
            <a:extLst>
              <a:ext uri="{FF2B5EF4-FFF2-40B4-BE49-F238E27FC236}">
                <a16:creationId xmlns:a16="http://schemas.microsoft.com/office/drawing/2014/main" id="{8940A255-2B61-DDDF-308F-F1C1D450185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b45280fa9_0_0:notes">
            <a:extLst>
              <a:ext uri="{FF2B5EF4-FFF2-40B4-BE49-F238E27FC236}">
                <a16:creationId xmlns:a16="http://schemas.microsoft.com/office/drawing/2014/main" id="{94B5B33D-EB1F-16C0-E8AC-FCCA525728C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13499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>
          <a:extLst>
            <a:ext uri="{FF2B5EF4-FFF2-40B4-BE49-F238E27FC236}">
              <a16:creationId xmlns:a16="http://schemas.microsoft.com/office/drawing/2014/main" id="{32F9C471-61C7-E476-DAE1-76039A2983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540459206_0_77:notes">
            <a:extLst>
              <a:ext uri="{FF2B5EF4-FFF2-40B4-BE49-F238E27FC236}">
                <a16:creationId xmlns:a16="http://schemas.microsoft.com/office/drawing/2014/main" id="{4E6BEFB1-4602-5257-5C87-401C7F5316B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6540459206_0_77:notes">
            <a:extLst>
              <a:ext uri="{FF2B5EF4-FFF2-40B4-BE49-F238E27FC236}">
                <a16:creationId xmlns:a16="http://schemas.microsoft.com/office/drawing/2014/main" id="{AE9C3755-5E59-A34E-6CE3-F6EFB692CC2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46813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BA549E8F-644D-491C-84F3-512711AB43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b45280fa9_0_0:notes">
            <a:extLst>
              <a:ext uri="{FF2B5EF4-FFF2-40B4-BE49-F238E27FC236}">
                <a16:creationId xmlns:a16="http://schemas.microsoft.com/office/drawing/2014/main" id="{8940A255-2B61-DDDF-308F-F1C1D450185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b45280fa9_0_0:notes">
            <a:extLst>
              <a:ext uri="{FF2B5EF4-FFF2-40B4-BE49-F238E27FC236}">
                <a16:creationId xmlns:a16="http://schemas.microsoft.com/office/drawing/2014/main" id="{94B5B33D-EB1F-16C0-E8AC-FCCA525728C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88147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>
          <a:extLst>
            <a:ext uri="{FF2B5EF4-FFF2-40B4-BE49-F238E27FC236}">
              <a16:creationId xmlns:a16="http://schemas.microsoft.com/office/drawing/2014/main" id="{32F9C471-61C7-E476-DAE1-76039A2983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540459206_0_77:notes">
            <a:extLst>
              <a:ext uri="{FF2B5EF4-FFF2-40B4-BE49-F238E27FC236}">
                <a16:creationId xmlns:a16="http://schemas.microsoft.com/office/drawing/2014/main" id="{4E6BEFB1-4602-5257-5C87-401C7F5316B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6540459206_0_77:notes">
            <a:extLst>
              <a:ext uri="{FF2B5EF4-FFF2-40B4-BE49-F238E27FC236}">
                <a16:creationId xmlns:a16="http://schemas.microsoft.com/office/drawing/2014/main" id="{AE9C3755-5E59-A34E-6CE3-F6EFB692CC2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93483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BA549E8F-644D-491C-84F3-512711AB43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b45280fa9_0_0:notes">
            <a:extLst>
              <a:ext uri="{FF2B5EF4-FFF2-40B4-BE49-F238E27FC236}">
                <a16:creationId xmlns:a16="http://schemas.microsoft.com/office/drawing/2014/main" id="{8940A255-2B61-DDDF-308F-F1C1D450185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b45280fa9_0_0:notes">
            <a:extLst>
              <a:ext uri="{FF2B5EF4-FFF2-40B4-BE49-F238E27FC236}">
                <a16:creationId xmlns:a16="http://schemas.microsoft.com/office/drawing/2014/main" id="{94B5B33D-EB1F-16C0-E8AC-FCCA525728C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34963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>
          <a:extLst>
            <a:ext uri="{FF2B5EF4-FFF2-40B4-BE49-F238E27FC236}">
              <a16:creationId xmlns:a16="http://schemas.microsoft.com/office/drawing/2014/main" id="{9724B137-95E1-7F36-0603-FEBF7636FB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540459206_0_77:notes">
            <a:extLst>
              <a:ext uri="{FF2B5EF4-FFF2-40B4-BE49-F238E27FC236}">
                <a16:creationId xmlns:a16="http://schemas.microsoft.com/office/drawing/2014/main" id="{89C8022C-FBA1-407A-4D00-8848F555D87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6540459206_0_77:notes">
            <a:extLst>
              <a:ext uri="{FF2B5EF4-FFF2-40B4-BE49-F238E27FC236}">
                <a16:creationId xmlns:a16="http://schemas.microsoft.com/office/drawing/2014/main" id="{B692B5E7-8494-19F2-B33C-5F67B975A45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59184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0BA12D45-FEB6-39BA-789E-FFED21436E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b45280fa9_0_0:notes">
            <a:extLst>
              <a:ext uri="{FF2B5EF4-FFF2-40B4-BE49-F238E27FC236}">
                <a16:creationId xmlns:a16="http://schemas.microsoft.com/office/drawing/2014/main" id="{48C82367-70FB-0B28-B183-74169C48115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b45280fa9_0_0:notes">
            <a:extLst>
              <a:ext uri="{FF2B5EF4-FFF2-40B4-BE49-F238E27FC236}">
                <a16:creationId xmlns:a16="http://schemas.microsoft.com/office/drawing/2014/main" id="{035334A3-D017-FC18-6EA1-6FB6E151659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918362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EF2712A5-9F6F-6EEB-5228-0241972C9D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b45280fa9_0_0:notes">
            <a:extLst>
              <a:ext uri="{FF2B5EF4-FFF2-40B4-BE49-F238E27FC236}">
                <a16:creationId xmlns:a16="http://schemas.microsoft.com/office/drawing/2014/main" id="{CB5C97A9-3385-E370-93D7-F57AF8933CF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b45280fa9_0_0:notes">
            <a:extLst>
              <a:ext uri="{FF2B5EF4-FFF2-40B4-BE49-F238E27FC236}">
                <a16:creationId xmlns:a16="http://schemas.microsoft.com/office/drawing/2014/main" id="{4B91C718-2D19-CBB2-2EDC-8AA2950861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527899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8A1CA73A-0BC2-427C-02A7-CB7A10CDED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b45280fa9_0_0:notes">
            <a:extLst>
              <a:ext uri="{FF2B5EF4-FFF2-40B4-BE49-F238E27FC236}">
                <a16:creationId xmlns:a16="http://schemas.microsoft.com/office/drawing/2014/main" id="{A6ABFCD7-275E-A894-20A7-1A1B1719D95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b45280fa9_0_0:notes">
            <a:extLst>
              <a:ext uri="{FF2B5EF4-FFF2-40B4-BE49-F238E27FC236}">
                <a16:creationId xmlns:a16="http://schemas.microsoft.com/office/drawing/2014/main" id="{82F74EA8-D56D-5EBD-F294-BA63C1C5EAB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788951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B7BBDEC0-AD7D-C991-AC21-05CD2BAAC4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b45280fa9_0_0:notes">
            <a:extLst>
              <a:ext uri="{FF2B5EF4-FFF2-40B4-BE49-F238E27FC236}">
                <a16:creationId xmlns:a16="http://schemas.microsoft.com/office/drawing/2014/main" id="{12FCE906-4301-82B4-1AED-798FA25543A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b45280fa9_0_0:notes">
            <a:extLst>
              <a:ext uri="{FF2B5EF4-FFF2-40B4-BE49-F238E27FC236}">
                <a16:creationId xmlns:a16="http://schemas.microsoft.com/office/drawing/2014/main" id="{445770DE-C0AC-BDC5-9681-59781BAF449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737839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22F0E6E3-A715-9280-712F-0B049BEEA9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b45280fa9_0_0:notes">
            <a:extLst>
              <a:ext uri="{FF2B5EF4-FFF2-40B4-BE49-F238E27FC236}">
                <a16:creationId xmlns:a16="http://schemas.microsoft.com/office/drawing/2014/main" id="{1EA4B84F-0A44-E891-D612-23827BBD1CF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b45280fa9_0_0:notes">
            <a:extLst>
              <a:ext uri="{FF2B5EF4-FFF2-40B4-BE49-F238E27FC236}">
                <a16:creationId xmlns:a16="http://schemas.microsoft.com/office/drawing/2014/main" id="{C0F2861F-AE19-47A2-91E2-CB7B4E22722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68350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A22480D4-D233-BBDB-558B-FDE9EB67EC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b45280fa9_0_0:notes">
            <a:extLst>
              <a:ext uri="{FF2B5EF4-FFF2-40B4-BE49-F238E27FC236}">
                <a16:creationId xmlns:a16="http://schemas.microsoft.com/office/drawing/2014/main" id="{273964B5-1A52-5CC8-30A3-06051692302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b45280fa9_0_0:notes">
            <a:extLst>
              <a:ext uri="{FF2B5EF4-FFF2-40B4-BE49-F238E27FC236}">
                <a16:creationId xmlns:a16="http://schemas.microsoft.com/office/drawing/2014/main" id="{F1BB272B-E550-712B-94D1-ABAD38D0CBB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32254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203ABD72-796B-94F9-6E95-A272A2B05C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b45280fa9_0_0:notes">
            <a:extLst>
              <a:ext uri="{FF2B5EF4-FFF2-40B4-BE49-F238E27FC236}">
                <a16:creationId xmlns:a16="http://schemas.microsoft.com/office/drawing/2014/main" id="{958722A6-5DB1-9672-BC51-78042EEDF38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b45280fa9_0_0:notes">
            <a:extLst>
              <a:ext uri="{FF2B5EF4-FFF2-40B4-BE49-F238E27FC236}">
                <a16:creationId xmlns:a16="http://schemas.microsoft.com/office/drawing/2014/main" id="{23AB167D-BBE1-D706-0D04-87E63AE1054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51711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>
          <a:extLst>
            <a:ext uri="{FF2B5EF4-FFF2-40B4-BE49-F238E27FC236}">
              <a16:creationId xmlns:a16="http://schemas.microsoft.com/office/drawing/2014/main" id="{DF73F54C-A061-3430-4D8B-4EBE0A0E59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540459206_0_77:notes">
            <a:extLst>
              <a:ext uri="{FF2B5EF4-FFF2-40B4-BE49-F238E27FC236}">
                <a16:creationId xmlns:a16="http://schemas.microsoft.com/office/drawing/2014/main" id="{62D8324B-E914-CE34-BB9C-88F927ACE3E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6540459206_0_77:notes">
            <a:extLst>
              <a:ext uri="{FF2B5EF4-FFF2-40B4-BE49-F238E27FC236}">
                <a16:creationId xmlns:a16="http://schemas.microsoft.com/office/drawing/2014/main" id="{D1480E07-D572-1D5C-CA0F-07A4365DF65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43499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45F57094-1FA2-D18D-493B-E3BF485C53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b45280fa9_0_0:notes">
            <a:extLst>
              <a:ext uri="{FF2B5EF4-FFF2-40B4-BE49-F238E27FC236}">
                <a16:creationId xmlns:a16="http://schemas.microsoft.com/office/drawing/2014/main" id="{1E49551C-B923-7E44-B063-CDB1A8463EC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b45280fa9_0_0:notes">
            <a:extLst>
              <a:ext uri="{FF2B5EF4-FFF2-40B4-BE49-F238E27FC236}">
                <a16:creationId xmlns:a16="http://schemas.microsoft.com/office/drawing/2014/main" id="{11BD9980-5790-A75F-B4CD-B91F930FBD0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18958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DFAAF354-1F36-EA22-BBE2-19A8A2B83D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b45280fa9_0_0:notes">
            <a:extLst>
              <a:ext uri="{FF2B5EF4-FFF2-40B4-BE49-F238E27FC236}">
                <a16:creationId xmlns:a16="http://schemas.microsoft.com/office/drawing/2014/main" id="{F9D2102C-598F-B046-2613-BF8A8178E89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b45280fa9_0_0:notes">
            <a:extLst>
              <a:ext uri="{FF2B5EF4-FFF2-40B4-BE49-F238E27FC236}">
                <a16:creationId xmlns:a16="http://schemas.microsoft.com/office/drawing/2014/main" id="{6246177E-CA7E-6B5E-EAA6-8F5F3CA7324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5009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AC0753BE-8E44-3B42-80F9-CB656F8298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b45280fa9_0_0:notes">
            <a:extLst>
              <a:ext uri="{FF2B5EF4-FFF2-40B4-BE49-F238E27FC236}">
                <a16:creationId xmlns:a16="http://schemas.microsoft.com/office/drawing/2014/main" id="{D07D383F-0804-EAE2-29B0-47C3220FB9B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b45280fa9_0_0:notes">
            <a:extLst>
              <a:ext uri="{FF2B5EF4-FFF2-40B4-BE49-F238E27FC236}">
                <a16:creationId xmlns:a16="http://schemas.microsoft.com/office/drawing/2014/main" id="{A2367BBE-DCFF-0726-4CB5-FED9DFFCCC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2151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Pemrograman C++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Ade Agung Kurniawan, S.Kom, M.Kom</a:t>
            </a: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1BDC24A-5593-A994-C993-FBAF96EFAB16}"/>
              </a:ext>
            </a:extLst>
          </p:cNvPr>
          <p:cNvPicPr>
            <a:picLocks/>
          </p:cNvPicPr>
          <p:nvPr/>
        </p:nvPicPr>
        <p:blipFill>
          <a:blip r:embed="rId3" cstate="print"/>
          <a:srcRect/>
          <a:stretch/>
        </p:blipFill>
        <p:spPr>
          <a:xfrm>
            <a:off x="281065" y="95124"/>
            <a:ext cx="307270" cy="301828"/>
          </a:xfrm>
          <a:prstGeom prst="rect">
            <a:avLst/>
          </a:prstGeom>
        </p:spPr>
      </p:pic>
      <p:sp>
        <p:nvSpPr>
          <p:cNvPr id="3" name="Google Shape;87;p13">
            <a:extLst>
              <a:ext uri="{FF2B5EF4-FFF2-40B4-BE49-F238E27FC236}">
                <a16:creationId xmlns:a16="http://schemas.microsoft.com/office/drawing/2014/main" id="{E0274025-B957-C5E4-7678-2C828E7D68D6}"/>
              </a:ext>
            </a:extLst>
          </p:cNvPr>
          <p:cNvSpPr txBox="1">
            <a:spLocks/>
          </p:cNvSpPr>
          <p:nvPr/>
        </p:nvSpPr>
        <p:spPr>
          <a:xfrm>
            <a:off x="588335" y="29209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US" sz="1400">
                <a:solidFill>
                  <a:schemeClr val="accent1">
                    <a:lumMod val="60000"/>
                    <a:lumOff val="40000"/>
                  </a:schemeClr>
                </a:solidFill>
              </a:rPr>
              <a:t>Universitas Muhammadiyah Muara Bungo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B12403-11DE-4CE6-CA3F-4FADF3079F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6762" y="756159"/>
            <a:ext cx="1813033" cy="20379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3D6215C-2A4A-3109-016F-D9F08840376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Blur/>
                    </a14:imgEffect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rcRect t="-1" b="17945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Google Shape;86;p13">
            <a:extLst>
              <a:ext uri="{FF2B5EF4-FFF2-40B4-BE49-F238E27FC236}">
                <a16:creationId xmlns:a16="http://schemas.microsoft.com/office/drawing/2014/main" id="{52311D42-4FAE-9B23-31AF-479BDD856014}"/>
              </a:ext>
            </a:extLst>
          </p:cNvPr>
          <p:cNvSpPr txBox="1">
            <a:spLocks/>
          </p:cNvSpPr>
          <p:nvPr/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>
                <a:solidFill>
                  <a:schemeClr val="bg1"/>
                </a:solidFill>
              </a:rPr>
              <a:t>Pemrograman C++</a:t>
            </a:r>
          </a:p>
        </p:txBody>
      </p:sp>
      <p:sp>
        <p:nvSpPr>
          <p:cNvPr id="13" name="Google Shape;87;p13">
            <a:extLst>
              <a:ext uri="{FF2B5EF4-FFF2-40B4-BE49-F238E27FC236}">
                <a16:creationId xmlns:a16="http://schemas.microsoft.com/office/drawing/2014/main" id="{DF708145-BA6D-B20E-50A4-6245678EC188}"/>
              </a:ext>
            </a:extLst>
          </p:cNvPr>
          <p:cNvSpPr txBox="1">
            <a:spLocks/>
          </p:cNvSpPr>
          <p:nvPr/>
        </p:nvSpPr>
        <p:spPr>
          <a:xfrm>
            <a:off x="727950" y="244595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US">
                <a:solidFill>
                  <a:schemeClr val="bg1"/>
                </a:solidFill>
              </a:rPr>
              <a:t>Ade Agung Kurniawan, S.Kom, M.Kom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C077594-5760-F820-3DA0-1DB39D90E21D}"/>
              </a:ext>
            </a:extLst>
          </p:cNvPr>
          <p:cNvPicPr>
            <a:picLocks/>
          </p:cNvPicPr>
          <p:nvPr/>
        </p:nvPicPr>
        <p:blipFill>
          <a:blip r:embed="rId3" cstate="print"/>
          <a:srcRect/>
          <a:stretch/>
        </p:blipFill>
        <p:spPr>
          <a:xfrm>
            <a:off x="135453" y="4721986"/>
            <a:ext cx="307270" cy="301828"/>
          </a:xfrm>
          <a:prstGeom prst="rect">
            <a:avLst/>
          </a:prstGeom>
        </p:spPr>
      </p:pic>
      <p:sp>
        <p:nvSpPr>
          <p:cNvPr id="15" name="Google Shape;87;p13">
            <a:extLst>
              <a:ext uri="{FF2B5EF4-FFF2-40B4-BE49-F238E27FC236}">
                <a16:creationId xmlns:a16="http://schemas.microsoft.com/office/drawing/2014/main" id="{8A27FECE-34E6-AE30-1ED1-72E02FC07EF9}"/>
              </a:ext>
            </a:extLst>
          </p:cNvPr>
          <p:cNvSpPr txBox="1">
            <a:spLocks/>
          </p:cNvSpPr>
          <p:nvPr/>
        </p:nvSpPr>
        <p:spPr>
          <a:xfrm>
            <a:off x="442723" y="4687309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US" sz="1200">
                <a:solidFill>
                  <a:schemeClr val="bg1"/>
                </a:solidFill>
              </a:rPr>
              <a:t>Universitas Muhammadiyah Muara Bungo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CB9E252-D0D9-6157-ADD6-779B79DDBE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6762" y="756159"/>
            <a:ext cx="1813033" cy="203792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>
          <a:extLst>
            <a:ext uri="{FF2B5EF4-FFF2-40B4-BE49-F238E27FC236}">
              <a16:creationId xmlns:a16="http://schemas.microsoft.com/office/drawing/2014/main" id="{E10EAEDD-BA3A-3E88-EF11-9B80E0A737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>
            <a:extLst>
              <a:ext uri="{FF2B5EF4-FFF2-40B4-BE49-F238E27FC236}">
                <a16:creationId xmlns:a16="http://schemas.microsoft.com/office/drawing/2014/main" id="{A0903D93-F622-B345-36AB-2CDA6889F0C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/>
              <a:t>Operator</a:t>
            </a:r>
            <a:endParaRPr/>
          </a:p>
        </p:txBody>
      </p:sp>
      <p:sp>
        <p:nvSpPr>
          <p:cNvPr id="106" name="Google Shape;106;p16">
            <a:extLst>
              <a:ext uri="{FF2B5EF4-FFF2-40B4-BE49-F238E27FC236}">
                <a16:creationId xmlns:a16="http://schemas.microsoft.com/office/drawing/2014/main" id="{9BFF1E39-167B-FCF4-6971-5568DD53C19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58566" y="2075513"/>
            <a:ext cx="8060131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Meskipun operator + sering digunakan untuk menambahkan dua data, operator + dapat pula digunakan untuk </a:t>
            </a:r>
            <a:r>
              <a:rPr lang="en-US">
                <a:solidFill>
                  <a:schemeClr val="tx1">
                    <a:lumMod val="75000"/>
                  </a:schemeClr>
                </a:solidFill>
              </a:rPr>
              <a:t>menambahkan variabel dengan nilai</a:t>
            </a:r>
            <a:r>
              <a:rPr lang="en-US"/>
              <a:t>, atau variabel dengan variabel yang lain.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D1E20A-FBE5-74B9-F01C-A02CAAB6E4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212" y="3041765"/>
            <a:ext cx="5837426" cy="151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073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>
          <a:extLst>
            <a:ext uri="{FF2B5EF4-FFF2-40B4-BE49-F238E27FC236}">
              <a16:creationId xmlns:a16="http://schemas.microsoft.com/office/drawing/2014/main" id="{065BCDA5-3B84-78D7-2971-FA4DA0B7B5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>
            <a:extLst>
              <a:ext uri="{FF2B5EF4-FFF2-40B4-BE49-F238E27FC236}">
                <a16:creationId xmlns:a16="http://schemas.microsoft.com/office/drawing/2014/main" id="{DF5AF7CF-E688-4042-6426-CD1C8676892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/>
              <a:t>Operator</a:t>
            </a:r>
            <a:endParaRPr/>
          </a:p>
        </p:txBody>
      </p:sp>
      <p:sp>
        <p:nvSpPr>
          <p:cNvPr id="106" name="Google Shape;106;p16">
            <a:extLst>
              <a:ext uri="{FF2B5EF4-FFF2-40B4-BE49-F238E27FC236}">
                <a16:creationId xmlns:a16="http://schemas.microsoft.com/office/drawing/2014/main" id="{E47072AA-89D5-2BAF-209B-5F2368334F0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58566" y="2075513"/>
            <a:ext cx="8060131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C ++ membagi operator menjadi beberapa grup berikut: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4B0864-631B-A7E7-FD9E-948F95E329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630" y="2715567"/>
            <a:ext cx="2649574" cy="1409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110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>
          <a:extLst>
            <a:ext uri="{FF2B5EF4-FFF2-40B4-BE49-F238E27FC236}">
              <a16:creationId xmlns:a16="http://schemas.microsoft.com/office/drawing/2014/main" id="{C9096D06-432C-54C1-12A0-1A9AE90525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>
            <a:extLst>
              <a:ext uri="{FF2B5EF4-FFF2-40B4-BE49-F238E27FC236}">
                <a16:creationId xmlns:a16="http://schemas.microsoft.com/office/drawing/2014/main" id="{89D719F0-0445-5E2A-84D8-B9181A33BAF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/>
              <a:t>Operator</a:t>
            </a:r>
            <a:endParaRPr/>
          </a:p>
        </p:txBody>
      </p:sp>
      <p:sp>
        <p:nvSpPr>
          <p:cNvPr id="106" name="Google Shape;106;p16">
            <a:extLst>
              <a:ext uri="{FF2B5EF4-FFF2-40B4-BE49-F238E27FC236}">
                <a16:creationId xmlns:a16="http://schemas.microsoft.com/office/drawing/2014/main" id="{C52B40E9-8161-85BD-E1CA-DC0EF066CA0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58566" y="2075513"/>
            <a:ext cx="8060131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C ++ membagi operator menjadi beberapa grup berikut: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3E2B7C-5A32-8C6F-F1A0-937CCE5197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630" y="2715567"/>
            <a:ext cx="2649574" cy="1409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488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>
          <a:extLst>
            <a:ext uri="{FF2B5EF4-FFF2-40B4-BE49-F238E27FC236}">
              <a16:creationId xmlns:a16="http://schemas.microsoft.com/office/drawing/2014/main" id="{182BF953-5F96-FE88-74FC-AB309550B5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>
            <a:extLst>
              <a:ext uri="{FF2B5EF4-FFF2-40B4-BE49-F238E27FC236}">
                <a16:creationId xmlns:a16="http://schemas.microsoft.com/office/drawing/2014/main" id="{39220753-A48A-95F0-45E1-F66E169F38A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7800" y="1542189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Operator aritmatika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155589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>
          <a:extLst>
            <a:ext uri="{FF2B5EF4-FFF2-40B4-BE49-F238E27FC236}">
              <a16:creationId xmlns:a16="http://schemas.microsoft.com/office/drawing/2014/main" id="{D0FA8C09-9B22-5174-A279-8E212638EA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>
            <a:extLst>
              <a:ext uri="{FF2B5EF4-FFF2-40B4-BE49-F238E27FC236}">
                <a16:creationId xmlns:a16="http://schemas.microsoft.com/office/drawing/2014/main" id="{8F309D3C-E147-7C82-D46C-0D9B3981470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/>
              <a:t>Operator Aritmatika</a:t>
            </a:r>
            <a:endParaRPr/>
          </a:p>
        </p:txBody>
      </p:sp>
      <p:sp>
        <p:nvSpPr>
          <p:cNvPr id="106" name="Google Shape;106;p16">
            <a:extLst>
              <a:ext uri="{FF2B5EF4-FFF2-40B4-BE49-F238E27FC236}">
                <a16:creationId xmlns:a16="http://schemas.microsoft.com/office/drawing/2014/main" id="{754CCE37-333B-B30D-E9E1-449EBE42ED5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58566" y="2075513"/>
            <a:ext cx="8060131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i-FI"/>
              <a:t>Digunakan untuk melakukan operasi matematika pada operand.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744659-2895-640C-C176-79B813C912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183" y="2684722"/>
            <a:ext cx="5055701" cy="1628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089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>
          <a:extLst>
            <a:ext uri="{FF2B5EF4-FFF2-40B4-BE49-F238E27FC236}">
              <a16:creationId xmlns:a16="http://schemas.microsoft.com/office/drawing/2014/main" id="{0DF8ADFB-2429-3025-B1DE-9EE806EABB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>
            <a:extLst>
              <a:ext uri="{FF2B5EF4-FFF2-40B4-BE49-F238E27FC236}">
                <a16:creationId xmlns:a16="http://schemas.microsoft.com/office/drawing/2014/main" id="{D17D5D92-755C-1A31-6501-078C7F0F84A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7800" y="1542189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Operator Perbandingan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407495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>
          <a:extLst>
            <a:ext uri="{FF2B5EF4-FFF2-40B4-BE49-F238E27FC236}">
              <a16:creationId xmlns:a16="http://schemas.microsoft.com/office/drawing/2014/main" id="{94E63F43-45B5-DFCC-DF50-3667E24B6C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>
            <a:extLst>
              <a:ext uri="{FF2B5EF4-FFF2-40B4-BE49-F238E27FC236}">
                <a16:creationId xmlns:a16="http://schemas.microsoft.com/office/drawing/2014/main" id="{F910C0B3-5EF7-8052-05F7-B4D923BFAF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/>
              <a:t>Operator Perbandingan</a:t>
            </a:r>
            <a:endParaRPr/>
          </a:p>
        </p:txBody>
      </p:sp>
      <p:sp>
        <p:nvSpPr>
          <p:cNvPr id="106" name="Google Shape;106;p16">
            <a:extLst>
              <a:ext uri="{FF2B5EF4-FFF2-40B4-BE49-F238E27FC236}">
                <a16:creationId xmlns:a16="http://schemas.microsoft.com/office/drawing/2014/main" id="{CB97CE49-47AF-6ED3-E8CF-0B5AAEB44B8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58566" y="2075513"/>
            <a:ext cx="8060131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Digunakan untuk membandingkan dua operand. 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Menghasilkan nilai boolean (true atau false)</a:t>
            </a:r>
          </a:p>
        </p:txBody>
      </p:sp>
    </p:spTree>
    <p:extLst>
      <p:ext uri="{BB962C8B-B14F-4D97-AF65-F5344CB8AC3E}">
        <p14:creationId xmlns:p14="http://schemas.microsoft.com/office/powerpoint/2010/main" val="30815684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>
          <a:extLst>
            <a:ext uri="{FF2B5EF4-FFF2-40B4-BE49-F238E27FC236}">
              <a16:creationId xmlns:a16="http://schemas.microsoft.com/office/drawing/2014/main" id="{E45A2ED3-7626-BC79-06BF-784E23064A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>
            <a:extLst>
              <a:ext uri="{FF2B5EF4-FFF2-40B4-BE49-F238E27FC236}">
                <a16:creationId xmlns:a16="http://schemas.microsoft.com/office/drawing/2014/main" id="{72895C2F-E5FF-FC5F-743B-E1704859231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/>
              <a:t>Operator Perbandingan</a:t>
            </a:r>
            <a:endParaRPr/>
          </a:p>
        </p:txBody>
      </p:sp>
      <p:sp>
        <p:nvSpPr>
          <p:cNvPr id="106" name="Google Shape;106;p16">
            <a:extLst>
              <a:ext uri="{FF2B5EF4-FFF2-40B4-BE49-F238E27FC236}">
                <a16:creationId xmlns:a16="http://schemas.microsoft.com/office/drawing/2014/main" id="{EBB940C4-B3F8-41FE-88DA-80114467386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58566" y="2075513"/>
            <a:ext cx="8060131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Contoh 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0E020C-2698-03B6-326C-7975D5C71D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624" y="2650678"/>
            <a:ext cx="5595132" cy="1836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8978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>
          <a:extLst>
            <a:ext uri="{FF2B5EF4-FFF2-40B4-BE49-F238E27FC236}">
              <a16:creationId xmlns:a16="http://schemas.microsoft.com/office/drawing/2014/main" id="{0B21651D-380C-16E7-01A7-4022B28CE3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>
            <a:extLst>
              <a:ext uri="{FF2B5EF4-FFF2-40B4-BE49-F238E27FC236}">
                <a16:creationId xmlns:a16="http://schemas.microsoft.com/office/drawing/2014/main" id="{6358EC04-4D1C-6F14-28D2-C4CB30177F1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7800" y="1542189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Operator Logika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199844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>
          <a:extLst>
            <a:ext uri="{FF2B5EF4-FFF2-40B4-BE49-F238E27FC236}">
              <a16:creationId xmlns:a16="http://schemas.microsoft.com/office/drawing/2014/main" id="{639F4545-6200-68DF-D97D-186E753A5F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>
            <a:extLst>
              <a:ext uri="{FF2B5EF4-FFF2-40B4-BE49-F238E27FC236}">
                <a16:creationId xmlns:a16="http://schemas.microsoft.com/office/drawing/2014/main" id="{000F15BB-6161-9780-D76C-717562568A8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/>
              <a:t>Operator Perbandingan</a:t>
            </a:r>
            <a:endParaRPr/>
          </a:p>
        </p:txBody>
      </p:sp>
      <p:sp>
        <p:nvSpPr>
          <p:cNvPr id="106" name="Google Shape;106;p16">
            <a:extLst>
              <a:ext uri="{FF2B5EF4-FFF2-40B4-BE49-F238E27FC236}">
                <a16:creationId xmlns:a16="http://schemas.microsoft.com/office/drawing/2014/main" id="{D59B80CB-0AED-C11E-991E-5681429252F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58566" y="2075513"/>
            <a:ext cx="8060131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Digunakan untuk menggabungkan dua nilai boolean. 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Menghasilkan nilai boolean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4030FB-5913-1DB5-3A57-9FBD93B446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71" y="3206063"/>
            <a:ext cx="4395443" cy="1024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256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>
            <a:spLocks noGrp="1"/>
          </p:cNvSpPr>
          <p:nvPr>
            <p:ph type="title"/>
          </p:nvPr>
        </p:nvSpPr>
        <p:spPr>
          <a:xfrm>
            <a:off x="727800" y="1542189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Aturan Penamaan Variabel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491386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>
          <a:extLst>
            <a:ext uri="{FF2B5EF4-FFF2-40B4-BE49-F238E27FC236}">
              <a16:creationId xmlns:a16="http://schemas.microsoft.com/office/drawing/2014/main" id="{D5D986CB-B371-D6A1-ED43-E1C59FF62D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>
            <a:extLst>
              <a:ext uri="{FF2B5EF4-FFF2-40B4-BE49-F238E27FC236}">
                <a16:creationId xmlns:a16="http://schemas.microsoft.com/office/drawing/2014/main" id="{F489F853-2A26-9854-B74F-5E34057E5D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7800" y="1542189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Fungsi Case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039492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>
          <a:extLst>
            <a:ext uri="{FF2B5EF4-FFF2-40B4-BE49-F238E27FC236}">
              <a16:creationId xmlns:a16="http://schemas.microsoft.com/office/drawing/2014/main" id="{C44F0B09-EE2F-F782-E4CB-A4A93429F7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>
            <a:extLst>
              <a:ext uri="{FF2B5EF4-FFF2-40B4-BE49-F238E27FC236}">
                <a16:creationId xmlns:a16="http://schemas.microsoft.com/office/drawing/2014/main" id="{ACFDE01C-0F18-B290-8AFA-E5922448357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/>
              <a:t>Fungsi Case</a:t>
            </a:r>
            <a:endParaRPr/>
          </a:p>
        </p:txBody>
      </p:sp>
      <p:sp>
        <p:nvSpPr>
          <p:cNvPr id="106" name="Google Shape;106;p16">
            <a:extLst>
              <a:ext uri="{FF2B5EF4-FFF2-40B4-BE49-F238E27FC236}">
                <a16:creationId xmlns:a16="http://schemas.microsoft.com/office/drawing/2014/main" id="{6BA21001-C732-80D1-B1B0-738FEE14D14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58566" y="1853850"/>
            <a:ext cx="8060131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Case digunakan untuk membandingkan nilai variabel operasi dengan nilai-nilai yang ditentukan. 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Jika nilai operasi sama dengan salah satu nilai yang ditentukan, maka blok kode di bawah case tersebut akan dijalankan. 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endParaRPr lang="en-US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endParaRPr lang="en-US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endParaRPr lang="en-US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endParaRPr lang="en-US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endParaRPr lang="en-US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endParaRPr lang="en-US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1E2C0D-F239-CE28-1472-277FD24C2D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3025" y="2746246"/>
            <a:ext cx="5403048" cy="1295512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F81DC14-ED43-8271-EDDB-FB461A68C6F6}"/>
              </a:ext>
            </a:extLst>
          </p:cNvPr>
          <p:cNvCxnSpPr/>
          <p:nvPr/>
        </p:nvCxnSpPr>
        <p:spPr>
          <a:xfrm flipV="1">
            <a:off x="1183758" y="3161414"/>
            <a:ext cx="389861" cy="77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F2B318F-99E8-46D8-E4F7-517FB48A3C7B}"/>
              </a:ext>
            </a:extLst>
          </p:cNvPr>
          <p:cNvCxnSpPr/>
          <p:nvPr/>
        </p:nvCxnSpPr>
        <p:spPr>
          <a:xfrm flipV="1">
            <a:off x="1158094" y="3638182"/>
            <a:ext cx="389861" cy="77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81444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>
          <a:extLst>
            <a:ext uri="{FF2B5EF4-FFF2-40B4-BE49-F238E27FC236}">
              <a16:creationId xmlns:a16="http://schemas.microsoft.com/office/drawing/2014/main" id="{0AF979DE-F309-4A2E-D73D-8CDD9FBE21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>
            <a:extLst>
              <a:ext uri="{FF2B5EF4-FFF2-40B4-BE49-F238E27FC236}">
                <a16:creationId xmlns:a16="http://schemas.microsoft.com/office/drawing/2014/main" id="{36F785E1-9CD3-244B-98E1-24631C889F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7800" y="1542189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Fungsi Break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251298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>
          <a:extLst>
            <a:ext uri="{FF2B5EF4-FFF2-40B4-BE49-F238E27FC236}">
              <a16:creationId xmlns:a16="http://schemas.microsoft.com/office/drawing/2014/main" id="{58B17C2B-3E7F-CD72-ADE4-D15F405F84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>
            <a:extLst>
              <a:ext uri="{FF2B5EF4-FFF2-40B4-BE49-F238E27FC236}">
                <a16:creationId xmlns:a16="http://schemas.microsoft.com/office/drawing/2014/main" id="{88345048-C394-1058-A276-49517B0BD7B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/>
              <a:t>Fungsi Break</a:t>
            </a:r>
            <a:endParaRPr/>
          </a:p>
        </p:txBody>
      </p:sp>
      <p:sp>
        <p:nvSpPr>
          <p:cNvPr id="106" name="Google Shape;106;p16">
            <a:extLst>
              <a:ext uri="{FF2B5EF4-FFF2-40B4-BE49-F238E27FC236}">
                <a16:creationId xmlns:a16="http://schemas.microsoft.com/office/drawing/2014/main" id="{8250794F-3518-2746-6F68-897FB9AD395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8947" y="2159101"/>
            <a:ext cx="8060131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Mengakhiri eksekusi blok switch: 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endParaRPr lang="en-US"/>
          </a:p>
          <a:p>
            <a:pPr marL="488950" lvl="0" indent="-342900" algn="l" rtl="0">
              <a:spcBef>
                <a:spcPts val="0"/>
              </a:spcBef>
              <a:spcAft>
                <a:spcPts val="0"/>
              </a:spcAft>
              <a:buSzPts val="1300"/>
              <a:buFont typeface="+mj-lt"/>
              <a:buAutoNum type="arabicPeriod"/>
            </a:pPr>
            <a:r>
              <a:rPr lang="en-US"/>
              <a:t>Ketika operasi yang dimasukkan pengguna (operasi) cocok dengan salah satu kasus </a:t>
            </a:r>
            <a:r>
              <a:rPr lang="en-US" b="1"/>
              <a:t>(case) </a:t>
            </a:r>
            <a:r>
              <a:rPr lang="en-US"/>
              <a:t>dalam blok switch, program akan melakukan operasi yang sesuai dan kemudian keluar dari </a:t>
            </a:r>
            <a:r>
              <a:rPr lang="en-US" b="1"/>
              <a:t>blok switch.</a:t>
            </a:r>
          </a:p>
          <a:p>
            <a:pPr marL="488950" lvl="0" indent="-342900" algn="l" rtl="0">
              <a:spcBef>
                <a:spcPts val="0"/>
              </a:spcBef>
              <a:spcAft>
                <a:spcPts val="0"/>
              </a:spcAft>
              <a:buSzPts val="1300"/>
              <a:buFont typeface="+mj-lt"/>
              <a:buAutoNum type="arabicPeriod"/>
            </a:pPr>
            <a:r>
              <a:rPr lang="en-US"/>
              <a:t>Penggunaan break di sini memastikan bahwa program </a:t>
            </a:r>
            <a:r>
              <a:rPr lang="en-US" b="1"/>
              <a:t>tidak melanjutkan ke kasus berikutnya </a:t>
            </a:r>
            <a:r>
              <a:rPr lang="en-US"/>
              <a:t>setelah operasi selesai</a:t>
            </a:r>
          </a:p>
        </p:txBody>
      </p:sp>
    </p:spTree>
    <p:extLst>
      <p:ext uri="{BB962C8B-B14F-4D97-AF65-F5344CB8AC3E}">
        <p14:creationId xmlns:p14="http://schemas.microsoft.com/office/powerpoint/2010/main" val="23354395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>
          <a:extLst>
            <a:ext uri="{FF2B5EF4-FFF2-40B4-BE49-F238E27FC236}">
              <a16:creationId xmlns:a16="http://schemas.microsoft.com/office/drawing/2014/main" id="{58B17C2B-3E7F-CD72-ADE4-D15F405F84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>
            <a:extLst>
              <a:ext uri="{FF2B5EF4-FFF2-40B4-BE49-F238E27FC236}">
                <a16:creationId xmlns:a16="http://schemas.microsoft.com/office/drawing/2014/main" id="{88345048-C394-1058-A276-49517B0BD7B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/>
              <a:t>Fungsi Break</a:t>
            </a:r>
            <a:endParaRPr/>
          </a:p>
        </p:txBody>
      </p:sp>
      <p:sp>
        <p:nvSpPr>
          <p:cNvPr id="106" name="Google Shape;106;p16">
            <a:extLst>
              <a:ext uri="{FF2B5EF4-FFF2-40B4-BE49-F238E27FC236}">
                <a16:creationId xmlns:a16="http://schemas.microsoft.com/office/drawing/2014/main" id="{8250794F-3518-2746-6F68-897FB9AD395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58566" y="1853850"/>
            <a:ext cx="8060131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Break digunakan untuk keluar dari blok switch setelah kode di dalam blok tersebut selesai dijalankan.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Sebagai contoh program dibawah untuk menentukan blok mana yang akan dijalankan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8373830-B108-6B54-8C45-2E275BAC70A3}"/>
              </a:ext>
            </a:extLst>
          </p:cNvPr>
          <p:cNvCxnSpPr>
            <a:cxnSpLocks/>
          </p:cNvCxnSpPr>
          <p:nvPr/>
        </p:nvCxnSpPr>
        <p:spPr>
          <a:xfrm flipV="1">
            <a:off x="347331" y="3493866"/>
            <a:ext cx="1360968" cy="318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AA7FDE32-397C-EF13-93E8-407A2E31A8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6607" y="2872782"/>
            <a:ext cx="5624047" cy="124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7824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>
          <a:extLst>
            <a:ext uri="{FF2B5EF4-FFF2-40B4-BE49-F238E27FC236}">
              <a16:creationId xmlns:a16="http://schemas.microsoft.com/office/drawing/2014/main" id="{A4C39881-4347-0E14-C5E6-A947561328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>
            <a:extLst>
              <a:ext uri="{FF2B5EF4-FFF2-40B4-BE49-F238E27FC236}">
                <a16:creationId xmlns:a16="http://schemas.microsoft.com/office/drawing/2014/main" id="{BC4838F4-0586-9BBA-6992-11CE7993194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7800" y="1542189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Fungsi Switch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234124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>
          <a:extLst>
            <a:ext uri="{FF2B5EF4-FFF2-40B4-BE49-F238E27FC236}">
              <a16:creationId xmlns:a16="http://schemas.microsoft.com/office/drawing/2014/main" id="{58B17C2B-3E7F-CD72-ADE4-D15F405F84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>
            <a:extLst>
              <a:ext uri="{FF2B5EF4-FFF2-40B4-BE49-F238E27FC236}">
                <a16:creationId xmlns:a16="http://schemas.microsoft.com/office/drawing/2014/main" id="{88345048-C394-1058-A276-49517B0BD7B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/>
              <a:t>Fungsi Switch</a:t>
            </a:r>
            <a:endParaRPr/>
          </a:p>
        </p:txBody>
      </p:sp>
      <p:sp>
        <p:nvSpPr>
          <p:cNvPr id="106" name="Google Shape;106;p16">
            <a:extLst>
              <a:ext uri="{FF2B5EF4-FFF2-40B4-BE49-F238E27FC236}">
                <a16:creationId xmlns:a16="http://schemas.microsoft.com/office/drawing/2014/main" id="{8250794F-3518-2746-6F68-897FB9AD395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58566" y="1853850"/>
            <a:ext cx="8060131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Penggunaan break sangat penting dalam struktur switch untuk memastikan program hanya mengeksekusi kode yang sesuai dengan kasus yang dipilih.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Jika nilai variabel cocok dengan label case, blok kode yang terkait dengan kasus tersebut akan dijalankan.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Sebagai cth : Switch yang digunakan adalah Operasi dan Case adalah nilai dari operasi (+,-,*,/)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8373830-B108-6B54-8C45-2E275BAC70A3}"/>
              </a:ext>
            </a:extLst>
          </p:cNvPr>
          <p:cNvCxnSpPr>
            <a:cxnSpLocks/>
          </p:cNvCxnSpPr>
          <p:nvPr/>
        </p:nvCxnSpPr>
        <p:spPr>
          <a:xfrm flipV="1">
            <a:off x="425303" y="3586015"/>
            <a:ext cx="1360968" cy="318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AA7FDE32-397C-EF13-93E8-407A2E31A8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6607" y="3283908"/>
            <a:ext cx="5624047" cy="124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0976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>
          <a:extLst>
            <a:ext uri="{FF2B5EF4-FFF2-40B4-BE49-F238E27FC236}">
              <a16:creationId xmlns:a16="http://schemas.microsoft.com/office/drawing/2014/main" id="{A4C39881-4347-0E14-C5E6-A947561328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>
            <a:extLst>
              <a:ext uri="{FF2B5EF4-FFF2-40B4-BE49-F238E27FC236}">
                <a16:creationId xmlns:a16="http://schemas.microsoft.com/office/drawing/2014/main" id="{BC4838F4-0586-9BBA-6992-11CE7993194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7800" y="1542189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Penugasan Nilai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97204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>
          <a:extLst>
            <a:ext uri="{FF2B5EF4-FFF2-40B4-BE49-F238E27FC236}">
              <a16:creationId xmlns:a16="http://schemas.microsoft.com/office/drawing/2014/main" id="{58B17C2B-3E7F-CD72-ADE4-D15F405F84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>
            <a:extLst>
              <a:ext uri="{FF2B5EF4-FFF2-40B4-BE49-F238E27FC236}">
                <a16:creationId xmlns:a16="http://schemas.microsoft.com/office/drawing/2014/main" id="{88345048-C394-1058-A276-49517B0BD7B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/>
              <a:t>Fungsi Penugasan</a:t>
            </a:r>
            <a:endParaRPr/>
          </a:p>
        </p:txBody>
      </p:sp>
      <p:sp>
        <p:nvSpPr>
          <p:cNvPr id="106" name="Google Shape;106;p16">
            <a:extLst>
              <a:ext uri="{FF2B5EF4-FFF2-40B4-BE49-F238E27FC236}">
                <a16:creationId xmlns:a16="http://schemas.microsoft.com/office/drawing/2014/main" id="{8250794F-3518-2746-6F68-897FB9AD395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58566" y="2159101"/>
            <a:ext cx="8060131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Simbol </a:t>
            </a:r>
            <a:r>
              <a:rPr lang="en-US">
                <a:solidFill>
                  <a:schemeClr val="accent3">
                    <a:lumMod val="75000"/>
                  </a:schemeClr>
                </a:solidFill>
              </a:rPr>
              <a:t>=</a:t>
            </a:r>
            <a:r>
              <a:rPr lang="en-US"/>
              <a:t> digunakan untuk menempatkan hasil perhitungan num1 + num2 ke dalam aliran output (cout). 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Hasil perhitungan </a:t>
            </a:r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tidak disimpan ke dalam variabel</a:t>
            </a:r>
            <a:r>
              <a:rPr lang="en-US"/>
              <a:t>, melainkan disiapkan untuk </a:t>
            </a:r>
            <a:r>
              <a:rPr lang="en-US">
                <a:solidFill>
                  <a:schemeClr val="tx1">
                    <a:lumMod val="75000"/>
                  </a:schemeClr>
                </a:solidFill>
              </a:rPr>
              <a:t>ditampilkan ke konsol</a:t>
            </a:r>
            <a:r>
              <a:rPr lang="en-US"/>
              <a:t>.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8373830-B108-6B54-8C45-2E275BAC70A3}"/>
              </a:ext>
            </a:extLst>
          </p:cNvPr>
          <p:cNvCxnSpPr>
            <a:cxnSpLocks/>
          </p:cNvCxnSpPr>
          <p:nvPr/>
        </p:nvCxnSpPr>
        <p:spPr>
          <a:xfrm flipH="1" flipV="1">
            <a:off x="5089452" y="3998092"/>
            <a:ext cx="212650" cy="844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B8615EDE-0870-BB17-742F-0DA4E459D6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2797" y="3303602"/>
            <a:ext cx="5296359" cy="67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2154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3CA2E-5BE3-C336-520E-4CFE80923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Contoh Latihan Soal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B22F59-DF64-B663-8A6F-9E66D1CC2D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88950" indent="-342900">
              <a:buFont typeface="+mj-lt"/>
              <a:buAutoNum type="arabicPeriod"/>
            </a:pPr>
            <a:r>
              <a:rPr lang="en-US"/>
              <a:t>Buatlah 1 buah program menggunakan kalkulator aritmatika yaitu dengan operasi : (+, -, *, /)</a:t>
            </a:r>
          </a:p>
          <a:p>
            <a:pPr marL="488950" indent="-342900">
              <a:buFont typeface="+mj-lt"/>
              <a:buAutoNum type="arabicPeriod"/>
            </a:pPr>
            <a:r>
              <a:rPr lang="en-US"/>
              <a:t>Gunakan tipedata Char sebagai operasi dan Float sebagai Num/Number (Num1, Num2)</a:t>
            </a:r>
          </a:p>
          <a:p>
            <a:pPr marL="488950" indent="-342900">
              <a:buFont typeface="+mj-lt"/>
              <a:buAutoNum type="arabicPeriod"/>
            </a:pPr>
            <a:r>
              <a:rPr lang="en-US"/>
              <a:t>Gunakan Switch pada program untuk mengubah kegiatan perintah operasi</a:t>
            </a:r>
          </a:p>
          <a:p>
            <a:pPr marL="488950" indent="-342900">
              <a:buFont typeface="+mj-lt"/>
              <a:buAutoNum type="arabicPeriod"/>
            </a:pPr>
            <a:r>
              <a:rPr lang="en-US"/>
              <a:t>Gunakan perintah inputan yaitu Num1 (Masukkan Nilai Pertama), dan Num2 (Masukkan Nilai Kedua)</a:t>
            </a:r>
          </a:p>
          <a:p>
            <a:pPr marL="488950" indent="-342900">
              <a:buFont typeface="+mj-lt"/>
              <a:buAutoNum type="arabicPeriod"/>
            </a:pPr>
            <a:r>
              <a:rPr lang="en-US"/>
              <a:t>Gunakan Case sebagai penanda Setiap operasi dan gunakan Break sebagai penghenti Setiap operasi program yang dijalankan, Gunakan Fungsi Penugasan “=“ untuk menampilkan nilai ke konsol output</a:t>
            </a:r>
          </a:p>
          <a:p>
            <a:pPr marL="488950" indent="-342900">
              <a:buFont typeface="+mj-lt"/>
              <a:buAutoNum type="arabicPeriod"/>
            </a:pPr>
            <a:r>
              <a:rPr lang="en-US"/>
              <a:t>Terakhir, jika operasi tidak ada pada keterangan diatas saat nilai dimasukkan tampilkan nilai informasi </a:t>
            </a:r>
            <a:r>
              <a:rPr lang="en-US" b="1">
                <a:solidFill>
                  <a:schemeClr val="accent3">
                    <a:lumMod val="75000"/>
                  </a:schemeClr>
                </a:solidFill>
              </a:rPr>
              <a:t>"Operasi tidak valid!“ </a:t>
            </a:r>
            <a:r>
              <a:rPr lang="en-US"/>
              <a:t>gunakan perintah default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0352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>
          <a:extLst>
            <a:ext uri="{FF2B5EF4-FFF2-40B4-BE49-F238E27FC236}">
              <a16:creationId xmlns:a16="http://schemas.microsoft.com/office/drawing/2014/main" id="{18FC43B9-FCB5-8FC5-9685-704FF723FE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>
            <a:extLst>
              <a:ext uri="{FF2B5EF4-FFF2-40B4-BE49-F238E27FC236}">
                <a16:creationId xmlns:a16="http://schemas.microsoft.com/office/drawing/2014/main" id="{E37E52EA-42F0-E35F-8961-19139DAA2F7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/>
              <a:t>Aturan Penamaan Variabel</a:t>
            </a:r>
            <a:endParaRPr/>
          </a:p>
        </p:txBody>
      </p:sp>
      <p:sp>
        <p:nvSpPr>
          <p:cNvPr id="106" name="Google Shape;106;p16">
            <a:extLst>
              <a:ext uri="{FF2B5EF4-FFF2-40B4-BE49-F238E27FC236}">
                <a16:creationId xmlns:a16="http://schemas.microsoft.com/office/drawing/2014/main" id="{D3F34266-B625-667E-C251-FF0519592B3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58566" y="2075513"/>
            <a:ext cx="8060131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Ada beberapa hal yang harus diperhatikan dalam memberikan nama variabel. 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Jika penamaan variabel tidak sesuai maka akan terjadi kesalahan atau akan menyebabkan </a:t>
            </a:r>
            <a:r>
              <a:rPr lang="en-US">
                <a:solidFill>
                  <a:srgbClr val="FF0000"/>
                </a:solidFill>
              </a:rPr>
              <a:t>error</a:t>
            </a:r>
            <a:r>
              <a:rPr lang="en-US"/>
              <a:t> pada program. </a:t>
            </a:r>
          </a:p>
        </p:txBody>
      </p:sp>
    </p:spTree>
    <p:extLst>
      <p:ext uri="{BB962C8B-B14F-4D97-AF65-F5344CB8AC3E}">
        <p14:creationId xmlns:p14="http://schemas.microsoft.com/office/powerpoint/2010/main" val="38914458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>
          <a:extLst>
            <a:ext uri="{FF2B5EF4-FFF2-40B4-BE49-F238E27FC236}">
              <a16:creationId xmlns:a16="http://schemas.microsoft.com/office/drawing/2014/main" id="{5A615563-3E00-A39B-922C-15C3CD3412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>
            <a:extLst>
              <a:ext uri="{FF2B5EF4-FFF2-40B4-BE49-F238E27FC236}">
                <a16:creationId xmlns:a16="http://schemas.microsoft.com/office/drawing/2014/main" id="{F3E7031B-FE88-8026-E38B-B90B173C9C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7800" y="1542189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Latihan Operator Aritmatika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041225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>
          <a:extLst>
            <a:ext uri="{FF2B5EF4-FFF2-40B4-BE49-F238E27FC236}">
              <a16:creationId xmlns:a16="http://schemas.microsoft.com/office/drawing/2014/main" id="{7A43196C-0803-3CDC-153F-C210785093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>
            <a:extLst>
              <a:ext uri="{FF2B5EF4-FFF2-40B4-BE49-F238E27FC236}">
                <a16:creationId xmlns:a16="http://schemas.microsoft.com/office/drawing/2014/main" id="{D10A6E79-0D3F-87B4-63FD-B06BEDF6B09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/>
              <a:t>Latihan4.cpp</a:t>
            </a:r>
            <a:endParaRPr/>
          </a:p>
        </p:txBody>
      </p:sp>
      <p:sp>
        <p:nvSpPr>
          <p:cNvPr id="106" name="Google Shape;106;p16">
            <a:extLst>
              <a:ext uri="{FF2B5EF4-FFF2-40B4-BE49-F238E27FC236}">
                <a16:creationId xmlns:a16="http://schemas.microsoft.com/office/drawing/2014/main" id="{E6A00A0D-A395-658B-6A27-86FC77E3434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58566" y="1853850"/>
            <a:ext cx="8060131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Buka program C++ anda, buatnama folder dan file latihan4.cpp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Buatlah program sederhana untuk menampilkan untuk menghitung penjumlahan, perkalian, pengurangan, pembagian dan modulus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Gunakan int a = 10, b=5</a:t>
            </a:r>
          </a:p>
        </p:txBody>
      </p:sp>
    </p:spTree>
    <p:extLst>
      <p:ext uri="{BB962C8B-B14F-4D97-AF65-F5344CB8AC3E}">
        <p14:creationId xmlns:p14="http://schemas.microsoft.com/office/powerpoint/2010/main" val="12571856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>
          <a:extLst>
            <a:ext uri="{FF2B5EF4-FFF2-40B4-BE49-F238E27FC236}">
              <a16:creationId xmlns:a16="http://schemas.microsoft.com/office/drawing/2014/main" id="{426084F2-F579-919F-D672-6C3F3823A9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>
            <a:extLst>
              <a:ext uri="{FF2B5EF4-FFF2-40B4-BE49-F238E27FC236}">
                <a16:creationId xmlns:a16="http://schemas.microsoft.com/office/drawing/2014/main" id="{112522F4-34C3-3FB4-6763-B9BACDD98E3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7650" y="10873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/>
              <a:t>Masukkan Coding Ini</a:t>
            </a: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6EAD25-580B-77CE-67D2-35A4F06C34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650" y="522127"/>
            <a:ext cx="7163421" cy="461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877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>
          <a:extLst>
            <a:ext uri="{FF2B5EF4-FFF2-40B4-BE49-F238E27FC236}">
              <a16:creationId xmlns:a16="http://schemas.microsoft.com/office/drawing/2014/main" id="{CAA8FA25-4A73-4C57-56A8-CD6787E80C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>
            <a:extLst>
              <a:ext uri="{FF2B5EF4-FFF2-40B4-BE49-F238E27FC236}">
                <a16:creationId xmlns:a16="http://schemas.microsoft.com/office/drawing/2014/main" id="{CDA465A6-BD79-728B-1AFF-5273E284E15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/>
              <a:t>Latihan4.cpp</a:t>
            </a:r>
            <a:endParaRPr/>
          </a:p>
        </p:txBody>
      </p:sp>
      <p:sp>
        <p:nvSpPr>
          <p:cNvPr id="106" name="Google Shape;106;p16">
            <a:extLst>
              <a:ext uri="{FF2B5EF4-FFF2-40B4-BE49-F238E27FC236}">
                <a16:creationId xmlns:a16="http://schemas.microsoft.com/office/drawing/2014/main" id="{5607E50A-2F6C-75F3-D5AA-0574D0786D2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58566" y="1853850"/>
            <a:ext cx="8060131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Buka program C++ anda, buat program kalkulator sederhana menggunakan operator aritmatika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Masukkan operasi </a:t>
            </a:r>
            <a:r>
              <a:rPr lang="en-US">
                <a:solidFill>
                  <a:schemeClr val="tx1">
                    <a:lumMod val="75000"/>
                  </a:schemeClr>
                </a:solidFill>
              </a:rPr>
              <a:t>(+, -, *, /)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Gunakan float </a:t>
            </a:r>
            <a:r>
              <a:rPr lang="en-US">
                <a:solidFill>
                  <a:schemeClr val="tx1">
                    <a:lumMod val="75000"/>
                  </a:schemeClr>
                </a:solidFill>
              </a:rPr>
              <a:t>num1, num2</a:t>
            </a:r>
            <a:r>
              <a:rPr lang="en-US"/>
              <a:t>, dan char </a:t>
            </a:r>
            <a:r>
              <a:rPr lang="en-US">
                <a:solidFill>
                  <a:schemeClr val="tx1">
                    <a:lumMod val="75000"/>
                  </a:schemeClr>
                </a:solidFill>
              </a:rPr>
              <a:t>operasi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Kemudian program dapat menginputkan </a:t>
            </a:r>
            <a:r>
              <a:rPr lang="en-US">
                <a:solidFill>
                  <a:schemeClr val="tx1">
                    <a:lumMod val="75000"/>
                  </a:schemeClr>
                </a:solidFill>
              </a:rPr>
              <a:t>operasi dan operand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Kemudian deklarasikan program berdasarkan input pengguna, gunakan </a:t>
            </a:r>
            <a:r>
              <a:rPr lang="en-US">
                <a:solidFill>
                  <a:schemeClr val="tx1">
                    <a:lumMod val="75000"/>
                  </a:schemeClr>
                </a:solidFill>
              </a:rPr>
              <a:t>case dan break</a:t>
            </a:r>
            <a:r>
              <a:rPr lang="en-US"/>
              <a:t>, dan </a:t>
            </a:r>
            <a:r>
              <a:rPr lang="en-US">
                <a:solidFill>
                  <a:schemeClr val="tx1">
                    <a:lumMod val="75000"/>
                  </a:schemeClr>
                </a:solidFill>
              </a:rPr>
              <a:t>default tidak valid</a:t>
            </a:r>
            <a:r>
              <a:rPr lang="en-US"/>
              <a:t> jika operasi yang di inputkan tidak sesuai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7823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>
          <a:extLst>
            <a:ext uri="{FF2B5EF4-FFF2-40B4-BE49-F238E27FC236}">
              <a16:creationId xmlns:a16="http://schemas.microsoft.com/office/drawing/2014/main" id="{E000293B-5213-5EE8-65FE-C67413BADC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>
            <a:extLst>
              <a:ext uri="{FF2B5EF4-FFF2-40B4-BE49-F238E27FC236}">
                <a16:creationId xmlns:a16="http://schemas.microsoft.com/office/drawing/2014/main" id="{9833C47C-05A9-C5B3-6A28-3D27DA90C15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7650" y="10873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/>
              <a:t>Masukkan Coding Ini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D58EBF-4A21-29C5-AD58-1C7E0D3974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582" y="546072"/>
            <a:ext cx="7268533" cy="4646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063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>
          <a:extLst>
            <a:ext uri="{FF2B5EF4-FFF2-40B4-BE49-F238E27FC236}">
              <a16:creationId xmlns:a16="http://schemas.microsoft.com/office/drawing/2014/main" id="{E962F64A-93CB-F660-009C-CC4FDD53B3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>
            <a:extLst>
              <a:ext uri="{FF2B5EF4-FFF2-40B4-BE49-F238E27FC236}">
                <a16:creationId xmlns:a16="http://schemas.microsoft.com/office/drawing/2014/main" id="{3725BE2B-5744-BA62-870F-5C9BB98478D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/>
              <a:t>Yang perlu diperhatikan</a:t>
            </a:r>
            <a:endParaRPr/>
          </a:p>
        </p:txBody>
      </p:sp>
      <p:sp>
        <p:nvSpPr>
          <p:cNvPr id="106" name="Google Shape;106;p16">
            <a:extLst>
              <a:ext uri="{FF2B5EF4-FFF2-40B4-BE49-F238E27FC236}">
                <a16:creationId xmlns:a16="http://schemas.microsoft.com/office/drawing/2014/main" id="{2B64CB07-6851-B4EB-C434-8A550F70273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58566" y="2075513"/>
            <a:ext cx="8060131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/>
              <a:t>1. Nama variabel dapat berupa kombinasi huruf dan angka. </a:t>
            </a:r>
          </a:p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/>
              <a:t>2. Nama variabel boleh kombinasi antara huruf besar dan huruf kecil. Namun untuk huruf awal sebaiknya huruf kecil. </a:t>
            </a:r>
          </a:p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/>
              <a:t>3. Tidak boleh ada spasi pada nama variabel. Spasi dapat digantikan dengan simbol garis bawah atau under score </a:t>
            </a:r>
            <a:r>
              <a:rPr lang="en-US">
                <a:solidFill>
                  <a:srgbClr val="FF0000"/>
                </a:solidFill>
              </a:rPr>
              <a:t>( _ ).  </a:t>
            </a:r>
            <a:r>
              <a:rPr lang="en-US"/>
              <a:t>Cth : panjangMobil</a:t>
            </a:r>
          </a:p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/>
              <a:t>CamelCase </a:t>
            </a:r>
          </a:p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lang="en-US"/>
          </a:p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/>
              <a:t>Char  mobilBus =“Toyota”;</a:t>
            </a:r>
          </a:p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/>
              <a:t>Float</a:t>
            </a:r>
          </a:p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/>
              <a:t>Int</a:t>
            </a:r>
          </a:p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lang="en-US"/>
          </a:p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/>
              <a:t>4. Tidak boleh ada simbol khusus seperti </a:t>
            </a:r>
            <a:r>
              <a:rPr lang="en-US">
                <a:solidFill>
                  <a:srgbClr val="FF0000"/>
                </a:solidFill>
              </a:rPr>
              <a:t>@, #, $, %, ^, !, ~, &amp;, *, (, ), tanda hubung (-) </a:t>
            </a:r>
            <a:r>
              <a:rPr lang="en-US"/>
              <a:t>dan sebagainya</a:t>
            </a:r>
          </a:p>
        </p:txBody>
      </p:sp>
    </p:spTree>
    <p:extLst>
      <p:ext uri="{BB962C8B-B14F-4D97-AF65-F5344CB8AC3E}">
        <p14:creationId xmlns:p14="http://schemas.microsoft.com/office/powerpoint/2010/main" val="4042830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>
          <a:extLst>
            <a:ext uri="{FF2B5EF4-FFF2-40B4-BE49-F238E27FC236}">
              <a16:creationId xmlns:a16="http://schemas.microsoft.com/office/drawing/2014/main" id="{6D09A81C-1986-9D57-14CD-D8748D4CDF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>
            <a:extLst>
              <a:ext uri="{FF2B5EF4-FFF2-40B4-BE49-F238E27FC236}">
                <a16:creationId xmlns:a16="http://schemas.microsoft.com/office/drawing/2014/main" id="{B751E8FF-F3FA-83EC-FEAF-175D702D9FA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/>
              <a:t>Contoh Nama Variabel Yang Benar &amp; Salah</a:t>
            </a:r>
            <a:endParaRPr/>
          </a:p>
        </p:txBody>
      </p:sp>
      <p:sp>
        <p:nvSpPr>
          <p:cNvPr id="106" name="Google Shape;106;p16">
            <a:extLst>
              <a:ext uri="{FF2B5EF4-FFF2-40B4-BE49-F238E27FC236}">
                <a16:creationId xmlns:a16="http://schemas.microsoft.com/office/drawing/2014/main" id="{B1259FC3-EB08-39B7-F0C5-3B93022FA8F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58566" y="2075513"/>
            <a:ext cx="8060131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nn-NO"/>
              <a:t>luasPersegi, panjang1, lebar1, volumeLingkaran </a:t>
            </a:r>
            <a:r>
              <a:rPr lang="nn-NO">
                <a:solidFill>
                  <a:schemeClr val="accent5">
                    <a:lumMod val="60000"/>
                    <a:lumOff val="40000"/>
                  </a:schemeClr>
                </a:solidFill>
              </a:rPr>
              <a:t>(Benar)</a:t>
            </a:r>
          </a:p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lang="nn-NO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146050" indent="0">
              <a:buNone/>
            </a:pPr>
            <a:r>
              <a:rPr lang="en-US" b="1">
                <a:solidFill>
                  <a:schemeClr val="accent1">
                    <a:lumMod val="75000"/>
                  </a:schemeClr>
                </a:solidFill>
              </a:rPr>
              <a:t>Luas Persegi</a:t>
            </a:r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>
                <a:solidFill>
                  <a:srgbClr val="FF0000"/>
                </a:solidFill>
              </a:rPr>
              <a:t>1</a:t>
            </a:r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pajang, 1lebar, </a:t>
            </a:r>
            <a:r>
              <a:rPr lang="en-US">
                <a:solidFill>
                  <a:srgbClr val="FF0000"/>
                </a:solidFill>
              </a:rPr>
              <a:t>!</a:t>
            </a:r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volume_lingkaran </a:t>
            </a:r>
            <a:r>
              <a:rPr lang="nn-NO">
                <a:solidFill>
                  <a:srgbClr val="FF0000"/>
                </a:solidFill>
              </a:rPr>
              <a:t>(Salah)</a:t>
            </a:r>
          </a:p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306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>
          <a:extLst>
            <a:ext uri="{FF2B5EF4-FFF2-40B4-BE49-F238E27FC236}">
              <a16:creationId xmlns:a16="http://schemas.microsoft.com/office/drawing/2014/main" id="{D511D85C-555D-08F8-8E30-FA5D6273E0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>
            <a:extLst>
              <a:ext uri="{FF2B5EF4-FFF2-40B4-BE49-F238E27FC236}">
                <a16:creationId xmlns:a16="http://schemas.microsoft.com/office/drawing/2014/main" id="{4B247068-1114-E37A-2BE6-7ED289D6BB0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7800" y="1542189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Operator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06225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>
          <a:extLst>
            <a:ext uri="{FF2B5EF4-FFF2-40B4-BE49-F238E27FC236}">
              <a16:creationId xmlns:a16="http://schemas.microsoft.com/office/drawing/2014/main" id="{294B48F7-16CE-DA17-5B75-31DECC0D1A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>
            <a:extLst>
              <a:ext uri="{FF2B5EF4-FFF2-40B4-BE49-F238E27FC236}">
                <a16:creationId xmlns:a16="http://schemas.microsoft.com/office/drawing/2014/main" id="{E3FE6B26-30D5-24E2-8E1A-39596C674A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/>
              <a:t>Operator</a:t>
            </a:r>
            <a:endParaRPr/>
          </a:p>
        </p:txBody>
      </p:sp>
      <p:sp>
        <p:nvSpPr>
          <p:cNvPr id="106" name="Google Shape;106;p16">
            <a:extLst>
              <a:ext uri="{FF2B5EF4-FFF2-40B4-BE49-F238E27FC236}">
                <a16:creationId xmlns:a16="http://schemas.microsoft.com/office/drawing/2014/main" id="{3D839173-0647-3F5F-F0A0-D4F5D45508B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58566" y="2075513"/>
            <a:ext cx="8060131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sv-SE"/>
              <a:t>Operator digunakan untuk melakukan operasi pada variabel dan nilai. Pada program berikut, operator + berfungsi untuk menambahkan dua buah nilai.</a:t>
            </a: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DF70FB-DDFE-91B5-B8F7-F67E6CE0E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564" y="3017394"/>
            <a:ext cx="5852667" cy="838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346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>
          <a:extLst>
            <a:ext uri="{FF2B5EF4-FFF2-40B4-BE49-F238E27FC236}">
              <a16:creationId xmlns:a16="http://schemas.microsoft.com/office/drawing/2014/main" id="{C4B9B9C7-5D46-D960-DF0D-525B9659F1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>
            <a:extLst>
              <a:ext uri="{FF2B5EF4-FFF2-40B4-BE49-F238E27FC236}">
                <a16:creationId xmlns:a16="http://schemas.microsoft.com/office/drawing/2014/main" id="{460E77FB-E54A-44F4-C4BC-4E71CC68FF6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/>
              <a:t>Apa itu Operator	</a:t>
            </a:r>
            <a:endParaRPr/>
          </a:p>
        </p:txBody>
      </p:sp>
      <p:sp>
        <p:nvSpPr>
          <p:cNvPr id="106" name="Google Shape;106;p16">
            <a:extLst>
              <a:ext uri="{FF2B5EF4-FFF2-40B4-BE49-F238E27FC236}">
                <a16:creationId xmlns:a16="http://schemas.microsoft.com/office/drawing/2014/main" id="{4E435BB2-7992-8705-B7E9-5F5C17ABCFA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58566" y="2075513"/>
            <a:ext cx="8060131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Operator adalah sebuah symbol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Simbol yang digunakan untuk melakukan operasi tertentu.  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Misalnya:  Kita ingin menjumlahkan nilai dari variabel x dan y, maka kita bisa menggunakan operator penjumlahan (+)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ACC21C-E8AD-1F17-9119-9A9DE8B85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7658" y="3442081"/>
            <a:ext cx="6325148" cy="75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300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>
          <a:extLst>
            <a:ext uri="{FF2B5EF4-FFF2-40B4-BE49-F238E27FC236}">
              <a16:creationId xmlns:a16="http://schemas.microsoft.com/office/drawing/2014/main" id="{60E5D92A-AEFB-01A8-F50D-E21063C839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>
            <a:extLst>
              <a:ext uri="{FF2B5EF4-FFF2-40B4-BE49-F238E27FC236}">
                <a16:creationId xmlns:a16="http://schemas.microsoft.com/office/drawing/2014/main" id="{8353FB3F-0091-5D79-0D6D-E0D73A780DD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/>
              <a:t>Operator</a:t>
            </a:r>
            <a:endParaRPr/>
          </a:p>
        </p:txBody>
      </p:sp>
      <p:sp>
        <p:nvSpPr>
          <p:cNvPr id="106" name="Google Shape;106;p16">
            <a:extLst>
              <a:ext uri="{FF2B5EF4-FFF2-40B4-BE49-F238E27FC236}">
                <a16:creationId xmlns:a16="http://schemas.microsoft.com/office/drawing/2014/main" id="{DD6DCEE8-5C23-E13D-6720-D2FBD2FEF8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58566" y="2075513"/>
            <a:ext cx="8060131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61056E-67CB-C18C-28CA-7EBCB4ACF4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564" y="3017394"/>
            <a:ext cx="5852667" cy="838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507570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752</TotalTime>
  <Words>788</Words>
  <Application>Microsoft Office PowerPoint</Application>
  <PresentationFormat>On-screen Show (16:9)</PresentationFormat>
  <Paragraphs>99</Paragraphs>
  <Slides>34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Raleway</vt:lpstr>
      <vt:lpstr>Lato</vt:lpstr>
      <vt:lpstr>Streamline</vt:lpstr>
      <vt:lpstr>Pemrograman C++</vt:lpstr>
      <vt:lpstr>Aturan Penamaan Variabel</vt:lpstr>
      <vt:lpstr>Aturan Penamaan Variabel</vt:lpstr>
      <vt:lpstr>Yang perlu diperhatikan</vt:lpstr>
      <vt:lpstr>Contoh Nama Variabel Yang Benar &amp; Salah</vt:lpstr>
      <vt:lpstr>Operator</vt:lpstr>
      <vt:lpstr>Operator</vt:lpstr>
      <vt:lpstr>Apa itu Operator </vt:lpstr>
      <vt:lpstr>Operator</vt:lpstr>
      <vt:lpstr>Operator</vt:lpstr>
      <vt:lpstr>Operator</vt:lpstr>
      <vt:lpstr>Operator</vt:lpstr>
      <vt:lpstr>Operator aritmatika</vt:lpstr>
      <vt:lpstr>Operator Aritmatika</vt:lpstr>
      <vt:lpstr>Operator Perbandingan</vt:lpstr>
      <vt:lpstr>Operator Perbandingan</vt:lpstr>
      <vt:lpstr>Operator Perbandingan</vt:lpstr>
      <vt:lpstr>Operator Logika</vt:lpstr>
      <vt:lpstr>Operator Perbandingan</vt:lpstr>
      <vt:lpstr>Fungsi Case</vt:lpstr>
      <vt:lpstr>Fungsi Case</vt:lpstr>
      <vt:lpstr>Fungsi Break</vt:lpstr>
      <vt:lpstr>Fungsi Break</vt:lpstr>
      <vt:lpstr>Fungsi Break</vt:lpstr>
      <vt:lpstr>Fungsi Switch</vt:lpstr>
      <vt:lpstr>Fungsi Switch</vt:lpstr>
      <vt:lpstr>Penugasan Nilai</vt:lpstr>
      <vt:lpstr>Fungsi Penugasan</vt:lpstr>
      <vt:lpstr>Contoh Latihan Soal</vt:lpstr>
      <vt:lpstr>Latihan Operator Aritmatika</vt:lpstr>
      <vt:lpstr>Latihan4.cpp</vt:lpstr>
      <vt:lpstr>Masukkan Coding Ini</vt:lpstr>
      <vt:lpstr>Latihan4.cpp</vt:lpstr>
      <vt:lpstr>Masukkan Coding Ini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Object Oriented Programming</dc:title>
  <cp:lastModifiedBy>Ade Agung Kurniawan</cp:lastModifiedBy>
  <cp:revision>40</cp:revision>
  <dcterms:modified xsi:type="dcterms:W3CDTF">2024-03-19T01:29:39Z</dcterms:modified>
</cp:coreProperties>
</file>