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3" r:id="rId4"/>
    <p:sldId id="261" r:id="rId5"/>
    <p:sldId id="259" r:id="rId6"/>
    <p:sldId id="260" r:id="rId7"/>
    <p:sldId id="257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Modelica model 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information layer (as opposed to bitmap figure)?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14" t="-1802" r="-536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b="0" dirty="0" smtClean="0"/>
              <a:t>HSSO, High </a:t>
            </a:r>
            <a:r>
              <a:rPr lang="en-US" sz="5400" b="0" dirty="0"/>
              <a:t>Speed Steady State Off </a:t>
            </a:r>
            <a:r>
              <a:rPr lang="en-US" sz="5400" b="0" dirty="0" smtClean="0"/>
              <a:t>Tracking</a:t>
            </a:r>
            <a:endParaRPr lang="sv-SE" sz="5400" b="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SS constant radius, constant </a:t>
                </a:r>
                <a:r>
                  <a:rPr lang="en-GB" b="1" dirty="0" smtClean="0"/>
                  <a:t>Speed=80 km/h, ay=0.2, Unit loading=max.</a:t>
                </a:r>
                <a:r>
                  <a:rPr lang="sv-SE" dirty="0" smtClean="0"/>
                  <a:t> </a:t>
                </a:r>
              </a:p>
              <a:p>
                <a:r>
                  <a:rPr lang="en-GB" b="1" dirty="0" smtClean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Friction</m:t>
                    </m:r>
                    <m:r>
                      <m:rPr>
                        <m:nor/>
                      </m:rPr>
                      <a:rPr lang="en-GB" b="1" dirty="0"/>
                      <m:t>=</m:t>
                    </m:r>
                    <m:r>
                      <m:rPr>
                        <m:nor/>
                      </m:rPr>
                      <a:rPr lang="sv-SE" b="1" i="0" dirty="0" smtClean="0"/>
                      <m:t>high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/>
                  <a:t>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0.35 or 0.8 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200" dirty="0" smtClean="0"/>
                  <a:t>the </a:t>
                </a:r>
                <a:r>
                  <a:rPr lang="en-US" sz="1200" dirty="0"/>
                  <a:t>road maintenance guidelines for Sweden says that the friction should be at least 0.35 for main roads and 0.25 for minor </a:t>
                </a:r>
                <a:r>
                  <a:rPr lang="en-US" sz="1200" dirty="0" smtClean="0"/>
                  <a:t>roads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)</a:t>
                </a:r>
                <a:endParaRPr lang="sv-SE" sz="1200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714" t="-1307" b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0.35 or 0.8 (</a:t>
                </a:r>
                <a:r>
                  <a:rPr lang="en-US" dirty="0"/>
                  <a:t>the road maintenance guidelines for Sweden says that the friction should be at least 0.35 for main roads and 0.25 for minor roads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)</a:t>
                </a: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blipFill rotWithShape="0">
                <a:blip r:embed="rId2"/>
                <a:stretch>
                  <a:fillRect l="-607" t="-1712" b="-3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Amplification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or, “worst” vs. “first”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Damping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ay11 sine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Alternatives, 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RBM [Present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WAM [ISO 14791:2000(E)]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reasonable alternatives&gt;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Speed Swept 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748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HSSO, High Speed Steady State Off Tracking</vt:lpstr>
      <vt:lpstr>SA, Startability</vt:lpstr>
      <vt:lpstr>RWA, Rearward Amplification</vt:lpstr>
      <vt:lpstr>YD, Yaw Damping</vt:lpstr>
      <vt:lpstr>HSTO, High Speed Transient Off Tracking</vt:lpstr>
      <vt:lpstr>LSSP, Low Speed Swept Path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31</cp:revision>
  <dcterms:created xsi:type="dcterms:W3CDTF">2016-11-16T08:38:54Z</dcterms:created>
  <dcterms:modified xsi:type="dcterms:W3CDTF">2016-12-01T19:09:24Z</dcterms:modified>
</cp:coreProperties>
</file>