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f117bdc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f117bdc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f117bdc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f117bdc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6f117bdc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6f117bdc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117bdc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117bdc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6f117bdc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6f117bdc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Codecademy: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Intensive Capstone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Abir Deb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Which data structure(s) did you use for part 1? Why did you select these data structures?</a:t>
            </a:r>
            <a:endParaRPr sz="24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used a hash map data structure to map a first letter to a linked list of the possible types of food the user may want to view restaurants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Ex. input letter ‘c’ → [‘chinese’, ‘czech’, ‘cafe’]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used a hash map because I thought it would be the most efficient way to retrieve the different types of food a user may be searching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O(1) operation when a user inputs a single letter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is the runtime (in asymptotic notation) of searching for a food type? Do you think there is a more efficient runtime?</a:t>
            </a:r>
            <a:endParaRPr sz="24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7840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user inputs a single character: the runtime for searching for the possible food types should be O(1) (constant regardless of input size)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user inputs multiple characters: the runtime for searching for an exact match is at worst case O(n)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Extreme example: say there are </a:t>
            </a:r>
            <a:r>
              <a:rPr b="1" lang="en"/>
              <a:t>n</a:t>
            </a:r>
            <a:r>
              <a:rPr lang="en"/>
              <a:t> types of foods...and all of them start with the same letter. Then the hash map will return a linked list of the entire set of </a:t>
            </a:r>
            <a:r>
              <a:rPr b="1" lang="en"/>
              <a:t>n </a:t>
            </a:r>
            <a:r>
              <a:rPr lang="en"/>
              <a:t>types of foods and the program will have to search through a linked list of size </a:t>
            </a:r>
            <a:r>
              <a:rPr b="1" lang="en"/>
              <a:t>n </a:t>
            </a:r>
            <a:r>
              <a:rPr lang="en"/>
              <a:t>which is at worst case O(n) operation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 more efficient approach may be to map not only 1 character to a linked list of possible food types, but 2 or even 3 characters to a linked list of possible food types. If all food types are mapped by inputs of their smallest starting set of letters that links to a unique possible food type, then the search for a food type would become an O(1) operation (Ex. input letters ‘ch’ → ‘chinese’)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Which data structures did you use for part 2? Why did you select these data structures?</a:t>
            </a:r>
            <a:endParaRPr sz="24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used a hash map to map food types to a linked list of restaurants with that specific food type and the restaurant’s info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Ex. ‘french’ → ('Le Bateau Rouge', '5', '4', '2 South Park Dr.')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used this data structure because I thought it would be an efficient way to retrieve restaurant data based on the food type selected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Retrieving all restaurants for a specific food type is O(1) operation using a hash map (you do not have to search through the data)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is the runtime (in asymptotic notation) of retrieving the restaurant data? Do you think there is a more efficient runtime?</a:t>
            </a:r>
            <a:endParaRPr sz="24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runtime for retrieving restaurant data given the food type is O(1)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Hash maps retrieve data in constant time (O(1))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isn’t a more efficient way to retrieve the restaurant data than O(1)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O(1) is a constant operation and does not increase not matter how large the input size (</a:t>
            </a:r>
            <a:r>
              <a:rPr b="1" lang="en"/>
              <a:t>n</a:t>
            </a:r>
            <a:r>
              <a:rPr lang="en"/>
              <a:t>)</a:t>
            </a:r>
            <a:r>
              <a:rPr b="1" lang="en"/>
              <a:t> </a:t>
            </a:r>
            <a:r>
              <a:rPr lang="en"/>
              <a:t>gets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Outside of this project, what are other innovative ways you can utilize data structures?</a:t>
            </a:r>
            <a:endParaRPr sz="24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time when writing code, especially when processing large chunks of data in a 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Knowing when to use each data structure can make a program’s runtime a lot faster especially as the input size </a:t>
            </a:r>
            <a:r>
              <a:rPr b="1" lang="en"/>
              <a:t>N </a:t>
            </a:r>
            <a:r>
              <a:rPr lang="en"/>
              <a:t>grows larger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Thinking about how to write a program as </a:t>
            </a:r>
            <a:r>
              <a:rPr b="1" lang="en"/>
              <a:t>N </a:t>
            </a:r>
            <a:r>
              <a:rPr lang="en"/>
              <a:t>grows larger is probably the most important aspect of computer science I can use right away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grad student many years back, I wrote a lot of Python programs that had double for-loops, after this course, I understand why they would run so long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Figuring out ways to avoid a double loop (because of its O(n^2) runtime) by making better use of data structures may be innovative ways I can use what I have learned in this course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