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Grid Maintenance Prioritization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PG&amp;E-style hackathon demo: dashboards • automations • 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Bundling – Results (Sample Data)</a:t>
            </a:r>
          </a:p>
        </p:txBody>
      </p:sp>
      <p:pic>
        <p:nvPicPr>
          <p:cNvPr id="3" name="Picture 2" descr="bundling_top_anch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20"/>
            <a:ext cx="5852160" cy="2926080"/>
          </a:xfrm>
          <a:prstGeom prst="rect">
            <a:avLst/>
          </a:prstGeom>
        </p:spPr>
      </p:pic>
      <p:pic>
        <p:nvPicPr>
          <p:cNvPr id="4" name="Picture 3" descr="bundling_priority_m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1188720"/>
            <a:ext cx="512064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Bundling – Teams Adaptive Card Approval Flow</a:t>
            </a:r>
          </a:p>
        </p:txBody>
      </p:sp>
      <p:pic>
        <p:nvPicPr>
          <p:cNvPr id="3" name="Picture 2" descr="bundle_approval_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895144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