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Grid Maintenance Prioritization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Platform solution to optimize maintenance safety, reliability, and crew efficiency</a:t>
            </a:r>
          </a:p>
          <a:p>
            <a:r>
              <a:t>Tools: Power BI · Power Automate · Copilot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Maintenance backlog increases safety &amp; regulatory risk</a:t>
            </a:r>
          </a:p>
          <a:p>
            <a:pPr/>
            <a:r>
              <a:t>Work is tracked in silos; prioritization is reactive</a:t>
            </a:r>
          </a:p>
          <a:p>
            <a:pPr/>
            <a:r>
              <a:t>Crew scheduling isn’t risk-aware; oversight lacks real-time 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Power BI command center for overdue work &amp; risk</a:t>
            </a:r>
          </a:p>
          <a:p>
            <a:pPr/>
            <a:r>
              <a:t>Power Automate alerts &amp; escalations for high-risk cases</a:t>
            </a:r>
          </a:p>
          <a:p>
            <a:pPr/>
            <a:r>
              <a:t>Copilot Q&amp;A: natural-language insights and 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Power BI: map, KPIs, risk &amp; overdue analytics</a:t>
            </a:r>
          </a:p>
          <a:p>
            <a:pPr/>
            <a:r>
              <a:t>Power Automate: Teams/email alerts, item updates</a:t>
            </a:r>
          </a:p>
          <a:p>
            <a:pPr/>
            <a:r>
              <a:t>Copilot: Ask 'Which substations have the highest risk this week?'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to PG&amp;E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Faster repairs → fewer outages &amp; improved safety</a:t>
            </a:r>
          </a:p>
          <a:p>
            <a:pPr/>
            <a:r>
              <a:t>Lower regulatory risk via proactive tracking</a:t>
            </a:r>
          </a:p>
          <a:p>
            <a:pPr/>
            <a:r>
              <a:t>Optimized crew utilization and targeted dispatch</a:t>
            </a:r>
          </a:p>
          <a:p>
            <a:pPr/>
            <a:r>
              <a:t>Executive visibility with weekly auto-briefs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Add wildfire overlays (weather, fuels, PSPS zones)</a:t>
            </a:r>
          </a:p>
          <a:p>
            <a:pPr/>
            <a:r>
              <a:t>Integrate predictive asset failure models</a:t>
            </a:r>
          </a:p>
          <a:p>
            <a:pPr/>
            <a:r>
              <a:t>Embed in Teams or mobile app for field crews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Automate – High-Risk Overdue Alert</a:t>
            </a:r>
          </a:p>
        </p:txBody>
      </p:sp>
      <p:pic>
        <p:nvPicPr>
          <p:cNvPr id="3" name="Picture 2" descr="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649605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