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73853-68CF-49E7-9F4F-61EB63587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258259-AE18-40A2-95D4-C1988327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D57AE-CCCA-4A04-B733-5A5FFC08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C2A71-B545-4D28-8CA0-12E1633B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6EF65-12EB-4054-A2F5-151FFE9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6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502B1-8776-41AC-8FBF-2A0FCC52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C60D0-A00E-4976-B26A-869E954B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75C54B-EAF5-45FB-8E8C-587ADD41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D5AC2-D22E-4DED-919A-F96A1531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8F7BD-FD06-4C4D-AC2C-A15BBC4E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CBF636-DF13-40CB-BA0A-FF968E246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00D16-0986-45C3-83A2-06060CD7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56526-614B-4CAA-BE94-5FBB148C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FC41D-24D7-4410-BE18-35153B84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EE03D-F106-4DDD-9DEB-8F4C055A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0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3B608-38BD-4349-A51E-F6F9247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62A97-6D9E-484B-8FA1-9E294582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845EC5-A291-4F02-9E72-33498EDC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7CA93-7942-4421-B12F-A60F961E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EDF53-FFF8-4F02-B76C-7F7526A7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6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7D6A8-ED6C-4C48-9DE0-6C8A6F32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27FBE-A40C-4FBF-89F7-75535D59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5A9E6-122B-43C9-AF34-5D8C7FDC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F2764-052C-430D-9620-4B12D98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25413-9653-41A6-BE38-342B84C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50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39BF3-381E-47D3-8C83-CAED8EEE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FCC03-8B2A-433B-8744-20EA8AEA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9A302-BBF5-43C5-89A9-641EACA28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FF84B-2FE0-48F2-ABC1-4B6A4C71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22784-8234-4CF7-801C-6431F0CC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2F1476-E4B2-4431-B26A-720DDC1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F54FC-EB2D-4DA7-9AEB-B47B495E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238D6-190C-43C7-B330-8C553B11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72C16B-ED91-4A7C-B610-6CDEFE186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3902E5-9C69-42BC-AB7B-8D8E29F2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931CB7-02EE-4BFF-AD6C-C9308825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9EF4EC-1CAE-4FB5-8E5C-89411A35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B1C1F5-E684-4152-9ACC-1A1EDCDC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9E2325-F512-4B3F-8A94-23E11BC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2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84BC4-0203-40AB-9E7F-D5832A98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D135A0-AF10-4E57-997A-DEBFCA6E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EDC777-9730-4384-B017-DFBFD665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DBC751-F5BF-4C4F-9B37-FC9DCC01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23064B-DD92-4469-BD77-E0B3C88E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318CF9-EB23-4AF4-9504-B7EB9646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C14574-A6F3-409F-B663-5F4B620D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0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6FE28-36EB-49AA-B658-1DAF0051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DD411-F60C-48A6-A05D-C01CF7B72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854F85-F3DD-49B3-B5FB-232F462C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0957B5-85D8-4A07-934C-76417DED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2BCAC0-692A-486E-AA0A-BC63C912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28751-0950-4A57-BB51-FD47CD73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EC336-8C7F-4B17-8043-F15808C5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FEEA0-D263-4287-B221-EEE40CC10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3EBF68-FA90-4BF3-BBCD-19580E350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61856E-CE5B-48D4-B713-E64376F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B552A2-A945-4C31-BE80-3A4BBB22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4E1F41-1C1C-4171-811F-E4C240EE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D8D543-7F46-4F3D-BADF-C0996720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1E0F5-0B2D-4F4A-8C50-708BEA42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3283AE-4386-447F-91CE-AF9D9320E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9EAE-0982-4BB6-A928-91E7BF9767FB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7F3FC-B349-4DC4-B107-CB7FCDD35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CCE39-B825-4062-98E1-91FBF70FB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3125-D080-446C-9A47-1C5A09CA6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851BF4-166F-4A4A-B5F3-14ED3027C2BF}"/>
              </a:ext>
            </a:extLst>
          </p:cNvPr>
          <p:cNvSpPr txBox="1"/>
          <p:nvPr/>
        </p:nvSpPr>
        <p:spPr>
          <a:xfrm>
            <a:off x="382555" y="205273"/>
            <a:ext cx="115606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tant qu'élève ou mentor je veux pouvoir me connecter afin d’accéder au site</a:t>
            </a:r>
          </a:p>
          <a:p>
            <a:endParaRPr lang="fr-FR" dirty="0"/>
          </a:p>
          <a:p>
            <a:r>
              <a:rPr lang="fr-FR" dirty="0"/>
              <a:t>	- Créer l'interface de connexion</a:t>
            </a:r>
          </a:p>
          <a:p>
            <a:r>
              <a:rPr lang="fr-FR" dirty="0"/>
              <a:t>	- Code pour la vérification du login et du </a:t>
            </a:r>
            <a:r>
              <a:rPr lang="fr-FR" dirty="0" err="1"/>
              <a:t>mdp</a:t>
            </a:r>
            <a:endParaRPr lang="fr-FR" dirty="0"/>
          </a:p>
          <a:p>
            <a:endParaRPr lang="fr-FR" dirty="0"/>
          </a:p>
          <a:p>
            <a:r>
              <a:rPr lang="fr-FR" dirty="0"/>
              <a:t>Critères : 	   1. Les identifiants sont bons. Connexion  réussie. Redirection vers Dashboard.</a:t>
            </a:r>
          </a:p>
          <a:p>
            <a:r>
              <a:rPr lang="fr-FR" dirty="0"/>
              <a:t>	   2. Identifiants incorrects. Réessayez</a:t>
            </a:r>
          </a:p>
        </p:txBody>
      </p:sp>
    </p:spTree>
    <p:extLst>
      <p:ext uri="{BB962C8B-B14F-4D97-AF65-F5344CB8AC3E}">
        <p14:creationId xmlns:p14="http://schemas.microsoft.com/office/powerpoint/2010/main" val="36689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0FED98D-6265-4467-AC12-88149D5FDF1C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En tant qu'élève ou mentor je veux pouvoir m'inscrire pour avoir un compte</a:t>
            </a:r>
          </a:p>
          <a:p>
            <a:endParaRPr lang="fr-FR" dirty="0"/>
          </a:p>
          <a:p>
            <a:r>
              <a:rPr lang="fr-FR" dirty="0"/>
              <a:t>	- Système d’enregistrement de compte</a:t>
            </a:r>
          </a:p>
          <a:p>
            <a:r>
              <a:rPr lang="fr-FR" dirty="0"/>
              <a:t>	- Vérification de l’</a:t>
            </a:r>
            <a:r>
              <a:rPr lang="fr-FR" dirty="0" err="1"/>
              <a:t>existance</a:t>
            </a:r>
            <a:r>
              <a:rPr lang="fr-FR" dirty="0"/>
              <a:t> du login</a:t>
            </a:r>
          </a:p>
          <a:p>
            <a:r>
              <a:rPr lang="fr-FR" dirty="0"/>
              <a:t>	- Vérification du mot de passe</a:t>
            </a:r>
          </a:p>
          <a:p>
            <a:r>
              <a:rPr lang="fr-FR" dirty="0"/>
              <a:t>	- Vérification des champs remplis</a:t>
            </a:r>
          </a:p>
          <a:p>
            <a:endParaRPr lang="fr-FR" dirty="0"/>
          </a:p>
          <a:p>
            <a:r>
              <a:rPr lang="fr-FR" dirty="0"/>
              <a:t>Critères : 1. Tous les champs sont remplis, MDP conforme. Redirection vers page de connexion.</a:t>
            </a:r>
          </a:p>
          <a:p>
            <a:r>
              <a:rPr lang="fr-FR" dirty="0"/>
              <a:t>	   2. Tous les champs remplis, MDP non conforme. Réessayez</a:t>
            </a:r>
          </a:p>
          <a:p>
            <a:r>
              <a:rPr lang="fr-FR" dirty="0"/>
              <a:t>	   3. Tous les champs ne sont pas remplis. Réessayez</a:t>
            </a:r>
          </a:p>
        </p:txBody>
      </p:sp>
    </p:spTree>
    <p:extLst>
      <p:ext uri="{BB962C8B-B14F-4D97-AF65-F5344CB8AC3E}">
        <p14:creationId xmlns:p14="http://schemas.microsoft.com/office/powerpoint/2010/main" val="42849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BE35838-20A5-48B6-BED6-5715575DC6DF}"/>
              </a:ext>
            </a:extLst>
          </p:cNvPr>
          <p:cNvSpPr txBox="1"/>
          <p:nvPr/>
        </p:nvSpPr>
        <p:spPr>
          <a:xfrm>
            <a:off x="130628" y="74644"/>
            <a:ext cx="12061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tant qu'élève ou mentor je veux pouvoir créer un nouveau mot de passe en cas d'oubli</a:t>
            </a:r>
          </a:p>
          <a:p>
            <a:endParaRPr lang="fr-FR" dirty="0"/>
          </a:p>
          <a:p>
            <a:r>
              <a:rPr lang="fr-FR" dirty="0"/>
              <a:t>	- Système de génération de </a:t>
            </a:r>
            <a:r>
              <a:rPr lang="fr-FR" dirty="0" err="1"/>
              <a:t>mdp</a:t>
            </a:r>
            <a:r>
              <a:rPr lang="fr-FR" dirty="0"/>
              <a:t> aléatoire</a:t>
            </a:r>
          </a:p>
          <a:p>
            <a:r>
              <a:rPr lang="fr-FR" dirty="0"/>
              <a:t>	- Envoie automatique de mails</a:t>
            </a:r>
          </a:p>
          <a:p>
            <a:r>
              <a:rPr lang="fr-FR" dirty="0"/>
              <a:t>	- Vérification de l’adresse mail</a:t>
            </a:r>
          </a:p>
          <a:p>
            <a:endParaRPr lang="fr-FR" dirty="0"/>
          </a:p>
          <a:p>
            <a:r>
              <a:rPr lang="fr-FR" dirty="0"/>
              <a:t>Critères : 1. Adresse Email valide. Envoi du mot de passe. Redirection vers page de connexion</a:t>
            </a:r>
          </a:p>
          <a:p>
            <a:r>
              <a:rPr lang="fr-FR" dirty="0"/>
              <a:t>	2. Adresse Email invalide. Réessayez</a:t>
            </a:r>
          </a:p>
        </p:txBody>
      </p:sp>
    </p:spTree>
    <p:extLst>
      <p:ext uri="{BB962C8B-B14F-4D97-AF65-F5344CB8AC3E}">
        <p14:creationId xmlns:p14="http://schemas.microsoft.com/office/powerpoint/2010/main" val="15162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3113895-FB8B-4074-8F56-D48AD6885D0D}"/>
              </a:ext>
            </a:extLst>
          </p:cNvPr>
          <p:cNvSpPr txBox="1"/>
          <p:nvPr/>
        </p:nvSpPr>
        <p:spPr>
          <a:xfrm>
            <a:off x="83975" y="0"/>
            <a:ext cx="120084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tant qu'élève ou mentor je veux avoir un tableau de bord afin de pouvoir tout consulter sans effort</a:t>
            </a:r>
          </a:p>
          <a:p>
            <a:endParaRPr lang="fr-FR" dirty="0"/>
          </a:p>
          <a:p>
            <a:r>
              <a:rPr lang="fr-FR" dirty="0"/>
              <a:t>	- Ecrire un code qui récupère les derniers mails</a:t>
            </a:r>
          </a:p>
          <a:p>
            <a:r>
              <a:rPr lang="fr-FR" dirty="0"/>
              <a:t>	- Ecrire un code qui récupère les derniers évènements</a:t>
            </a:r>
          </a:p>
          <a:p>
            <a:r>
              <a:rPr lang="fr-FR" dirty="0"/>
              <a:t>	- Ecrire un code qui récupère les dernières tâches</a:t>
            </a:r>
          </a:p>
          <a:p>
            <a:r>
              <a:rPr lang="fr-FR" dirty="0"/>
              <a:t>	- Code «  marqué comme lu »</a:t>
            </a:r>
          </a:p>
          <a:p>
            <a:r>
              <a:rPr lang="fr-FR" dirty="0"/>
              <a:t>	- Code « tâche terminée »</a:t>
            </a:r>
          </a:p>
          <a:p>
            <a:r>
              <a:rPr lang="fr-FR" dirty="0"/>
              <a:t>	- Interface Dashboard</a:t>
            </a:r>
          </a:p>
          <a:p>
            <a:endParaRPr lang="fr-FR" dirty="0"/>
          </a:p>
          <a:p>
            <a:r>
              <a:rPr lang="fr-FR" dirty="0"/>
              <a:t>Critères : 1. Clic sur messages. Redirection vers la page de chat.</a:t>
            </a:r>
          </a:p>
          <a:p>
            <a:r>
              <a:rPr lang="fr-FR" dirty="0"/>
              <a:t>	1bis. Case marqué comme lu cochée. Message effacé du Dashboard.</a:t>
            </a:r>
          </a:p>
          <a:p>
            <a:r>
              <a:rPr lang="fr-FR" dirty="0"/>
              <a:t>	2. Clic sur un évènement. Redirection.</a:t>
            </a:r>
          </a:p>
          <a:p>
            <a:r>
              <a:rPr lang="fr-FR" dirty="0"/>
              <a:t>	3. Clic sur une tâche. Redirection.</a:t>
            </a:r>
          </a:p>
          <a:p>
            <a:r>
              <a:rPr lang="fr-FR" dirty="0"/>
              <a:t>	3bis. Case d’une tâche cochée. Tâche grisée</a:t>
            </a:r>
          </a:p>
        </p:txBody>
      </p:sp>
    </p:spTree>
    <p:extLst>
      <p:ext uri="{BB962C8B-B14F-4D97-AF65-F5344CB8AC3E}">
        <p14:creationId xmlns:p14="http://schemas.microsoft.com/office/powerpoint/2010/main" val="39685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BDAF8C7-FE99-4BD1-8074-F63CFCDCA6E2}"/>
              </a:ext>
            </a:extLst>
          </p:cNvPr>
          <p:cNvSpPr txBox="1"/>
          <p:nvPr/>
        </p:nvSpPr>
        <p:spPr>
          <a:xfrm>
            <a:off x="0" y="0"/>
            <a:ext cx="122884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En tant que mentor ou élève je veux pouvoir discuter avec d'autres mentors ou élèves afin de pourvoir échanger</a:t>
            </a:r>
          </a:p>
          <a:p>
            <a:endParaRPr lang="fr-FR" dirty="0"/>
          </a:p>
          <a:p>
            <a:r>
              <a:rPr lang="fr-FR" dirty="0"/>
              <a:t>	- Créer un répertoire de contacts</a:t>
            </a:r>
          </a:p>
          <a:p>
            <a:r>
              <a:rPr lang="fr-FR" dirty="0"/>
              <a:t>	- Créer une interface de messagerie</a:t>
            </a:r>
          </a:p>
          <a:p>
            <a:r>
              <a:rPr lang="fr-FR" dirty="0"/>
              <a:t>	- Créer une section mentors</a:t>
            </a:r>
          </a:p>
          <a:p>
            <a:r>
              <a:rPr lang="fr-FR" dirty="0"/>
              <a:t>	- Créer une section élèves</a:t>
            </a:r>
          </a:p>
          <a:p>
            <a:endParaRPr lang="fr-FR" dirty="0"/>
          </a:p>
          <a:p>
            <a:r>
              <a:rPr lang="fr-FR" dirty="0"/>
              <a:t>Critères :  1. Clic sur le bouton Elèves. Affichage des conversations avec les élèves s’il y en a.</a:t>
            </a:r>
          </a:p>
          <a:p>
            <a:r>
              <a:rPr lang="fr-FR" dirty="0"/>
              <a:t>	2. Clic sur le bouton Mentors. Affichage des conversations avec les mentors s’il y en a.</a:t>
            </a:r>
          </a:p>
          <a:p>
            <a:r>
              <a:rPr lang="fr-FR" dirty="0"/>
              <a:t>	3. Contact sélectionné dans la liste déroulante. Ouverture d’une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4186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A79F197-7540-4887-B074-618F73901CD9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tant qu’utilisateur je veux pouvoir consulter/ajouter des évènements pour m’organiser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tant qu’élève je veux pouvoir consulter/ajouter mes évènements prévus afin de m'organiser</a:t>
            </a:r>
          </a:p>
          <a:p>
            <a:endParaRPr lang="fr-FR" dirty="0"/>
          </a:p>
          <a:p>
            <a:r>
              <a:rPr lang="fr-FR" dirty="0"/>
              <a:t>	- Interface page calendrier</a:t>
            </a:r>
          </a:p>
          <a:p>
            <a:r>
              <a:rPr lang="fr-FR" dirty="0"/>
              <a:t>	- Code « Ajout évènement » pour les élèves</a:t>
            </a:r>
          </a:p>
          <a:p>
            <a:endParaRPr lang="fr-FR" dirty="0"/>
          </a:p>
          <a:p>
            <a:r>
              <a:rPr lang="fr-FR" dirty="0"/>
              <a:t>	Critères : 1.L’utilisateur est un élève.</a:t>
            </a:r>
          </a:p>
          <a:p>
            <a:r>
              <a:rPr lang="fr-FR" dirty="0"/>
              <a:t>		3.Clic sur ajout. Redirection.</a:t>
            </a:r>
          </a:p>
          <a:p>
            <a:r>
              <a:rPr lang="fr-FR" dirty="0"/>
              <a:t>		2.Clic sur le menu pour suppression. Suppression de la ligne sélectionnée.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tant que mentor je veux pouvoir consulter/ajouter des évènements pour mes élèves ou moi-même afin de m’organiser</a:t>
            </a:r>
          </a:p>
          <a:p>
            <a:endParaRPr lang="fr-FR" dirty="0"/>
          </a:p>
          <a:p>
            <a:r>
              <a:rPr lang="fr-FR" dirty="0"/>
              <a:t>	- Interface « ajout évènement » pour les mentors</a:t>
            </a:r>
          </a:p>
          <a:p>
            <a:endParaRPr lang="fr-FR" dirty="0"/>
          </a:p>
          <a:p>
            <a:r>
              <a:rPr lang="fr-FR" dirty="0"/>
              <a:t>	Critères : 1.L’utilisateur est un mentor.</a:t>
            </a:r>
          </a:p>
          <a:p>
            <a:r>
              <a:rPr lang="fr-FR" dirty="0"/>
              <a:t>		3.Clic sur ajout. Redirection.</a:t>
            </a:r>
          </a:p>
          <a:p>
            <a:r>
              <a:rPr lang="fr-FR" dirty="0"/>
              <a:t>		2.Clic sur le menu pour suppression. Suppression de la ligne sélectionnée.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39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BB4E8EC-A43A-4C14-8066-924D94D79F96}"/>
              </a:ext>
            </a:extLst>
          </p:cNvPr>
          <p:cNvSpPr txBox="1"/>
          <p:nvPr/>
        </p:nvSpPr>
        <p:spPr>
          <a:xfrm>
            <a:off x="0" y="-111967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En tant qu’utilisateur je veux pouvoir consulter/ajouter des tâches afin d’assurer un suivi</a:t>
            </a:r>
          </a:p>
          <a:p>
            <a:endParaRPr lang="fr-FR" dirty="0"/>
          </a:p>
          <a:p>
            <a:r>
              <a:rPr lang="fr-FR" dirty="0"/>
              <a:t>	- Code récupération info mentor/élève</a:t>
            </a:r>
          </a:p>
          <a:p>
            <a:r>
              <a:rPr lang="fr-FR" dirty="0"/>
              <a:t>	- Code page formulaire ajout élève</a:t>
            </a:r>
          </a:p>
          <a:p>
            <a:r>
              <a:rPr lang="fr-FR" dirty="0"/>
              <a:t>	- Vérification des champs remplis</a:t>
            </a:r>
          </a:p>
          <a:p>
            <a:r>
              <a:rPr lang="fr-FR" dirty="0"/>
              <a:t>	- Récupération de la liste des contacts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tant que mentor je veux pouvoir consulter/ajouter des tâches à mes élèves ou moi-même afin d’assurer un suivi</a:t>
            </a:r>
          </a:p>
          <a:p>
            <a:endParaRPr lang="fr-FR" dirty="0"/>
          </a:p>
          <a:p>
            <a:r>
              <a:rPr lang="fr-FR" dirty="0"/>
              <a:t>	- Interface page des tâches mentors</a:t>
            </a:r>
          </a:p>
          <a:p>
            <a:r>
              <a:rPr lang="fr-FR" dirty="0"/>
              <a:t>	- Interface « ajout » pour mentors</a:t>
            </a:r>
          </a:p>
          <a:p>
            <a:endParaRPr lang="fr-FR" dirty="0"/>
          </a:p>
          <a:p>
            <a:r>
              <a:rPr lang="fr-FR" dirty="0"/>
              <a:t>	Critères : 1.L’utilisateur est un mentor.</a:t>
            </a:r>
          </a:p>
          <a:p>
            <a:r>
              <a:rPr lang="fr-FR" dirty="0"/>
              <a:t>		3.Clic sur ajout. Redirection.</a:t>
            </a:r>
          </a:p>
          <a:p>
            <a:r>
              <a:rPr lang="fr-FR" dirty="0"/>
              <a:t>		2.Clic sur le menu pour suppression. Suppression de la ligne sélectionnée.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tant qu'élève je veux pouvoir consulter/ajouter les tâches qui me sont assignées</a:t>
            </a:r>
          </a:p>
          <a:p>
            <a:pPr lvl="1"/>
            <a:r>
              <a:rPr lang="fr-FR" dirty="0"/>
              <a:t>	</a:t>
            </a:r>
          </a:p>
          <a:p>
            <a:pPr lvl="1"/>
            <a:r>
              <a:rPr lang="fr-FR" dirty="0"/>
              <a:t>	- Interface page des tâches élèves</a:t>
            </a:r>
          </a:p>
          <a:p>
            <a:pPr lvl="1"/>
            <a:r>
              <a:rPr lang="fr-FR" dirty="0"/>
              <a:t>	-Interface « ajout » pour mentors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	Critères : 1.L’utilisateur est un élève. </a:t>
            </a:r>
          </a:p>
          <a:p>
            <a:pPr lvl="1"/>
            <a:r>
              <a:rPr lang="fr-FR" dirty="0"/>
              <a:t>		3.Clic sur ajout. Redirection.</a:t>
            </a:r>
          </a:p>
          <a:p>
            <a:pPr lvl="1"/>
            <a:r>
              <a:rPr lang="fr-FR" dirty="0"/>
              <a:t>		2.Clic sur le menu pour suppression. Suppression de la ligne sélectionnée.</a:t>
            </a:r>
          </a:p>
        </p:txBody>
      </p:sp>
    </p:spTree>
    <p:extLst>
      <p:ext uri="{BB962C8B-B14F-4D97-AF65-F5344CB8AC3E}">
        <p14:creationId xmlns:p14="http://schemas.microsoft.com/office/powerpoint/2010/main" val="36582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B7AE2A9-0D1A-4EFF-AF51-27065D7D6E92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tant que mentor ou élève je veux pouvoir naviguer facilement entre chaque section du site</a:t>
            </a:r>
          </a:p>
          <a:p>
            <a:endParaRPr lang="fr-FR" dirty="0"/>
          </a:p>
          <a:p>
            <a:r>
              <a:rPr lang="fr-FR" dirty="0"/>
              <a:t> - Créer la barre de liens entre chaque section</a:t>
            </a:r>
          </a:p>
          <a:p>
            <a:r>
              <a:rPr lang="fr-FR" dirty="0"/>
              <a:t> - Code de redirection vers les pages</a:t>
            </a:r>
          </a:p>
        </p:txBody>
      </p:sp>
    </p:spTree>
    <p:extLst>
      <p:ext uri="{BB962C8B-B14F-4D97-AF65-F5344CB8AC3E}">
        <p14:creationId xmlns:p14="http://schemas.microsoft.com/office/powerpoint/2010/main" val="1215633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799</Words>
  <Application>Microsoft Office PowerPoint</Application>
  <PresentationFormat>Grand écran</PresentationFormat>
  <Paragraphs>99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a-yo.lemon@outlook.fr</dc:creator>
  <cp:lastModifiedBy>a-yo.lemon@outlook.fr</cp:lastModifiedBy>
  <cp:revision>7</cp:revision>
  <dcterms:created xsi:type="dcterms:W3CDTF">2021-07-19T14:37:04Z</dcterms:created>
  <dcterms:modified xsi:type="dcterms:W3CDTF">2021-07-22T13:12:12Z</dcterms:modified>
</cp:coreProperties>
</file>