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6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ACFA-0967-2848-8544-5C2EA10E70CC}" type="datetimeFigureOut">
              <a:rPr lang="en-US" smtClean="0"/>
              <a:t>7/30/13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9394-7082-A345-836E-D52165BA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5-28 at 6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34" y="1501455"/>
            <a:ext cx="5097538" cy="3694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4" y="515648"/>
            <a:ext cx="2409773" cy="2532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93" y="501538"/>
            <a:ext cx="2527904" cy="2760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36" y="3765651"/>
            <a:ext cx="2334382" cy="2721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33" y="3723669"/>
            <a:ext cx="2360224" cy="3130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102" y="13220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35529" y="4340429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3609" y="4340429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1418" y="288154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8835" y="28627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6189" y="3354337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5533" y="3420434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1552" y="132206"/>
            <a:ext cx="31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32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TIZIANA MUSSO</dc:creator>
  <cp:lastModifiedBy>Julius</cp:lastModifiedBy>
  <cp:revision>41</cp:revision>
  <dcterms:created xsi:type="dcterms:W3CDTF">2012-05-24T04:03:31Z</dcterms:created>
  <dcterms:modified xsi:type="dcterms:W3CDTF">2013-07-30T21:39:26Z</dcterms:modified>
</cp:coreProperties>
</file>