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aca9ccbe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aca9ccbe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aca9ccbe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aca9ccbe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aca9ccbe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aca9ccbe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aca9ccbe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aca9ccbe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aca9ccbe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aca9ccbe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aca9ccbe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aca9ccbe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aca9ccbe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aca9ccbe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://bit.ly/3EpTpZ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Basic Layout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With Swiftui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Refactory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SwiftUI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SwiftUI adalah framework berbasis Swift yang memungkinkan para developer untuk mendesain antarmuka pengguna (UI) dengan cara yang deklaratif. Dibandingkan dengan pendekatan imperatif sebelumnya yang memerlukan instruksi langkah-demi-langkah untuk membuat tampilan, SwiftUI memungkinkan Anda untuk mendefinisikan UI dengan mendeklarasikan apa yang Anda inginkan, dan sistem akan menangani cara mewujudkannya.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Imperatif dan Deklaratif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id"/>
              <a:t>Imperatif</a:t>
            </a:r>
            <a:r>
              <a:rPr lang="id"/>
              <a:t> adalah memberi tahu komputer langkah demi langkah “bagaimana” mencapai suatu hasil, hampir sama dengan memberi seseorang resep masak dengan instruksi langkah demi langkah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id"/>
              <a:t>Deklaratif </a:t>
            </a:r>
            <a:r>
              <a:rPr lang="id"/>
              <a:t>adalah mendeskripsikan “apa” yang kalian inginkan tanpa memberitahu komputer langkah demi langkah bagaimana cara melakukannya, sama seperti memberikan sebuah gambar pada juru masak tanpa kita beri tahu langkah langkahnya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Imperatif di UIKit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5577025" y="2078800"/>
            <a:ext cx="29979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Contoh di iOS (menggunakan UIKit): </a:t>
            </a:r>
            <a:r>
              <a:rPr lang="id"/>
              <a:t>menampilkan tombol di layar.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Membuat instansi dari UIButton.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Menentukan lokasi dan ukuran tombol tersebut dengan CGRect.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Menambahkan tombol ke tampilan dengan addSubview.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Menentukan tindakan yang akan dilakukan saat tombol ditekan dengan target-action pattern.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9" y="2078875"/>
            <a:ext cx="4683979" cy="27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Deklaratif di SwifUI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119225" y="2078875"/>
            <a:ext cx="4299000" cy="29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Contoh di iOS (SwiftUI): </a:t>
            </a:r>
            <a:r>
              <a:rPr lang="id"/>
              <a:t>menampilkan tombol di layar.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Mendeklarasikan bahwa ada tombol dengan teks tertentu.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Mendeklarasikan apa yang terjadi saat tombol ditekan.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9" y="2078875"/>
            <a:ext cx="3025516" cy="299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Stack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Dalam SwiftUI, Stack adalah salah satu konsep dasar yang digunakan untuk mengatur tampilan dalam interface. Dengan menggunakan stack,  dapat menumpuk atau menyusun komponen-komponen dalam orientasi tertentu. Ada tiga jenis stack utama di SwiftUI: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id"/>
              <a:t>VStack (Vertical Stack) :</a:t>
            </a:r>
            <a:r>
              <a:rPr lang="id"/>
              <a:t> mengatur komponen-komponen dalam barisan vertikal.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id"/>
              <a:t>HStack (Horizontal Stack) :</a:t>
            </a:r>
            <a:r>
              <a:rPr lang="id"/>
              <a:t> mengatur komponen-komponen dalam barisan horizontal.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id"/>
              <a:t>ZStack (Z-Axis Stack) :</a:t>
            </a:r>
            <a:r>
              <a:rPr lang="id"/>
              <a:t> menumpuk komponen-komponen dalam susunan lapisan, satu di atas yang lain.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Basic Layout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id"/>
              <a:t>Padding &amp; Margin: </a:t>
            </a:r>
            <a:r>
              <a:rPr lang="id"/>
              <a:t>Mengatur jarak di sekitar atau antara komponen-komponen dengan .padding() dan .offset().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id"/>
              <a:t>Spacer:</a:t>
            </a:r>
            <a:r>
              <a:rPr lang="id"/>
              <a:t> Digunakan dalam stack untuk mengambil ruang kosong yang tersedia, memungkinkan pembuatan layout yang responsif.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id"/>
              <a:t>Frame:</a:t>
            </a:r>
            <a:r>
              <a:rPr lang="id"/>
              <a:t> Menentukan dimensi eksplisit untuk view dengan .frame(width:height:)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id"/>
              <a:t>Modifiers:</a:t>
            </a:r>
            <a:r>
              <a:rPr lang="id"/>
              <a:t> Ini adalah alat yang memungkinkan Anda memodifikasi tampilan dan perilaku view, seperti .foregroundColor(), .background(), .border(), dll.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Praktek Basic Layout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65125"/>
            <a:ext cx="1856667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992" y="1965125"/>
            <a:ext cx="1808411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4618875" y="1958450"/>
            <a:ext cx="4220700" cy="29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http://bit.ly/3EpTpZr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https://codeshare.io/kmQxv4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