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72249-A429-A691-BC2E-02F0957894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718D73-13A7-7D62-B276-10558977B9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B3D5C-9C1C-67C2-D8F6-3B7AE6052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0CD9-2F1D-4795-B801-90492154E5BD}" type="datetimeFigureOut">
              <a:rPr lang="en-US" smtClean="0"/>
              <a:t>30-Jul-24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5EA6C-E1A9-FA1C-EABD-875535457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880AA-BF6B-BD79-C795-CB068EBCA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2ED5-35C3-4DE5-B623-DEEC54E41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02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60BC5-87E9-D436-4643-9848274A4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60702-9D5F-8692-FACD-FC37C6163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EE7E3-62D1-A700-6DE8-6D6E9083D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0CD9-2F1D-4795-B801-90492154E5BD}" type="datetimeFigureOut">
              <a:rPr lang="en-US" smtClean="0"/>
              <a:t>30-Jul-24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28E92-F163-037C-5D37-0472D0067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9ADCD-1787-E9E5-8328-57EE5398D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2ED5-35C3-4DE5-B623-DEEC54E41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717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448B79-B61B-5216-6FE1-AEFB6EF67F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F6AE74-634E-D612-371A-4F67086BA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45539-A90F-13F2-3971-2FBEC06A1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0CD9-2F1D-4795-B801-90492154E5BD}" type="datetimeFigureOut">
              <a:rPr lang="en-US" smtClean="0"/>
              <a:t>30-Jul-24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341EC-C79E-4F46-D744-E0973C5BA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386BA-BD82-6DB1-846C-B7775B4F3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2ED5-35C3-4DE5-B623-DEEC54E41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93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AA1BD-2E6A-8F24-447E-8A4E01646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108A0-A24D-3D85-DE4C-29F87138A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1E199-47EA-376A-D13B-7A5906600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0CD9-2F1D-4795-B801-90492154E5BD}" type="datetimeFigureOut">
              <a:rPr lang="en-US" smtClean="0"/>
              <a:t>30-Jul-24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7B1A2-0F92-2124-2867-1C0DD1F40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6B76F-109B-09F1-B033-D901C24BA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2ED5-35C3-4DE5-B623-DEEC54E41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80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EE22D-4A93-8CD2-228C-49595482F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1917B-EB9B-3429-CA4F-5FCC0A623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1DEEE-3EAA-3A38-E523-47491B4E7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0CD9-2F1D-4795-B801-90492154E5BD}" type="datetimeFigureOut">
              <a:rPr lang="en-US" smtClean="0"/>
              <a:t>30-Jul-24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700CC-3A45-1252-41ED-496220C4F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2B67F-C4F3-9319-5FF0-AEE4034DC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2ED5-35C3-4DE5-B623-DEEC54E41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69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AE456-74B9-97B1-C6C2-6D276297B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8200F-EDB2-C2D9-109A-DF37899047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366CE8-5BAC-FF88-1A40-36D2CB73BC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A2907-8E0D-1E9C-3219-6DBCB691F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0CD9-2F1D-4795-B801-90492154E5BD}" type="datetimeFigureOut">
              <a:rPr lang="en-US" smtClean="0"/>
              <a:t>30-Jul-24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4E2FD-2CA0-8822-8F29-08F542736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68F14-BFA9-B7CE-82B7-41292901F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2ED5-35C3-4DE5-B623-DEEC54E41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89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CF354-CCBD-B6CA-5590-213ED0964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595C7-0D77-D483-DBF1-379696684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4C4FC8-FB63-D317-A3CA-A3B0C70C4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4B5F7B-F273-1658-9152-11ECE3C340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14EA6A-3B94-97B3-7E15-9E47075122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4B7B42-2373-2C02-543D-B9B7E7991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0CD9-2F1D-4795-B801-90492154E5BD}" type="datetimeFigureOut">
              <a:rPr lang="en-US" smtClean="0"/>
              <a:t>30-Jul-24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7771F-5A7F-932E-515C-0438FE8BE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27D687-E2B5-306D-2918-438649956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2ED5-35C3-4DE5-B623-DEEC54E41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96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5748F-6463-FAFF-3F4F-838652C93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BCA8B7-EC28-CABD-0E4E-D17CCF2C4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0CD9-2F1D-4795-B801-90492154E5BD}" type="datetimeFigureOut">
              <a:rPr lang="en-US" smtClean="0"/>
              <a:t>30-Jul-24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E09923-3467-ABC6-0C17-44966C6C0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F4B31C-C863-636B-1852-18672A9B4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2ED5-35C3-4DE5-B623-DEEC54E41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5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3CD309-DFEF-69CB-1FC4-1AB9C44C2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0CD9-2F1D-4795-B801-90492154E5BD}" type="datetimeFigureOut">
              <a:rPr lang="en-US" smtClean="0"/>
              <a:t>30-Jul-24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097A32-5545-7556-2A26-B14A61500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07546-EE75-A1DC-E602-9FE81BE6E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2ED5-35C3-4DE5-B623-DEEC54E41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7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55368-49DD-A92C-E006-2AD801409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A8359-A3DA-1D57-2E09-4B2150997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037538-E3AD-F093-F1EB-9A9B29703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C3481-6775-E093-D278-153DEF940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0CD9-2F1D-4795-B801-90492154E5BD}" type="datetimeFigureOut">
              <a:rPr lang="en-US" smtClean="0"/>
              <a:t>30-Jul-24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EEC99-2015-719E-3487-5194F85F9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7EEE3C-25F0-CE9A-86B3-FF017B773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2ED5-35C3-4DE5-B623-DEEC54E41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4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2C2F4-0CD1-1CBD-31D0-B54F48257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CB140F-8B12-AED8-E335-FA1B65DE79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66832-B43E-27C9-0436-47886B795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D6328-4785-2E32-3F72-2588112EF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0CD9-2F1D-4795-B801-90492154E5BD}" type="datetimeFigureOut">
              <a:rPr lang="en-US" smtClean="0"/>
              <a:t>30-Jul-24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7FD16C-1799-AB12-01E6-FD6FA1420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15A580-AAFC-FE19-DCC3-1FD3A9BB2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2ED5-35C3-4DE5-B623-DEEC54E41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10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D2C330-02AA-2755-3DE8-93B546660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B53B1-670B-2A18-C666-8FAA91D77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BF128-4B47-5C3A-8589-66AF45101D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60CD9-2F1D-4795-B801-90492154E5BD}" type="datetimeFigureOut">
              <a:rPr lang="en-US" smtClean="0"/>
              <a:t>30-Jul-24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71B41-5B20-A43F-E1AA-18B2F6BC5A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1D546-D715-2727-677F-1F0F8B1E55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F2ED5-35C3-4DE5-B623-DEEC54E41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893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56E58-B4D1-FC7A-06DB-5AF59A22C8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Ready Set Go!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0D4363-5192-4E01-5052-E9A2719192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48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Ready Set Go!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Adebolanle O</dc:creator>
  <cp:lastModifiedBy>Adebolanle O</cp:lastModifiedBy>
  <cp:revision>1</cp:revision>
  <dcterms:created xsi:type="dcterms:W3CDTF">2024-07-30T12:28:34Z</dcterms:created>
  <dcterms:modified xsi:type="dcterms:W3CDTF">2024-07-30T12:28:55Z</dcterms:modified>
</cp:coreProperties>
</file>