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048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0667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194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17230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6063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2967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1339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4914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5797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9798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9440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846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9430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2717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731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558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463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01BBBAF-B3A4-4299-90A1-CBA9AB7B9D3D}" type="datetimeFigureOut">
              <a:rPr lang="es-ES" smtClean="0"/>
              <a:pPr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6AA993F-FA15-4DDD-A864-69C13315D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228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75605"/>
            <a:ext cx="8825658" cy="2677648"/>
          </a:xfrm>
        </p:spPr>
        <p:txBody>
          <a:bodyPr/>
          <a:lstStyle/>
          <a:p>
            <a:r>
              <a:rPr lang="es-ES" dirty="0" smtClean="0"/>
              <a:t>Procedimientos Almacenados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s-ES" dirty="0" smtClean="0"/>
              <a:t>Por José Francisco Florido Flores</a:t>
            </a:r>
          </a:p>
          <a:p>
            <a:pPr algn="r"/>
            <a:r>
              <a:rPr lang="es-ES" dirty="0" smtClean="0"/>
              <a:t>1º CFGS DAM</a:t>
            </a:r>
          </a:p>
          <a:p>
            <a:pPr algn="r"/>
            <a:r>
              <a:rPr lang="es-ES" dirty="0" smtClean="0"/>
              <a:t>I.E.S. Nervión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2983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son?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un grupo de una o varias instrucciones </a:t>
            </a:r>
            <a:r>
              <a:rPr lang="es-ES" dirty="0" smtClean="0"/>
              <a:t>T-SQL. </a:t>
            </a:r>
          </a:p>
          <a:p>
            <a:r>
              <a:rPr lang="es-ES" dirty="0" smtClean="0"/>
              <a:t>Los </a:t>
            </a:r>
            <a:r>
              <a:rPr lang="es-ES" dirty="0"/>
              <a:t>procedimientos se asemejan a las </a:t>
            </a:r>
            <a:r>
              <a:rPr lang="es-ES" dirty="0" smtClean="0"/>
              <a:t>construcciones </a:t>
            </a:r>
            <a:r>
              <a:rPr lang="es-ES" dirty="0"/>
              <a:t>de otros lenguajes de programación, porque pueden</a:t>
            </a:r>
            <a:r>
              <a:rPr lang="es-ES" dirty="0" smtClean="0"/>
              <a:t>:</a:t>
            </a:r>
            <a:br>
              <a:rPr lang="es-ES" dirty="0" smtClean="0"/>
            </a:b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Aceptar parámetros de entrada y salida.</a:t>
            </a:r>
            <a:br>
              <a:rPr lang="es-ES" dirty="0" smtClean="0"/>
            </a:b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Realizar </a:t>
            </a:r>
            <a:r>
              <a:rPr lang="es-ES" dirty="0"/>
              <a:t>instrucciones de programación que realicen operaciones </a:t>
            </a:r>
            <a:r>
              <a:rPr lang="es-ES" b="1" u="sng" dirty="0"/>
              <a:t>en</a:t>
            </a:r>
            <a:r>
              <a:rPr lang="es-ES" dirty="0"/>
              <a:t> la base de datos</a:t>
            </a:r>
            <a:r>
              <a:rPr lang="es-ES" dirty="0" smtClean="0"/>
              <a:t>. Por lo tanto, </a:t>
            </a:r>
            <a:r>
              <a:rPr lang="es-ES" b="1" dirty="0" smtClean="0"/>
              <a:t>a diferencia de las funciones</a:t>
            </a:r>
            <a:r>
              <a:rPr lang="es-ES" dirty="0" smtClean="0"/>
              <a:t>, sí pueden modificar el estado de la base de datos.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5572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Por estándar, es aconsejable llamarlos “Verbo + Objeto De Destino A tratar”</a:t>
            </a:r>
          </a:p>
          <a:p>
            <a:pPr marL="0" indent="0">
              <a:buNone/>
            </a:pPr>
            <a:r>
              <a:rPr lang="es-ES" dirty="0" smtClean="0"/>
              <a:t>Ejemplo: “</a:t>
            </a:r>
            <a:r>
              <a:rPr lang="es-ES" dirty="0" err="1" smtClean="0"/>
              <a:t>ComprobarProducto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Se guardará en la ruta: </a:t>
            </a:r>
          </a:p>
          <a:p>
            <a:pPr marL="0" indent="0">
              <a:buNone/>
            </a:pPr>
            <a:r>
              <a:rPr lang="es-ES" dirty="0" smtClean="0"/>
              <a:t>		Base de datos -&gt; [BBDD] -&gt; Programación -&gt; Procedimientos almacenados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creo un procedimiento?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dirty="0" smtClean="0"/>
              <a:t>Ejemplo</a:t>
            </a:r>
            <a:r>
              <a:rPr lang="es-ES" dirty="0" smtClean="0"/>
              <a:t>:</a:t>
            </a:r>
            <a:endParaRPr lang="es-ES" dirty="0" smtClean="0"/>
          </a:p>
          <a:p>
            <a:pPr marL="457200" lvl="1" indent="0">
              <a:buNone/>
            </a:pPr>
            <a:r>
              <a:rPr lang="es-ES" dirty="0" smtClean="0"/>
              <a:t>CREATE </a:t>
            </a:r>
            <a:r>
              <a:rPr lang="es-ES" dirty="0" smtClean="0"/>
              <a:t>PROCEDURE </a:t>
            </a:r>
            <a:r>
              <a:rPr lang="es-ES" dirty="0" err="1" smtClean="0"/>
              <a:t>comprobarProducto</a:t>
            </a:r>
            <a:endParaRPr lang="es-ES" dirty="0"/>
          </a:p>
          <a:p>
            <a:pPr marL="457200" lvl="1" indent="0">
              <a:buNone/>
            </a:pPr>
            <a:r>
              <a:rPr lang="es-ES" dirty="0" smtClean="0"/>
              <a:t>	@</a:t>
            </a:r>
            <a:r>
              <a:rPr lang="es-ES" dirty="0"/>
              <a:t>Producto </a:t>
            </a:r>
            <a:r>
              <a:rPr lang="es-ES" dirty="0" err="1" smtClean="0"/>
              <a:t>nvarchar</a:t>
            </a:r>
            <a:r>
              <a:rPr lang="es-ES" dirty="0" smtClean="0"/>
              <a:t>(40) 			//Variable de entrada.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smtClean="0"/>
              <a:t>@</a:t>
            </a:r>
            <a:r>
              <a:rPr lang="es-ES" dirty="0" err="1" smtClean="0"/>
              <a:t>cambioRealizado</a:t>
            </a:r>
            <a:r>
              <a:rPr lang="es-ES" dirty="0" smtClean="0"/>
              <a:t> </a:t>
            </a:r>
            <a:r>
              <a:rPr lang="es-ES" dirty="0" err="1" smtClean="0"/>
              <a:t>boolean</a:t>
            </a:r>
            <a:r>
              <a:rPr lang="es-ES" dirty="0" smtClean="0"/>
              <a:t> OUTPUT 	// Variable de salida</a:t>
            </a:r>
          </a:p>
          <a:p>
            <a:pPr marL="457200" lvl="1" indent="0">
              <a:buNone/>
            </a:pPr>
            <a:r>
              <a:rPr lang="es-ES" dirty="0" smtClean="0"/>
              <a:t>AS</a:t>
            </a:r>
          </a:p>
          <a:p>
            <a:pPr marL="457200" lvl="1" indent="0">
              <a:buNone/>
            </a:pPr>
            <a:r>
              <a:rPr lang="es-ES" dirty="0" smtClean="0"/>
              <a:t>BEGIN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i="1" dirty="0" smtClean="0"/>
              <a:t>Instrucciones</a:t>
            </a:r>
          </a:p>
          <a:p>
            <a:pPr marL="457200" lvl="1" indent="0">
              <a:buNone/>
            </a:pPr>
            <a:r>
              <a:rPr lang="es-ES" dirty="0" smtClean="0"/>
              <a:t>END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09713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llamo a un procedimiento?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la instrucción “</a:t>
            </a:r>
            <a:r>
              <a:rPr lang="es-ES" dirty="0" err="1" smtClean="0"/>
              <a:t>Execute</a:t>
            </a:r>
            <a:r>
              <a:rPr lang="es-ES" dirty="0" smtClean="0"/>
              <a:t> </a:t>
            </a:r>
            <a:r>
              <a:rPr lang="es-ES" dirty="0" err="1" smtClean="0"/>
              <a:t>nombreProcedimiento</a:t>
            </a:r>
            <a:r>
              <a:rPr lang="es-ES" dirty="0" smtClean="0"/>
              <a:t> </a:t>
            </a:r>
            <a:r>
              <a:rPr lang="es-ES" u="sng" dirty="0" err="1" smtClean="0"/>
              <a:t>valorVariable</a:t>
            </a:r>
            <a:r>
              <a:rPr lang="es-ES" u="sng" dirty="0" smtClean="0"/>
              <a:t>(s)”</a:t>
            </a:r>
          </a:p>
          <a:p>
            <a:endParaRPr lang="es-ES" u="sng" dirty="0" smtClean="0"/>
          </a:p>
          <a:p>
            <a:r>
              <a:rPr lang="es-ES" u="sng" dirty="0" smtClean="0"/>
              <a:t>Ejemplo:</a:t>
            </a:r>
            <a:endParaRPr lang="es-ES" u="sng" dirty="0"/>
          </a:p>
          <a:p>
            <a:pPr marL="0" indent="0">
              <a:buNone/>
            </a:pPr>
            <a:r>
              <a:rPr lang="es-ES" dirty="0" err="1" smtClean="0"/>
              <a:t>execute</a:t>
            </a:r>
            <a:r>
              <a:rPr lang="es-ES" dirty="0" smtClean="0"/>
              <a:t> </a:t>
            </a:r>
            <a:r>
              <a:rPr lang="es-ES" dirty="0" err="1"/>
              <a:t>comprobarProducto</a:t>
            </a:r>
            <a:r>
              <a:rPr lang="es-ES" dirty="0"/>
              <a:t> </a:t>
            </a:r>
            <a:r>
              <a:rPr lang="es-ES" dirty="0" smtClean="0"/>
              <a:t>‘Cerveza Marca Blanca’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A continuación veremos el ejemplo completo en ejecución.</a:t>
            </a:r>
            <a:endParaRPr lang="es-ES" dirty="0"/>
          </a:p>
          <a:p>
            <a:endParaRPr lang="es-ES" u="sng" dirty="0"/>
          </a:p>
        </p:txBody>
      </p:sp>
    </p:spTree>
    <p:extLst>
      <p:ext uri="{BB962C8B-B14F-4D97-AF65-F5344CB8AC3E}">
        <p14:creationId xmlns="" xmlns:p14="http://schemas.microsoft.com/office/powerpoint/2010/main" val="1945617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113</Words>
  <Application>Microsoft Office PowerPoint</Application>
  <PresentationFormat>Personalizado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Sala de reuniones Ion</vt:lpstr>
      <vt:lpstr>Procedimientos Almacenados</vt:lpstr>
      <vt:lpstr>¿Qué son?</vt:lpstr>
      <vt:lpstr>Diapositiva 3</vt:lpstr>
      <vt:lpstr>¿Cómo creo un procedimiento?</vt:lpstr>
      <vt:lpstr>¿Cómo llamo a un procedimiento?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Procedimientos Almacenados</dc:title>
  <dc:creator>Sefran</dc:creator>
  <cp:lastModifiedBy>jfflorido</cp:lastModifiedBy>
  <cp:revision>12</cp:revision>
  <dcterms:created xsi:type="dcterms:W3CDTF">2017-03-30T06:00:34Z</dcterms:created>
  <dcterms:modified xsi:type="dcterms:W3CDTF">2017-03-30T11:20:38Z</dcterms:modified>
</cp:coreProperties>
</file>