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8" r:id="rId10"/>
    <p:sldId id="269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31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4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04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19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377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10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6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80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20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8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83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91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AF4D806-18E4-5246-8CB1-5C7B64E7EA35}" type="datetimeFigureOut">
              <a:rPr lang="es-ES" smtClean="0"/>
              <a:t>27/4/18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374BF6-D958-A04D-A253-BA39A55F4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32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862D-6B56-D240-B115-7E7064C58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UNIDAD 11-B.</a:t>
            </a:r>
            <a:br>
              <a:rPr lang="es-ES" dirty="0"/>
            </a:br>
            <a:r>
              <a:rPr lang="es-ES" dirty="0"/>
              <a:t>PROCEDIMIENTOS ALMACENADOS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508A4-C9EA-D848-850E-97C543C0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882447"/>
          </a:xfrm>
        </p:spPr>
        <p:txBody>
          <a:bodyPr>
            <a:normAutofit/>
          </a:bodyPr>
          <a:lstStyle/>
          <a:p>
            <a:r>
              <a:rPr lang="es-ES" dirty="0"/>
              <a:t>Bases de datos – Programación en </a:t>
            </a:r>
            <a:r>
              <a:rPr lang="es-ES" dirty="0" err="1"/>
              <a:t>Transact</a:t>
            </a:r>
            <a:r>
              <a:rPr lang="es-ES" dirty="0"/>
              <a:t>-SQL II</a:t>
            </a:r>
          </a:p>
          <a:p>
            <a:r>
              <a:rPr lang="es-ES" dirty="0"/>
              <a:t>Jorge Roncel Camero</a:t>
            </a:r>
          </a:p>
        </p:txBody>
      </p:sp>
    </p:spTree>
    <p:extLst>
      <p:ext uri="{BB962C8B-B14F-4D97-AF65-F5344CB8AC3E}">
        <p14:creationId xmlns:p14="http://schemas.microsoft.com/office/powerpoint/2010/main" val="33081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8C3B-85B0-B841-A7D0-FF9A84B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328435"/>
            <a:ext cx="7524003" cy="970450"/>
          </a:xfrm>
        </p:spPr>
        <p:txBody>
          <a:bodyPr/>
          <a:lstStyle/>
          <a:p>
            <a:r>
              <a:rPr lang="es-ES" dirty="0"/>
              <a:t>3. ¿Cómo se utilizan?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8FFFC4-D69E-F142-92E7-7C2BD882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858" y="2237103"/>
            <a:ext cx="8038142" cy="514034"/>
          </a:xfrm>
        </p:spPr>
        <p:txBody>
          <a:bodyPr/>
          <a:lstStyle/>
          <a:p>
            <a:r>
              <a:rPr lang="es-ES" sz="2800" dirty="0"/>
              <a:t>Modificar procedimiento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822620-680D-2040-88DA-12081E4E3DC2}"/>
              </a:ext>
            </a:extLst>
          </p:cNvPr>
          <p:cNvSpPr txBox="1">
            <a:spLocks/>
          </p:cNvSpPr>
          <p:nvPr/>
        </p:nvSpPr>
        <p:spPr>
          <a:xfrm>
            <a:off x="1377536" y="797544"/>
            <a:ext cx="701583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en SQL Server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AEF2E5-0C38-5648-83DB-FEA4E3E5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7" y="3220246"/>
            <a:ext cx="7755760" cy="28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F54C-0B5D-7642-A108-1EEBE73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A34EC-887C-0144-A870-5DE213E73D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6450" y="4049486"/>
            <a:ext cx="3671888" cy="536802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…a practicar!</a:t>
            </a:r>
          </a:p>
        </p:txBody>
      </p:sp>
    </p:spTree>
    <p:extLst>
      <p:ext uri="{BB962C8B-B14F-4D97-AF65-F5344CB8AC3E}">
        <p14:creationId xmlns:p14="http://schemas.microsoft.com/office/powerpoint/2010/main" val="39290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5C022-9282-3048-BD9A-59C52989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0ACB9-E40B-334D-8F78-4C9F850A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2800" dirty="0"/>
              <a:t>¿</a:t>
            </a:r>
            <a:r>
              <a:rPr lang="es-ES" sz="4000" b="1" dirty="0"/>
              <a:t>Qué</a:t>
            </a:r>
            <a:r>
              <a:rPr lang="es-ES" sz="2800" dirty="0"/>
              <a:t> son?</a:t>
            </a:r>
          </a:p>
          <a:p>
            <a:pPr>
              <a:buFont typeface="+mj-lt"/>
              <a:buAutoNum type="arabicPeriod"/>
            </a:pPr>
            <a:r>
              <a:rPr lang="es-ES" sz="2800" dirty="0"/>
              <a:t> </a:t>
            </a:r>
            <a:r>
              <a:rPr lang="es-ES" sz="4000" b="1" dirty="0"/>
              <a:t>Ventajas</a:t>
            </a:r>
            <a:endParaRPr lang="es-ES" sz="2800" b="1" dirty="0"/>
          </a:p>
          <a:p>
            <a:pPr>
              <a:buFont typeface="+mj-lt"/>
              <a:buAutoNum type="arabicPeriod"/>
            </a:pPr>
            <a:r>
              <a:rPr lang="es-ES" sz="2800" dirty="0"/>
              <a:t>¿</a:t>
            </a:r>
            <a:r>
              <a:rPr lang="es-ES" sz="4000" b="1" dirty="0"/>
              <a:t>Cómo</a:t>
            </a:r>
            <a:r>
              <a:rPr lang="es-ES" sz="2800" dirty="0"/>
              <a:t> se utilizan en SQL Server?</a:t>
            </a:r>
          </a:p>
        </p:txBody>
      </p:sp>
    </p:spTree>
    <p:extLst>
      <p:ext uri="{BB962C8B-B14F-4D97-AF65-F5344CB8AC3E}">
        <p14:creationId xmlns:p14="http://schemas.microsoft.com/office/powerpoint/2010/main" val="338380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B496F-B90A-8648-A32C-9F6D3B4B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04F47-1EAD-084D-AB37-2293BD7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Son programas (procedimientos) almacenados en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97974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808AA-9727-8041-A802-01F76A49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Procedimientos almacenados vs 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765C8-FFE7-B840-B8DB-8EECEE0B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96" y="2341130"/>
            <a:ext cx="3670723" cy="576262"/>
          </a:xfrm>
        </p:spPr>
        <p:txBody>
          <a:bodyPr/>
          <a:lstStyle/>
          <a:p>
            <a:r>
              <a:rPr lang="es-ES" b="1" dirty="0"/>
              <a:t>PROCEDIMIENTOS ALMACENADOS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01E92-FA8E-6A49-B626-610BE3531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996" y="3273650"/>
            <a:ext cx="3687391" cy="3109913"/>
          </a:xfrm>
        </p:spPr>
        <p:txBody>
          <a:bodyPr/>
          <a:lstStyle/>
          <a:p>
            <a:r>
              <a:rPr lang="es-ES" dirty="0"/>
              <a:t>Se utilizan para realizar operaciones y modificar datos. </a:t>
            </a:r>
          </a:p>
          <a:p>
            <a:endParaRPr lang="es-ES" dirty="0"/>
          </a:p>
          <a:p>
            <a:r>
              <a:rPr lang="es-ES" b="1" dirty="0"/>
              <a:t>AFECTAN </a:t>
            </a:r>
            <a:r>
              <a:rPr lang="es-ES" dirty="0"/>
              <a:t>EL ESTADO DE LA BASE DE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AE2548-18DC-5243-85C6-EC849A797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FUNCIONES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02D1E2-6BD7-D243-A09D-D3FF7812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0" y="3268288"/>
            <a:ext cx="3670720" cy="3109913"/>
          </a:xfrm>
        </p:spPr>
        <p:txBody>
          <a:bodyPr/>
          <a:lstStyle/>
          <a:p>
            <a:r>
              <a:rPr lang="es-ES" dirty="0"/>
              <a:t>Se utilizan para realizar consultas y devolver valores.</a:t>
            </a:r>
          </a:p>
          <a:p>
            <a:endParaRPr lang="es-ES" dirty="0"/>
          </a:p>
          <a:p>
            <a:r>
              <a:rPr lang="es-ES" b="1" dirty="0"/>
              <a:t>NO AFECTAN </a:t>
            </a:r>
            <a:r>
              <a:rPr lang="es-ES" dirty="0"/>
              <a:t>EL ESTADO DE LA BASE DE DATOS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DD0B67-AFEC-854A-B14B-0D494A1BA9F1}"/>
              </a:ext>
            </a:extLst>
          </p:cNvPr>
          <p:cNvCxnSpPr/>
          <p:nvPr/>
        </p:nvCxnSpPr>
        <p:spPr>
          <a:xfrm>
            <a:off x="4480719" y="2174875"/>
            <a:ext cx="16668" cy="420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4998F-3C9F-3B48-AEDC-1A038915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600" dirty="0"/>
              <a:t>Pueden recibir y devolver parámetros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143E5-6C12-8047-9CF2-D8443147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85" y="4700702"/>
            <a:ext cx="4785755" cy="713241"/>
          </a:xfrm>
        </p:spPr>
        <p:txBody>
          <a:bodyPr/>
          <a:lstStyle/>
          <a:p>
            <a:r>
              <a:rPr lang="es-ES" sz="2400" dirty="0"/>
              <a:t>Igual que los métodos en Java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9F5124-8D50-894B-A9D5-9AE35DFD2A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z="2000" dirty="0"/>
              <a:t>Podemos usarlos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Modificar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Lanzar excepciones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Validar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0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6B6B6-1F9A-3844-A019-74A937DE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5" y="193132"/>
            <a:ext cx="8262975" cy="72126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Ejemplo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B01719-538A-384B-B91D-BDC4D2CD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5" y="1223159"/>
            <a:ext cx="8262975" cy="514623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5A73B5C-7E33-BB46-9490-FC3E283B3410}"/>
              </a:ext>
            </a:extLst>
          </p:cNvPr>
          <p:cNvSpPr/>
          <p:nvPr/>
        </p:nvSpPr>
        <p:spPr>
          <a:xfrm>
            <a:off x="1353787" y="4215740"/>
            <a:ext cx="368135" cy="1543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8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396C3-4D9C-614E-A467-2A504752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Ventajas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66841-C9B8-2048-8A25-B9A47392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5991" y="2242188"/>
            <a:ext cx="4219462" cy="1043338"/>
          </a:xfrm>
        </p:spPr>
        <p:txBody>
          <a:bodyPr/>
          <a:lstStyle/>
          <a:p>
            <a:r>
              <a:rPr lang="es-ES" sz="2400" dirty="0"/>
              <a:t>Se ejecuta en el propio motor de la base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C43C7-A9BB-8B47-BEA5-A4E7ABEA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5992" y="3705101"/>
            <a:ext cx="4219461" cy="2963471"/>
          </a:xfrm>
        </p:spPr>
        <p:txBody>
          <a:bodyPr>
            <a:normAutofit/>
          </a:bodyPr>
          <a:lstStyle/>
          <a:p>
            <a:r>
              <a:rPr lang="es-ES" sz="2000" dirty="0"/>
              <a:t>Acceso directo a datos</a:t>
            </a:r>
          </a:p>
          <a:p>
            <a:r>
              <a:rPr lang="es-ES" sz="2000" dirty="0"/>
              <a:t>Lógica en BD</a:t>
            </a:r>
          </a:p>
          <a:p>
            <a:r>
              <a:rPr lang="es-ES" sz="2000" dirty="0"/>
              <a:t>Reduce tráfico de datos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9A4EA-7C76-4748-AB67-326F3E840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36638" y="5438898"/>
            <a:ext cx="3670720" cy="1051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b="1" dirty="0"/>
              <a:t>RENDIMIENTO</a:t>
            </a:r>
          </a:p>
        </p:txBody>
      </p:sp>
      <p:sp>
        <p:nvSpPr>
          <p:cNvPr id="17" name="Marco 16">
            <a:extLst>
              <a:ext uri="{FF2B5EF4-FFF2-40B4-BE49-F238E27FC236}">
                <a16:creationId xmlns:a16="http://schemas.microsoft.com/office/drawing/2014/main" id="{A89887BF-0A9F-E840-812D-1FDC593B7622}"/>
              </a:ext>
            </a:extLst>
          </p:cNvPr>
          <p:cNvSpPr/>
          <p:nvPr/>
        </p:nvSpPr>
        <p:spPr>
          <a:xfrm>
            <a:off x="2196935" y="3562597"/>
            <a:ext cx="4488518" cy="1698170"/>
          </a:xfrm>
          <a:prstGeom prst="frame">
            <a:avLst>
              <a:gd name="adj1" fmla="val 2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5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8C3B-85B0-B841-A7D0-FF9A84B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328435"/>
            <a:ext cx="7524003" cy="970450"/>
          </a:xfrm>
        </p:spPr>
        <p:txBody>
          <a:bodyPr/>
          <a:lstStyle/>
          <a:p>
            <a:r>
              <a:rPr lang="es-ES" dirty="0"/>
              <a:t>3. ¿Cómo se utilizan?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3BFE6-D113-C941-BA39-36260A86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97" y="2400778"/>
            <a:ext cx="7524003" cy="591804"/>
          </a:xfrm>
        </p:spPr>
        <p:txBody>
          <a:bodyPr/>
          <a:lstStyle/>
          <a:p>
            <a:r>
              <a:rPr lang="es-ES" sz="2800" dirty="0"/>
              <a:t>Crear procedimiento con parámetros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822620-680D-2040-88DA-12081E4E3DC2}"/>
              </a:ext>
            </a:extLst>
          </p:cNvPr>
          <p:cNvSpPr txBox="1">
            <a:spLocks/>
          </p:cNvSpPr>
          <p:nvPr/>
        </p:nvSpPr>
        <p:spPr>
          <a:xfrm>
            <a:off x="1377536" y="797544"/>
            <a:ext cx="701583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en SQL Server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055434-85E5-3041-90F3-3CDCBBD1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9" y="3169892"/>
            <a:ext cx="8149578" cy="33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8C3B-85B0-B841-A7D0-FF9A84B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328435"/>
            <a:ext cx="7524003" cy="970450"/>
          </a:xfrm>
        </p:spPr>
        <p:txBody>
          <a:bodyPr/>
          <a:lstStyle/>
          <a:p>
            <a:r>
              <a:rPr lang="es-ES" dirty="0"/>
              <a:t>3. ¿Cómo se utilizan?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8FFFC4-D69E-F142-92E7-7C2BD882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858" y="2237103"/>
            <a:ext cx="8038142" cy="514034"/>
          </a:xfrm>
        </p:spPr>
        <p:txBody>
          <a:bodyPr/>
          <a:lstStyle/>
          <a:p>
            <a:r>
              <a:rPr lang="es-ES" sz="2800" dirty="0"/>
              <a:t>Ejecutar procedimiento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822620-680D-2040-88DA-12081E4E3DC2}"/>
              </a:ext>
            </a:extLst>
          </p:cNvPr>
          <p:cNvSpPr txBox="1">
            <a:spLocks/>
          </p:cNvSpPr>
          <p:nvPr/>
        </p:nvSpPr>
        <p:spPr>
          <a:xfrm>
            <a:off x="1377536" y="797544"/>
            <a:ext cx="701583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en SQL Server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2A6EDA-53DD-454C-8131-FB09B750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2" y="3307675"/>
            <a:ext cx="5997411" cy="18359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90B905-B126-BF46-BADA-4A388EE9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6" y="5522026"/>
            <a:ext cx="7222442" cy="62609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A298A96-4AB9-DB47-BB5C-ACE9BAA58AAD}"/>
              </a:ext>
            </a:extLst>
          </p:cNvPr>
          <p:cNvSpPr/>
          <p:nvPr/>
        </p:nvSpPr>
        <p:spPr>
          <a:xfrm>
            <a:off x="4785756" y="4500748"/>
            <a:ext cx="1650670" cy="320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0931DA-EA52-2C47-9DAD-F91AA8A8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79" t="45585" r="64968" b="44649"/>
          <a:stretch/>
        </p:blipFill>
        <p:spPr>
          <a:xfrm>
            <a:off x="4773881" y="4546011"/>
            <a:ext cx="871595" cy="3189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2C7023-374F-134F-BA19-9F0247C09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89" t="66386" r="45611" b="16150"/>
          <a:stretch/>
        </p:blipFill>
        <p:spPr>
          <a:xfrm>
            <a:off x="6757059" y="5557652"/>
            <a:ext cx="549785" cy="2968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B8722C-7701-4841-87FF-05C5799F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79" t="45585" r="64968" b="44649"/>
          <a:stretch/>
        </p:blipFill>
        <p:spPr>
          <a:xfrm>
            <a:off x="7271219" y="5581402"/>
            <a:ext cx="871595" cy="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8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{E392B39E-B697-6943-88CE-5A337F51EBCA}tf10001121</Template>
  <TotalTime>536</TotalTime>
  <Words>183</Words>
  <Application>Microsoft Macintosh PowerPoint</Application>
  <PresentationFormat>Presentación en pantalla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Trebuchet MS</vt:lpstr>
      <vt:lpstr>Wingdings 2</vt:lpstr>
      <vt:lpstr>Citable</vt:lpstr>
      <vt:lpstr>UNIDAD 11-B. PROCEDIMIENTOS ALMACENADOS</vt:lpstr>
      <vt:lpstr>ÍNDICE</vt:lpstr>
      <vt:lpstr>1. ¿Qué son?</vt:lpstr>
      <vt:lpstr>Procedimientos almacenados vs funciones</vt:lpstr>
      <vt:lpstr>Pueden recibir y devolver parámetros</vt:lpstr>
      <vt:lpstr>Ejemplo</vt:lpstr>
      <vt:lpstr>2. Ventajas</vt:lpstr>
      <vt:lpstr>3. ¿Cómo se utilizan?</vt:lpstr>
      <vt:lpstr>3. ¿Cómo se utilizan?</vt:lpstr>
      <vt:lpstr>3. ¿Cómo se utilizan?</vt:lpstr>
      <vt:lpstr>¡Gracias!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Roncel Camero</dc:creator>
  <cp:lastModifiedBy>Jorge Roncel Camero</cp:lastModifiedBy>
  <cp:revision>21</cp:revision>
  <dcterms:created xsi:type="dcterms:W3CDTF">2018-04-25T16:18:18Z</dcterms:created>
  <dcterms:modified xsi:type="dcterms:W3CDTF">2018-04-27T10:44:35Z</dcterms:modified>
</cp:coreProperties>
</file>