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Josefin Slab"/>
      <p:regular r:id="rId38"/>
      <p:bold r:id="rId39"/>
      <p:italic r:id="rId40"/>
      <p:boldItalic r:id="rId41"/>
    </p:embeddedFont>
    <p:embeddedFont>
      <p:font typeface="Anton"/>
      <p:regular r:id="rId42"/>
    </p:embeddedFont>
    <p:embeddedFont>
      <p:font typeface="Staatliches"/>
      <p:regular r:id="rId43"/>
    </p:embeddedFont>
    <p:embeddedFont>
      <p:font typeface="Fjalla One"/>
      <p:regular r:id="rId44"/>
    </p:embeddedFont>
    <p:embeddedFont>
      <p:font typeface="Tahoma"/>
      <p:regular r:id="rId45"/>
      <p:bold r:id="rId46"/>
    </p:embeddedFont>
    <p:embeddedFont>
      <p:font typeface="Josefin Sans"/>
      <p:regular r:id="rId47"/>
      <p:bold r:id="rId48"/>
      <p:italic r:id="rId49"/>
      <p:boldItalic r:id="rId50"/>
    </p:embeddedFont>
    <p:embeddedFont>
      <p:font typeface="Barlow"/>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E4B28E1-9FF7-4B9E-ACFC-B5DA24AA4C0A}">
  <a:tblStyle styleId="{3E4B28E1-9FF7-4B9E-ACFC-B5DA24AA4C0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JosefinSlab-italic.fntdata"/><Relationship Id="rId42" Type="http://schemas.openxmlformats.org/officeDocument/2006/relationships/font" Target="fonts/Anton-regular.fntdata"/><Relationship Id="rId41" Type="http://schemas.openxmlformats.org/officeDocument/2006/relationships/font" Target="fonts/JosefinSlab-boldItalic.fntdata"/><Relationship Id="rId44" Type="http://schemas.openxmlformats.org/officeDocument/2006/relationships/font" Target="fonts/FjallaOne-regular.fntdata"/><Relationship Id="rId43" Type="http://schemas.openxmlformats.org/officeDocument/2006/relationships/font" Target="fonts/Staatliches-regular.fntdata"/><Relationship Id="rId46" Type="http://schemas.openxmlformats.org/officeDocument/2006/relationships/font" Target="fonts/Tahoma-bold.fntdata"/><Relationship Id="rId45"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JosefinSans-bold.fntdata"/><Relationship Id="rId47" Type="http://schemas.openxmlformats.org/officeDocument/2006/relationships/font" Target="fonts/JosefinSans-regular.fntdata"/><Relationship Id="rId49" Type="http://schemas.openxmlformats.org/officeDocument/2006/relationships/font" Target="fonts/Josefi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JosefinSlab-bold.fntdata"/><Relationship Id="rId38" Type="http://schemas.openxmlformats.org/officeDocument/2006/relationships/font" Target="fonts/JosefinSlab-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regular.fntdata"/><Relationship Id="rId50" Type="http://schemas.openxmlformats.org/officeDocument/2006/relationships/font" Target="fonts/JosefinSans-boldItalic.fntdata"/><Relationship Id="rId53" Type="http://schemas.openxmlformats.org/officeDocument/2006/relationships/font" Target="fonts/Barlow-italic.fntdata"/><Relationship Id="rId52" Type="http://schemas.openxmlformats.org/officeDocument/2006/relationships/font" Target="fonts/Barlow-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Barlow-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ctrTitle"/>
          </p:nvPr>
        </p:nvSpPr>
        <p:spPr>
          <a:xfrm>
            <a:off x="536850" y="618475"/>
            <a:ext cx="8070300" cy="828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FFFFFF"/>
              </a:buClr>
              <a:buSzPts val="5200"/>
              <a:buNone/>
              <a:defRPr sz="5200"/>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11" name="Google Shape;11;p2"/>
          <p:cNvSpPr txBox="1"/>
          <p:nvPr>
            <p:ph idx="1" type="subTitle"/>
          </p:nvPr>
        </p:nvSpPr>
        <p:spPr>
          <a:xfrm>
            <a:off x="536850" y="1419300"/>
            <a:ext cx="8070300" cy="37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F3F3F3"/>
              </a:buClr>
              <a:buSzPts val="2800"/>
              <a:buNone/>
              <a:defRPr/>
            </a:lvl1pPr>
            <a:lvl2pPr lvl="1" algn="ctr">
              <a:lnSpc>
                <a:spcPct val="100000"/>
              </a:lnSpc>
              <a:spcBef>
                <a:spcPts val="0"/>
              </a:spcBef>
              <a:spcAft>
                <a:spcPts val="0"/>
              </a:spcAft>
              <a:buClr>
                <a:srgbClr val="F3F3F3"/>
              </a:buClr>
              <a:buSzPts val="2800"/>
              <a:buNone/>
              <a:defRPr sz="2800">
                <a:solidFill>
                  <a:srgbClr val="F3F3F3"/>
                </a:solidFill>
              </a:defRPr>
            </a:lvl2pPr>
            <a:lvl3pPr lvl="2" algn="ctr">
              <a:lnSpc>
                <a:spcPct val="100000"/>
              </a:lnSpc>
              <a:spcBef>
                <a:spcPts val="0"/>
              </a:spcBef>
              <a:spcAft>
                <a:spcPts val="0"/>
              </a:spcAft>
              <a:buClr>
                <a:srgbClr val="F3F3F3"/>
              </a:buClr>
              <a:buSzPts val="2800"/>
              <a:buNone/>
              <a:defRPr sz="2800">
                <a:solidFill>
                  <a:srgbClr val="F3F3F3"/>
                </a:solidFill>
              </a:defRPr>
            </a:lvl3pPr>
            <a:lvl4pPr lvl="3" algn="ctr">
              <a:lnSpc>
                <a:spcPct val="100000"/>
              </a:lnSpc>
              <a:spcBef>
                <a:spcPts val="0"/>
              </a:spcBef>
              <a:spcAft>
                <a:spcPts val="0"/>
              </a:spcAft>
              <a:buClr>
                <a:srgbClr val="F3F3F3"/>
              </a:buClr>
              <a:buSzPts val="2800"/>
              <a:buNone/>
              <a:defRPr sz="2800">
                <a:solidFill>
                  <a:srgbClr val="F3F3F3"/>
                </a:solidFill>
              </a:defRPr>
            </a:lvl4pPr>
            <a:lvl5pPr lvl="4" algn="ctr">
              <a:lnSpc>
                <a:spcPct val="100000"/>
              </a:lnSpc>
              <a:spcBef>
                <a:spcPts val="0"/>
              </a:spcBef>
              <a:spcAft>
                <a:spcPts val="0"/>
              </a:spcAft>
              <a:buClr>
                <a:srgbClr val="F3F3F3"/>
              </a:buClr>
              <a:buSzPts val="2800"/>
              <a:buNone/>
              <a:defRPr sz="2800">
                <a:solidFill>
                  <a:srgbClr val="F3F3F3"/>
                </a:solidFill>
              </a:defRPr>
            </a:lvl5pPr>
            <a:lvl6pPr lvl="5" algn="ctr">
              <a:lnSpc>
                <a:spcPct val="100000"/>
              </a:lnSpc>
              <a:spcBef>
                <a:spcPts val="0"/>
              </a:spcBef>
              <a:spcAft>
                <a:spcPts val="0"/>
              </a:spcAft>
              <a:buClr>
                <a:srgbClr val="F3F3F3"/>
              </a:buClr>
              <a:buSzPts val="2800"/>
              <a:buNone/>
              <a:defRPr sz="2800">
                <a:solidFill>
                  <a:srgbClr val="F3F3F3"/>
                </a:solidFill>
              </a:defRPr>
            </a:lvl6pPr>
            <a:lvl7pPr lvl="6" algn="ctr">
              <a:lnSpc>
                <a:spcPct val="100000"/>
              </a:lnSpc>
              <a:spcBef>
                <a:spcPts val="0"/>
              </a:spcBef>
              <a:spcAft>
                <a:spcPts val="0"/>
              </a:spcAft>
              <a:buClr>
                <a:srgbClr val="F3F3F3"/>
              </a:buClr>
              <a:buSzPts val="2800"/>
              <a:buNone/>
              <a:defRPr sz="2800">
                <a:solidFill>
                  <a:srgbClr val="F3F3F3"/>
                </a:solidFill>
              </a:defRPr>
            </a:lvl7pPr>
            <a:lvl8pPr lvl="7" algn="ctr">
              <a:lnSpc>
                <a:spcPct val="100000"/>
              </a:lnSpc>
              <a:spcBef>
                <a:spcPts val="0"/>
              </a:spcBef>
              <a:spcAft>
                <a:spcPts val="0"/>
              </a:spcAft>
              <a:buClr>
                <a:srgbClr val="F3F3F3"/>
              </a:buClr>
              <a:buSzPts val="2800"/>
              <a:buNone/>
              <a:defRPr sz="2800">
                <a:solidFill>
                  <a:srgbClr val="F3F3F3"/>
                </a:solidFill>
              </a:defRPr>
            </a:lvl8pPr>
            <a:lvl9pPr lvl="8" algn="ctr">
              <a:lnSpc>
                <a:spcPct val="100000"/>
              </a:lnSpc>
              <a:spcBef>
                <a:spcPts val="0"/>
              </a:spcBef>
              <a:spcAft>
                <a:spcPts val="0"/>
              </a:spcAft>
              <a:buClr>
                <a:srgbClr val="F3F3F3"/>
              </a:buClr>
              <a:buSzPts val="2800"/>
              <a:buNone/>
              <a:defRPr sz="2800">
                <a:solidFill>
                  <a:srgbClr val="F3F3F3"/>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TITLE_1_1">
    <p:bg>
      <p:bgPr>
        <a:solidFill>
          <a:schemeClr val="dk1"/>
        </a:solidFill>
      </p:bgPr>
    </p:bg>
    <p:spTree>
      <p:nvGrpSpPr>
        <p:cNvPr id="86" name="Shape 86"/>
        <p:cNvGrpSpPr/>
        <p:nvPr/>
      </p:nvGrpSpPr>
      <p:grpSpPr>
        <a:xfrm>
          <a:off x="0" y="0"/>
          <a:ext cx="0" cy="0"/>
          <a:chOff x="0" y="0"/>
          <a:chExt cx="0" cy="0"/>
        </a:xfrm>
      </p:grpSpPr>
      <p:sp>
        <p:nvSpPr>
          <p:cNvPr id="87" name="Google Shape;87;p11"/>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5309">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12" name="Shape 12"/>
        <p:cNvGrpSpPr/>
        <p:nvPr/>
      </p:nvGrpSpPr>
      <p:grpSpPr>
        <a:xfrm>
          <a:off x="0" y="0"/>
          <a:ext cx="0" cy="0"/>
          <a:chOff x="0" y="0"/>
          <a:chExt cx="0" cy="0"/>
        </a:xfrm>
      </p:grpSpPr>
      <p:sp>
        <p:nvSpPr>
          <p:cNvPr id="13" name="Google Shape;13;p3"/>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
          <p:cNvSpPr txBox="1"/>
          <p:nvPr>
            <p:ph idx="1" type="body"/>
          </p:nvPr>
        </p:nvSpPr>
        <p:spPr>
          <a:xfrm>
            <a:off x="718500" y="1526625"/>
            <a:ext cx="7706400" cy="3291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lt1"/>
              </a:buClr>
              <a:buSzPts val="1200"/>
              <a:buFont typeface="Abel"/>
              <a:buChar char="●"/>
              <a:defRPr sz="1200">
                <a:solidFill>
                  <a:schemeClr val="lt1"/>
                </a:solidFill>
              </a:defRPr>
            </a:lvl1pPr>
            <a:lvl2pPr indent="-317500" lvl="1" marL="914400" algn="l">
              <a:lnSpc>
                <a:spcPct val="115000"/>
              </a:lnSpc>
              <a:spcBef>
                <a:spcPts val="0"/>
              </a:spcBef>
              <a:spcAft>
                <a:spcPts val="0"/>
              </a:spcAft>
              <a:buClr>
                <a:schemeClr val="lt1"/>
              </a:buClr>
              <a:buSzPts val="1400"/>
              <a:buFont typeface="Arial"/>
              <a:buChar char="○"/>
              <a:defRPr>
                <a:solidFill>
                  <a:schemeClr val="lt1"/>
                </a:solidFill>
              </a:defRPr>
            </a:lvl2pPr>
            <a:lvl3pPr indent="-317500" lvl="2" marL="1371600" algn="l">
              <a:lnSpc>
                <a:spcPct val="115000"/>
              </a:lnSpc>
              <a:spcBef>
                <a:spcPts val="1600"/>
              </a:spcBef>
              <a:spcAft>
                <a:spcPts val="0"/>
              </a:spcAft>
              <a:buClr>
                <a:schemeClr val="lt1"/>
              </a:buClr>
              <a:buSzPts val="1400"/>
              <a:buFont typeface="Arial"/>
              <a:buChar char="■"/>
              <a:defRPr>
                <a:solidFill>
                  <a:schemeClr val="lt1"/>
                </a:solidFill>
              </a:defRPr>
            </a:lvl3pPr>
            <a:lvl4pPr indent="-317500" lvl="3" marL="1828800" algn="l">
              <a:lnSpc>
                <a:spcPct val="115000"/>
              </a:lnSpc>
              <a:spcBef>
                <a:spcPts val="1600"/>
              </a:spcBef>
              <a:spcAft>
                <a:spcPts val="0"/>
              </a:spcAft>
              <a:buClr>
                <a:schemeClr val="lt1"/>
              </a:buClr>
              <a:buSzPts val="1400"/>
              <a:buFont typeface="Arial"/>
              <a:buChar char="●"/>
              <a:defRPr>
                <a:solidFill>
                  <a:schemeClr val="lt1"/>
                </a:solidFill>
              </a:defRPr>
            </a:lvl4pPr>
            <a:lvl5pPr indent="-317500" lvl="4" marL="2286000" algn="l">
              <a:lnSpc>
                <a:spcPct val="115000"/>
              </a:lnSpc>
              <a:spcBef>
                <a:spcPts val="1600"/>
              </a:spcBef>
              <a:spcAft>
                <a:spcPts val="0"/>
              </a:spcAft>
              <a:buClr>
                <a:schemeClr val="lt1"/>
              </a:buClr>
              <a:buSzPts val="1400"/>
              <a:buFont typeface="Arial"/>
              <a:buChar char="○"/>
              <a:defRPr>
                <a:solidFill>
                  <a:schemeClr val="lt1"/>
                </a:solidFill>
              </a:defRPr>
            </a:lvl5pPr>
            <a:lvl6pPr indent="-317500" lvl="5" marL="2743200" algn="l">
              <a:lnSpc>
                <a:spcPct val="115000"/>
              </a:lnSpc>
              <a:spcBef>
                <a:spcPts val="1600"/>
              </a:spcBef>
              <a:spcAft>
                <a:spcPts val="0"/>
              </a:spcAft>
              <a:buClr>
                <a:schemeClr val="lt1"/>
              </a:buClr>
              <a:buSzPts val="1400"/>
              <a:buFont typeface="Arial"/>
              <a:buChar char="■"/>
              <a:defRPr>
                <a:solidFill>
                  <a:schemeClr val="lt1"/>
                </a:solidFill>
              </a:defRPr>
            </a:lvl6pPr>
            <a:lvl7pPr indent="-317500" lvl="6" marL="3200400" algn="l">
              <a:lnSpc>
                <a:spcPct val="115000"/>
              </a:lnSpc>
              <a:spcBef>
                <a:spcPts val="1600"/>
              </a:spcBef>
              <a:spcAft>
                <a:spcPts val="0"/>
              </a:spcAft>
              <a:buClr>
                <a:schemeClr val="lt1"/>
              </a:buClr>
              <a:buSzPts val="1400"/>
              <a:buFont typeface="Arial"/>
              <a:buChar char="●"/>
              <a:defRPr>
                <a:solidFill>
                  <a:schemeClr val="lt1"/>
                </a:solidFill>
              </a:defRPr>
            </a:lvl7pPr>
            <a:lvl8pPr indent="-317500" lvl="7" marL="3657600" algn="l">
              <a:lnSpc>
                <a:spcPct val="115000"/>
              </a:lnSpc>
              <a:spcBef>
                <a:spcPts val="1600"/>
              </a:spcBef>
              <a:spcAft>
                <a:spcPts val="0"/>
              </a:spcAft>
              <a:buClr>
                <a:schemeClr val="lt1"/>
              </a:buClr>
              <a:buSzPts val="1400"/>
              <a:buFont typeface="Arial"/>
              <a:buChar char="○"/>
              <a:defRPr>
                <a:solidFill>
                  <a:schemeClr val="lt1"/>
                </a:solidFill>
              </a:defRPr>
            </a:lvl8pPr>
            <a:lvl9pPr indent="-317500" lvl="8" marL="4114800" algn="l">
              <a:lnSpc>
                <a:spcPct val="115000"/>
              </a:lnSpc>
              <a:spcBef>
                <a:spcPts val="1600"/>
              </a:spcBef>
              <a:spcAft>
                <a:spcPts val="1600"/>
              </a:spcAft>
              <a:buClr>
                <a:schemeClr val="lt1"/>
              </a:buClr>
              <a:buSzPts val="1400"/>
              <a:buFont typeface="Arial"/>
              <a:buChar char="■"/>
              <a:defRPr>
                <a:solidFill>
                  <a:schemeClr val="lt1"/>
                </a:solidFill>
              </a:defRPr>
            </a:lvl9pPr>
          </a:lstStyle>
          <a:p/>
        </p:txBody>
      </p:sp>
      <p:sp>
        <p:nvSpPr>
          <p:cNvPr id="15" name="Google Shape;15;p3"/>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400"/>
              <a:buNone/>
              <a:defRPr sz="2400">
                <a:solidFill>
                  <a:schemeClr val="lt1"/>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BLANK_1">
    <p:bg>
      <p:bgPr>
        <a:solidFill>
          <a:schemeClr val="dk1"/>
        </a:solidFill>
      </p:bgPr>
    </p:bg>
    <p:spTree>
      <p:nvGrpSpPr>
        <p:cNvPr id="16" name="Shape 16"/>
        <p:cNvGrpSpPr/>
        <p:nvPr/>
      </p:nvGrpSpPr>
      <p:grpSpPr>
        <a:xfrm>
          <a:off x="0" y="0"/>
          <a:ext cx="0" cy="0"/>
          <a:chOff x="0" y="0"/>
          <a:chExt cx="0" cy="0"/>
        </a:xfrm>
      </p:grpSpPr>
      <p:sp>
        <p:nvSpPr>
          <p:cNvPr id="17" name="Google Shape;17;p4"/>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
          <p:cNvSpPr txBox="1"/>
          <p:nvPr>
            <p:ph idx="1" type="subTitle"/>
          </p:nvPr>
        </p:nvSpPr>
        <p:spPr>
          <a:xfrm>
            <a:off x="726451" y="1378126"/>
            <a:ext cx="17418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100"/>
              <a:buFont typeface="Josefin Slab"/>
              <a:buNone/>
              <a:defRPr sz="1400"/>
            </a:lvl1pPr>
            <a:lvl2pPr lvl="1"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19" name="Google Shape;19;p4"/>
          <p:cNvSpPr txBox="1"/>
          <p:nvPr>
            <p:ph idx="2" type="subTitle"/>
          </p:nvPr>
        </p:nvSpPr>
        <p:spPr>
          <a:xfrm>
            <a:off x="3701096" y="1378119"/>
            <a:ext cx="17418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100"/>
              <a:buFont typeface="Josefin Slab"/>
              <a:buNone/>
              <a:defRPr sz="1400"/>
            </a:lvl1pPr>
            <a:lvl2pPr lvl="1"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20" name="Google Shape;20;p4"/>
          <p:cNvSpPr txBox="1"/>
          <p:nvPr>
            <p:ph idx="3" type="subTitle"/>
          </p:nvPr>
        </p:nvSpPr>
        <p:spPr>
          <a:xfrm>
            <a:off x="6675742" y="1378119"/>
            <a:ext cx="17418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100"/>
              <a:buFont typeface="Josefin Slab"/>
              <a:buNone/>
              <a:defRPr sz="1400"/>
            </a:lvl1pPr>
            <a:lvl2pPr lvl="1"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21" name="Google Shape;21;p4"/>
          <p:cNvSpPr txBox="1"/>
          <p:nvPr>
            <p:ph idx="4" type="subTitle"/>
          </p:nvPr>
        </p:nvSpPr>
        <p:spPr>
          <a:xfrm>
            <a:off x="726450" y="3626849"/>
            <a:ext cx="17418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100"/>
              <a:buFont typeface="Josefin Slab"/>
              <a:buNone/>
              <a:defRPr sz="1400">
                <a:solidFill>
                  <a:srgbClr val="2A2929"/>
                </a:solidFill>
              </a:defRPr>
            </a:lvl1pPr>
            <a:lvl2pPr lvl="1"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22" name="Google Shape;22;p4"/>
          <p:cNvSpPr txBox="1"/>
          <p:nvPr>
            <p:ph idx="5" type="subTitle"/>
          </p:nvPr>
        </p:nvSpPr>
        <p:spPr>
          <a:xfrm>
            <a:off x="3701096" y="3626849"/>
            <a:ext cx="17418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100"/>
              <a:buFont typeface="Josefin Slab"/>
              <a:buNone/>
              <a:defRPr sz="1400">
                <a:solidFill>
                  <a:srgbClr val="2A2929"/>
                </a:solidFill>
              </a:defRPr>
            </a:lvl1pPr>
            <a:lvl2pPr lvl="1"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23" name="Google Shape;23;p4"/>
          <p:cNvSpPr txBox="1"/>
          <p:nvPr>
            <p:ph idx="6" type="subTitle"/>
          </p:nvPr>
        </p:nvSpPr>
        <p:spPr>
          <a:xfrm>
            <a:off x="6675742" y="3626849"/>
            <a:ext cx="1741800" cy="70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1100"/>
              <a:buFont typeface="Josefin Slab"/>
              <a:buNone/>
              <a:defRPr sz="1400">
                <a:solidFill>
                  <a:srgbClr val="2A2929"/>
                </a:solidFill>
              </a:defRPr>
            </a:lvl1pPr>
            <a:lvl2pPr lvl="1"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24" name="Google Shape;24;p4"/>
          <p:cNvSpPr txBox="1"/>
          <p:nvPr>
            <p:ph type="ctrTitle"/>
          </p:nvPr>
        </p:nvSpPr>
        <p:spPr>
          <a:xfrm>
            <a:off x="713225" y="876910"/>
            <a:ext cx="174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2400"/>
              <a:buNone/>
              <a:defRPr sz="2400">
                <a:solidFill>
                  <a:schemeClr val="lt1"/>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
        <p:nvSpPr>
          <p:cNvPr id="25" name="Google Shape;25;p4"/>
          <p:cNvSpPr txBox="1"/>
          <p:nvPr>
            <p:ph idx="7" type="ctrTitle"/>
          </p:nvPr>
        </p:nvSpPr>
        <p:spPr>
          <a:xfrm>
            <a:off x="3694488" y="876910"/>
            <a:ext cx="174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2400"/>
              <a:buNone/>
              <a:defRPr sz="2400">
                <a:solidFill>
                  <a:schemeClr val="lt1"/>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
        <p:nvSpPr>
          <p:cNvPr id="26" name="Google Shape;26;p4"/>
          <p:cNvSpPr txBox="1"/>
          <p:nvPr>
            <p:ph idx="8" type="ctrTitle"/>
          </p:nvPr>
        </p:nvSpPr>
        <p:spPr>
          <a:xfrm>
            <a:off x="6688963" y="876910"/>
            <a:ext cx="174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2400"/>
              <a:buNone/>
              <a:defRPr sz="2400">
                <a:solidFill>
                  <a:schemeClr val="lt1"/>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
        <p:nvSpPr>
          <p:cNvPr id="27" name="Google Shape;27;p4"/>
          <p:cNvSpPr txBox="1"/>
          <p:nvPr>
            <p:ph idx="9" type="ctrTitle"/>
          </p:nvPr>
        </p:nvSpPr>
        <p:spPr>
          <a:xfrm>
            <a:off x="713225" y="3131720"/>
            <a:ext cx="174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2400"/>
              <a:buNone/>
              <a:defRPr sz="2400">
                <a:solidFill>
                  <a:schemeClr val="lt1"/>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
        <p:nvSpPr>
          <p:cNvPr id="28" name="Google Shape;28;p4"/>
          <p:cNvSpPr txBox="1"/>
          <p:nvPr>
            <p:ph idx="13" type="ctrTitle"/>
          </p:nvPr>
        </p:nvSpPr>
        <p:spPr>
          <a:xfrm>
            <a:off x="3694488" y="3131720"/>
            <a:ext cx="174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2400"/>
              <a:buNone/>
              <a:defRPr sz="2400">
                <a:solidFill>
                  <a:schemeClr val="lt1"/>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
        <p:nvSpPr>
          <p:cNvPr id="29" name="Google Shape;29;p4"/>
          <p:cNvSpPr txBox="1"/>
          <p:nvPr>
            <p:ph idx="14" type="ctrTitle"/>
          </p:nvPr>
        </p:nvSpPr>
        <p:spPr>
          <a:xfrm>
            <a:off x="6688963" y="3131720"/>
            <a:ext cx="174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F3F3F3"/>
              </a:buClr>
              <a:buSzPts val="2400"/>
              <a:buNone/>
              <a:defRPr sz="2400">
                <a:solidFill>
                  <a:schemeClr val="lt1"/>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Tree>
  </p:cSld>
  <p:clrMapOvr>
    <a:masterClrMapping/>
  </p:clrMapOvr>
  <p:extLst>
    <p:ext uri="{DCECCB84-F9BA-43D5-87BE-67443E8EF086}">
      <p15:sldGuideLst>
        <p15:guide id="1" orient="horz" pos="815">
          <p15:clr>
            <a:srgbClr val="FA7B17"/>
          </p15:clr>
        </p15:guide>
        <p15:guide id="2" orient="horz" pos="22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0" name="Shape 30"/>
        <p:cNvGrpSpPr/>
        <p:nvPr/>
      </p:nvGrpSpPr>
      <p:grpSpPr>
        <a:xfrm>
          <a:off x="0" y="0"/>
          <a:ext cx="0" cy="0"/>
          <a:chOff x="0" y="0"/>
          <a:chExt cx="0" cy="0"/>
        </a:xfrm>
      </p:grpSpPr>
      <p:sp>
        <p:nvSpPr>
          <p:cNvPr id="31" name="Google Shape;31;p5"/>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
          <p:cNvSpPr txBox="1"/>
          <p:nvPr>
            <p:ph idx="1" type="subTitle"/>
          </p:nvPr>
        </p:nvSpPr>
        <p:spPr>
          <a:xfrm>
            <a:off x="4121900" y="2652225"/>
            <a:ext cx="4302900" cy="1763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1100"/>
              <a:buNone/>
              <a:defRPr sz="1400">
                <a:solidFill>
                  <a:srgbClr val="2A2929"/>
                </a:solidFill>
              </a:defRPr>
            </a:lvl1pPr>
            <a:lvl2pPr lvl="1" algn="r">
              <a:lnSpc>
                <a:spcPct val="100000"/>
              </a:lnSpc>
              <a:spcBef>
                <a:spcPts val="0"/>
              </a:spcBef>
              <a:spcAft>
                <a:spcPts val="0"/>
              </a:spcAft>
              <a:buClr>
                <a:srgbClr val="F3F3F3"/>
              </a:buClr>
              <a:buSzPts val="1100"/>
              <a:buNone/>
              <a:defRPr sz="1100">
                <a:solidFill>
                  <a:srgbClr val="F3F3F3"/>
                </a:solidFill>
              </a:defRPr>
            </a:lvl2pPr>
            <a:lvl3pPr lvl="2" algn="r">
              <a:lnSpc>
                <a:spcPct val="100000"/>
              </a:lnSpc>
              <a:spcBef>
                <a:spcPts val="0"/>
              </a:spcBef>
              <a:spcAft>
                <a:spcPts val="0"/>
              </a:spcAft>
              <a:buClr>
                <a:srgbClr val="F3F3F3"/>
              </a:buClr>
              <a:buSzPts val="1100"/>
              <a:buNone/>
              <a:defRPr sz="1100">
                <a:solidFill>
                  <a:srgbClr val="F3F3F3"/>
                </a:solidFill>
              </a:defRPr>
            </a:lvl3pPr>
            <a:lvl4pPr lvl="3" algn="r">
              <a:lnSpc>
                <a:spcPct val="100000"/>
              </a:lnSpc>
              <a:spcBef>
                <a:spcPts val="0"/>
              </a:spcBef>
              <a:spcAft>
                <a:spcPts val="0"/>
              </a:spcAft>
              <a:buClr>
                <a:srgbClr val="F3F3F3"/>
              </a:buClr>
              <a:buSzPts val="1100"/>
              <a:buNone/>
              <a:defRPr sz="1100">
                <a:solidFill>
                  <a:srgbClr val="F3F3F3"/>
                </a:solidFill>
              </a:defRPr>
            </a:lvl4pPr>
            <a:lvl5pPr lvl="4" algn="r">
              <a:lnSpc>
                <a:spcPct val="100000"/>
              </a:lnSpc>
              <a:spcBef>
                <a:spcPts val="0"/>
              </a:spcBef>
              <a:spcAft>
                <a:spcPts val="0"/>
              </a:spcAft>
              <a:buClr>
                <a:srgbClr val="F3F3F3"/>
              </a:buClr>
              <a:buSzPts val="1100"/>
              <a:buNone/>
              <a:defRPr sz="1100">
                <a:solidFill>
                  <a:srgbClr val="F3F3F3"/>
                </a:solidFill>
              </a:defRPr>
            </a:lvl5pPr>
            <a:lvl6pPr lvl="5" algn="r">
              <a:lnSpc>
                <a:spcPct val="100000"/>
              </a:lnSpc>
              <a:spcBef>
                <a:spcPts val="0"/>
              </a:spcBef>
              <a:spcAft>
                <a:spcPts val="0"/>
              </a:spcAft>
              <a:buClr>
                <a:srgbClr val="F3F3F3"/>
              </a:buClr>
              <a:buSzPts val="1100"/>
              <a:buNone/>
              <a:defRPr sz="1100">
                <a:solidFill>
                  <a:srgbClr val="F3F3F3"/>
                </a:solidFill>
              </a:defRPr>
            </a:lvl6pPr>
            <a:lvl7pPr lvl="6" algn="r">
              <a:lnSpc>
                <a:spcPct val="100000"/>
              </a:lnSpc>
              <a:spcBef>
                <a:spcPts val="0"/>
              </a:spcBef>
              <a:spcAft>
                <a:spcPts val="0"/>
              </a:spcAft>
              <a:buClr>
                <a:srgbClr val="F3F3F3"/>
              </a:buClr>
              <a:buSzPts val="1100"/>
              <a:buNone/>
              <a:defRPr sz="1100">
                <a:solidFill>
                  <a:srgbClr val="F3F3F3"/>
                </a:solidFill>
              </a:defRPr>
            </a:lvl7pPr>
            <a:lvl8pPr lvl="7" algn="r">
              <a:lnSpc>
                <a:spcPct val="100000"/>
              </a:lnSpc>
              <a:spcBef>
                <a:spcPts val="0"/>
              </a:spcBef>
              <a:spcAft>
                <a:spcPts val="0"/>
              </a:spcAft>
              <a:buClr>
                <a:srgbClr val="F3F3F3"/>
              </a:buClr>
              <a:buSzPts val="1100"/>
              <a:buNone/>
              <a:defRPr sz="1100">
                <a:solidFill>
                  <a:srgbClr val="F3F3F3"/>
                </a:solidFill>
              </a:defRPr>
            </a:lvl8pPr>
            <a:lvl9pPr lvl="8" algn="r">
              <a:lnSpc>
                <a:spcPct val="100000"/>
              </a:lnSpc>
              <a:spcBef>
                <a:spcPts val="0"/>
              </a:spcBef>
              <a:spcAft>
                <a:spcPts val="0"/>
              </a:spcAft>
              <a:buClr>
                <a:srgbClr val="F3F3F3"/>
              </a:buClr>
              <a:buSzPts val="1100"/>
              <a:buNone/>
              <a:defRPr sz="1100">
                <a:solidFill>
                  <a:srgbClr val="F3F3F3"/>
                </a:solidFill>
              </a:defRPr>
            </a:lvl9pPr>
          </a:lstStyle>
          <a:p/>
        </p:txBody>
      </p:sp>
      <p:sp>
        <p:nvSpPr>
          <p:cNvPr id="33" name="Google Shape;33;p5"/>
          <p:cNvSpPr txBox="1"/>
          <p:nvPr>
            <p:ph type="ctrTitle"/>
          </p:nvPr>
        </p:nvSpPr>
        <p:spPr>
          <a:xfrm>
            <a:off x="4070400" y="472200"/>
            <a:ext cx="4354500" cy="1705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F3F3F3"/>
              </a:buClr>
              <a:buSzPts val="2400"/>
              <a:buNone/>
              <a:defRPr sz="4800"/>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4" name="Shape 34"/>
        <p:cNvGrpSpPr/>
        <p:nvPr/>
      </p:nvGrpSpPr>
      <p:grpSpPr>
        <a:xfrm>
          <a:off x="0" y="0"/>
          <a:ext cx="0" cy="0"/>
          <a:chOff x="0" y="0"/>
          <a:chExt cx="0" cy="0"/>
        </a:xfrm>
      </p:grpSpPr>
      <p:sp>
        <p:nvSpPr>
          <p:cNvPr id="35" name="Google Shape;35;p6"/>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 name="Google Shape;36;p6"/>
          <p:cNvGrpSpPr/>
          <p:nvPr/>
        </p:nvGrpSpPr>
        <p:grpSpPr>
          <a:xfrm>
            <a:off x="319500" y="0"/>
            <a:ext cx="8505000" cy="981750"/>
            <a:chOff x="319500" y="0"/>
            <a:chExt cx="8505000" cy="981750"/>
          </a:xfrm>
        </p:grpSpPr>
        <p:sp>
          <p:nvSpPr>
            <p:cNvPr id="37" name="Google Shape;37;p6"/>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6"/>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 name="Google Shape;42;p6"/>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400"/>
              <a:buNone/>
              <a:defRPr sz="2400">
                <a:solidFill>
                  <a:schemeClr val="lt1"/>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
    <p:bg>
      <p:bgPr>
        <a:solidFill>
          <a:schemeClr val="dk1"/>
        </a:solidFill>
      </p:bgPr>
    </p:bg>
    <p:spTree>
      <p:nvGrpSpPr>
        <p:cNvPr id="43" name="Shape 43"/>
        <p:cNvGrpSpPr/>
        <p:nvPr/>
      </p:nvGrpSpPr>
      <p:grpSpPr>
        <a:xfrm>
          <a:off x="0" y="0"/>
          <a:ext cx="0" cy="0"/>
          <a:chOff x="0" y="0"/>
          <a:chExt cx="0" cy="0"/>
        </a:xfrm>
      </p:grpSpPr>
      <p:sp>
        <p:nvSpPr>
          <p:cNvPr id="44" name="Google Shape;44;p7"/>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7"/>
          <p:cNvSpPr txBox="1"/>
          <p:nvPr>
            <p:ph idx="1" type="subTitle"/>
          </p:nvPr>
        </p:nvSpPr>
        <p:spPr>
          <a:xfrm>
            <a:off x="1232725" y="2067950"/>
            <a:ext cx="2769300" cy="445500"/>
          </a:xfrm>
          <a:prstGeom prst="rect">
            <a:avLst/>
          </a:prstGeom>
          <a:solidFill>
            <a:schemeClr val="accent6"/>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46" name="Google Shape;46;p7"/>
          <p:cNvSpPr txBox="1"/>
          <p:nvPr>
            <p:ph idx="2" type="subTitle"/>
          </p:nvPr>
        </p:nvSpPr>
        <p:spPr>
          <a:xfrm>
            <a:off x="1022575" y="2459503"/>
            <a:ext cx="3189600" cy="47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434343"/>
              </a:buClr>
              <a:buSzPts val="1100"/>
              <a:buFont typeface="Josefin Slab"/>
              <a:buNone/>
              <a:defRPr sz="1400">
                <a:solidFill>
                  <a:srgbClr val="2A2929"/>
                </a:solidFill>
              </a:defRPr>
            </a:lvl1pPr>
            <a:lvl2pPr lvl="1"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47" name="Google Shape;47;p7"/>
          <p:cNvSpPr txBox="1"/>
          <p:nvPr>
            <p:ph idx="3" type="subTitle"/>
          </p:nvPr>
        </p:nvSpPr>
        <p:spPr>
          <a:xfrm>
            <a:off x="5158172" y="2066550"/>
            <a:ext cx="2736900" cy="445500"/>
          </a:xfrm>
          <a:prstGeom prst="rect">
            <a:avLst/>
          </a:prstGeom>
          <a:solidFill>
            <a:schemeClr val="accent6"/>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48" name="Google Shape;48;p7"/>
          <p:cNvSpPr txBox="1"/>
          <p:nvPr>
            <p:ph idx="4" type="subTitle"/>
          </p:nvPr>
        </p:nvSpPr>
        <p:spPr>
          <a:xfrm>
            <a:off x="4931822" y="2458097"/>
            <a:ext cx="3189600" cy="47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434343"/>
              </a:buClr>
              <a:buSzPts val="1100"/>
              <a:buFont typeface="Josefin Slab"/>
              <a:buNone/>
              <a:defRPr sz="1400">
                <a:solidFill>
                  <a:srgbClr val="2A2929"/>
                </a:solidFill>
              </a:defRPr>
            </a:lvl1pPr>
            <a:lvl2pPr lvl="1"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49" name="Google Shape;49;p7"/>
          <p:cNvSpPr txBox="1"/>
          <p:nvPr>
            <p:ph idx="5" type="subTitle"/>
          </p:nvPr>
        </p:nvSpPr>
        <p:spPr>
          <a:xfrm>
            <a:off x="1232725" y="3606450"/>
            <a:ext cx="2769300" cy="445500"/>
          </a:xfrm>
          <a:prstGeom prst="rect">
            <a:avLst/>
          </a:prstGeom>
          <a:solidFill>
            <a:schemeClr val="accent6"/>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50" name="Google Shape;50;p7"/>
          <p:cNvSpPr txBox="1"/>
          <p:nvPr>
            <p:ph idx="6" type="subTitle"/>
          </p:nvPr>
        </p:nvSpPr>
        <p:spPr>
          <a:xfrm>
            <a:off x="1022575" y="4005700"/>
            <a:ext cx="3189600" cy="47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434343"/>
              </a:buClr>
              <a:buSzPts val="1100"/>
              <a:buFont typeface="Josefin Slab"/>
              <a:buNone/>
              <a:defRPr sz="1400">
                <a:solidFill>
                  <a:srgbClr val="2A2929"/>
                </a:solidFill>
              </a:defRPr>
            </a:lvl1pPr>
            <a:lvl2pPr lvl="1"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51" name="Google Shape;51;p7"/>
          <p:cNvSpPr txBox="1"/>
          <p:nvPr>
            <p:ph idx="7" type="subTitle"/>
          </p:nvPr>
        </p:nvSpPr>
        <p:spPr>
          <a:xfrm>
            <a:off x="5158172" y="3617356"/>
            <a:ext cx="2736900" cy="445500"/>
          </a:xfrm>
          <a:prstGeom prst="rect">
            <a:avLst/>
          </a:prstGeom>
          <a:solidFill>
            <a:schemeClr val="accent6"/>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434343"/>
              </a:buClr>
              <a:buSzPts val="1800"/>
              <a:buFont typeface="Josefin Sans"/>
              <a:buNone/>
              <a:defRPr>
                <a:solidFill>
                  <a:srgbClr val="2A2929"/>
                </a:solidFill>
                <a:latin typeface="Fjalla One"/>
                <a:ea typeface="Fjalla One"/>
                <a:cs typeface="Fjalla One"/>
                <a:sym typeface="Fjalla One"/>
              </a:defRPr>
            </a:lvl1pPr>
            <a:lvl2pPr lvl="1"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2pPr>
            <a:lvl3pPr lvl="2"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3pPr>
            <a:lvl4pPr lvl="3"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4pPr>
            <a:lvl5pPr lvl="4"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5pPr>
            <a:lvl6pPr lvl="5"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6pPr>
            <a:lvl7pPr lvl="6"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7pPr>
            <a:lvl8pPr lvl="7"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8pPr>
            <a:lvl9pPr lvl="8" algn="ctr">
              <a:lnSpc>
                <a:spcPct val="100000"/>
              </a:lnSpc>
              <a:spcBef>
                <a:spcPts val="0"/>
              </a:spcBef>
              <a:spcAft>
                <a:spcPts val="0"/>
              </a:spcAft>
              <a:buClr>
                <a:srgbClr val="434343"/>
              </a:buClr>
              <a:buSzPts val="1400"/>
              <a:buFont typeface="Josefin Sans"/>
              <a:buNone/>
              <a:defRPr b="1">
                <a:solidFill>
                  <a:srgbClr val="434343"/>
                </a:solidFill>
                <a:latin typeface="Josefin Sans"/>
                <a:ea typeface="Josefin Sans"/>
                <a:cs typeface="Josefin Sans"/>
                <a:sym typeface="Josefin Sans"/>
              </a:defRPr>
            </a:lvl9pPr>
          </a:lstStyle>
          <a:p/>
        </p:txBody>
      </p:sp>
      <p:sp>
        <p:nvSpPr>
          <p:cNvPr id="52" name="Google Shape;52;p7"/>
          <p:cNvSpPr txBox="1"/>
          <p:nvPr>
            <p:ph idx="8" type="subTitle"/>
          </p:nvPr>
        </p:nvSpPr>
        <p:spPr>
          <a:xfrm>
            <a:off x="4950422" y="4016603"/>
            <a:ext cx="3152400" cy="47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434343"/>
              </a:buClr>
              <a:buSzPts val="1100"/>
              <a:buFont typeface="Josefin Slab"/>
              <a:buNone/>
              <a:defRPr sz="1400">
                <a:solidFill>
                  <a:srgbClr val="2A2929"/>
                </a:solidFill>
              </a:defRPr>
            </a:lvl1pPr>
            <a:lvl2pPr lvl="1"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2pPr>
            <a:lvl3pPr lvl="2"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3pPr>
            <a:lvl4pPr lvl="3"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4pPr>
            <a:lvl5pPr lvl="4"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5pPr>
            <a:lvl6pPr lvl="5"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6pPr>
            <a:lvl7pPr lvl="6"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7pPr>
            <a:lvl8pPr lvl="7"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8pPr>
            <a:lvl9pPr lvl="8" algn="ctr">
              <a:lnSpc>
                <a:spcPct val="100000"/>
              </a:lnSpc>
              <a:spcBef>
                <a:spcPts val="0"/>
              </a:spcBef>
              <a:spcAft>
                <a:spcPts val="0"/>
              </a:spcAft>
              <a:buClr>
                <a:srgbClr val="434343"/>
              </a:buClr>
              <a:buSzPts val="1100"/>
              <a:buFont typeface="Josefin Slab"/>
              <a:buNone/>
              <a:defRPr sz="1100">
                <a:solidFill>
                  <a:srgbClr val="434343"/>
                </a:solidFill>
                <a:latin typeface="Josefin Slab"/>
                <a:ea typeface="Josefin Slab"/>
                <a:cs typeface="Josefin Slab"/>
                <a:sym typeface="Josefin Slab"/>
              </a:defRPr>
            </a:lvl9pPr>
          </a:lstStyle>
          <a:p/>
        </p:txBody>
      </p:sp>
      <p:sp>
        <p:nvSpPr>
          <p:cNvPr id="53" name="Google Shape;53;p7"/>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400"/>
              <a:buNone/>
              <a:defRPr sz="2400">
                <a:solidFill>
                  <a:schemeClr val="lt1"/>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54" name="Shape 54"/>
        <p:cNvGrpSpPr/>
        <p:nvPr/>
      </p:nvGrpSpPr>
      <p:grpSpPr>
        <a:xfrm>
          <a:off x="0" y="0"/>
          <a:ext cx="0" cy="0"/>
          <a:chOff x="0" y="0"/>
          <a:chExt cx="0" cy="0"/>
        </a:xfrm>
      </p:grpSpPr>
      <p:sp>
        <p:nvSpPr>
          <p:cNvPr id="55" name="Google Shape;55;p8"/>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8"/>
          <p:cNvGrpSpPr/>
          <p:nvPr/>
        </p:nvGrpSpPr>
        <p:grpSpPr>
          <a:xfrm>
            <a:off x="314000" y="2020325"/>
            <a:ext cx="8510400" cy="1625025"/>
            <a:chOff x="314000" y="2020325"/>
            <a:chExt cx="8510400" cy="1625025"/>
          </a:xfrm>
        </p:grpSpPr>
        <p:sp>
          <p:nvSpPr>
            <p:cNvPr id="57" name="Google Shape;57;p8"/>
            <p:cNvSpPr/>
            <p:nvPr/>
          </p:nvSpPr>
          <p:spPr>
            <a:xfrm>
              <a:off x="314000" y="2542250"/>
              <a:ext cx="8510400" cy="11031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8"/>
            <p:cNvGrpSpPr/>
            <p:nvPr/>
          </p:nvGrpSpPr>
          <p:grpSpPr>
            <a:xfrm>
              <a:off x="3524825" y="2020325"/>
              <a:ext cx="2076362" cy="641924"/>
              <a:chOff x="3527575" y="0"/>
              <a:chExt cx="2076362" cy="641924"/>
            </a:xfrm>
          </p:grpSpPr>
          <p:sp>
            <p:nvSpPr>
              <p:cNvPr id="59" name="Google Shape;59;p8"/>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8"/>
              <p:cNvGrpSpPr/>
              <p:nvPr/>
            </p:nvGrpSpPr>
            <p:grpSpPr>
              <a:xfrm>
                <a:off x="5557050" y="0"/>
                <a:ext cx="46887" cy="641924"/>
                <a:chOff x="2783050" y="0"/>
                <a:chExt cx="46887" cy="641924"/>
              </a:xfrm>
            </p:grpSpPr>
            <p:sp>
              <p:nvSpPr>
                <p:cNvPr id="62" name="Google Shape;62;p8"/>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8"/>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64" name="Google Shape;64;p8"/>
          <p:cNvGrpSpPr/>
          <p:nvPr/>
        </p:nvGrpSpPr>
        <p:grpSpPr>
          <a:xfrm>
            <a:off x="3291400" y="0"/>
            <a:ext cx="2555700" cy="2301750"/>
            <a:chOff x="3294150" y="0"/>
            <a:chExt cx="2555700" cy="2301750"/>
          </a:xfrm>
        </p:grpSpPr>
        <p:sp>
          <p:nvSpPr>
            <p:cNvPr id="65" name="Google Shape;65;p8"/>
            <p:cNvSpPr/>
            <p:nvPr/>
          </p:nvSpPr>
          <p:spPr>
            <a:xfrm>
              <a:off x="3294150" y="363150"/>
              <a:ext cx="2555700" cy="1938600"/>
            </a:xfrm>
            <a:prstGeom prst="rect">
              <a:avLst/>
            </a:prstGeom>
            <a:solidFill>
              <a:srgbClr val="FCD06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8"/>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8"/>
            <p:cNvGrpSpPr/>
            <p:nvPr/>
          </p:nvGrpSpPr>
          <p:grpSpPr>
            <a:xfrm>
              <a:off x="5557050" y="0"/>
              <a:ext cx="46887" cy="641924"/>
              <a:chOff x="2783050" y="0"/>
              <a:chExt cx="46887" cy="641924"/>
            </a:xfrm>
          </p:grpSpPr>
          <p:sp>
            <p:nvSpPr>
              <p:cNvPr id="69" name="Google Shape;69;p8"/>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1" name="Google Shape;71;p8"/>
          <p:cNvSpPr txBox="1"/>
          <p:nvPr>
            <p:ph type="ctrTitle"/>
          </p:nvPr>
        </p:nvSpPr>
        <p:spPr>
          <a:xfrm>
            <a:off x="1670500" y="2542250"/>
            <a:ext cx="5797500" cy="119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5200"/>
              <a:buNone/>
              <a:defRPr sz="5200">
                <a:solidFill>
                  <a:schemeClr val="lt1"/>
                </a:solidFill>
              </a:defRPr>
            </a:lvl1pPr>
            <a:lvl2pPr lvl="1" algn="ctr">
              <a:lnSpc>
                <a:spcPct val="100000"/>
              </a:lnSpc>
              <a:spcBef>
                <a:spcPts val="0"/>
              </a:spcBef>
              <a:spcAft>
                <a:spcPts val="0"/>
              </a:spcAft>
              <a:buClr>
                <a:schemeClr val="dk1"/>
              </a:buClr>
              <a:buSzPts val="5200"/>
              <a:buNone/>
              <a:defRPr sz="5200">
                <a:solidFill>
                  <a:schemeClr val="dk1"/>
                </a:solidFill>
              </a:defRPr>
            </a:lvl2pPr>
            <a:lvl3pPr lvl="2" algn="ctr">
              <a:lnSpc>
                <a:spcPct val="100000"/>
              </a:lnSpc>
              <a:spcBef>
                <a:spcPts val="0"/>
              </a:spcBef>
              <a:spcAft>
                <a:spcPts val="0"/>
              </a:spcAft>
              <a:buClr>
                <a:schemeClr val="dk1"/>
              </a:buClr>
              <a:buSzPts val="5200"/>
              <a:buNone/>
              <a:defRPr sz="5200">
                <a:solidFill>
                  <a:schemeClr val="dk1"/>
                </a:solidFill>
              </a:defRPr>
            </a:lvl3pPr>
            <a:lvl4pPr lvl="3" algn="ctr">
              <a:lnSpc>
                <a:spcPct val="100000"/>
              </a:lnSpc>
              <a:spcBef>
                <a:spcPts val="0"/>
              </a:spcBef>
              <a:spcAft>
                <a:spcPts val="0"/>
              </a:spcAft>
              <a:buClr>
                <a:schemeClr val="dk1"/>
              </a:buClr>
              <a:buSzPts val="5200"/>
              <a:buNone/>
              <a:defRPr sz="5200">
                <a:solidFill>
                  <a:schemeClr val="dk1"/>
                </a:solidFill>
              </a:defRPr>
            </a:lvl4pPr>
            <a:lvl5pPr lvl="4" algn="ctr">
              <a:lnSpc>
                <a:spcPct val="100000"/>
              </a:lnSpc>
              <a:spcBef>
                <a:spcPts val="0"/>
              </a:spcBef>
              <a:spcAft>
                <a:spcPts val="0"/>
              </a:spcAft>
              <a:buClr>
                <a:schemeClr val="dk1"/>
              </a:buClr>
              <a:buSzPts val="5200"/>
              <a:buNone/>
              <a:defRPr sz="5200">
                <a:solidFill>
                  <a:schemeClr val="dk1"/>
                </a:solidFill>
              </a:defRPr>
            </a:lvl5pPr>
            <a:lvl6pPr lvl="5" algn="ctr">
              <a:lnSpc>
                <a:spcPct val="100000"/>
              </a:lnSpc>
              <a:spcBef>
                <a:spcPts val="0"/>
              </a:spcBef>
              <a:spcAft>
                <a:spcPts val="0"/>
              </a:spcAft>
              <a:buClr>
                <a:schemeClr val="dk1"/>
              </a:buClr>
              <a:buSzPts val="5200"/>
              <a:buNone/>
              <a:defRPr sz="5200">
                <a:solidFill>
                  <a:schemeClr val="dk1"/>
                </a:solidFill>
              </a:defRPr>
            </a:lvl6pPr>
            <a:lvl7pPr lvl="6" algn="ctr">
              <a:lnSpc>
                <a:spcPct val="100000"/>
              </a:lnSpc>
              <a:spcBef>
                <a:spcPts val="0"/>
              </a:spcBef>
              <a:spcAft>
                <a:spcPts val="0"/>
              </a:spcAft>
              <a:buClr>
                <a:schemeClr val="dk1"/>
              </a:buClr>
              <a:buSzPts val="5200"/>
              <a:buNone/>
              <a:defRPr sz="5200">
                <a:solidFill>
                  <a:schemeClr val="dk1"/>
                </a:solidFill>
              </a:defRPr>
            </a:lvl7pPr>
            <a:lvl8pPr lvl="7" algn="ctr">
              <a:lnSpc>
                <a:spcPct val="100000"/>
              </a:lnSpc>
              <a:spcBef>
                <a:spcPts val="0"/>
              </a:spcBef>
              <a:spcAft>
                <a:spcPts val="0"/>
              </a:spcAft>
              <a:buClr>
                <a:schemeClr val="dk1"/>
              </a:buClr>
              <a:buSzPts val="5200"/>
              <a:buNone/>
              <a:defRPr sz="5200">
                <a:solidFill>
                  <a:schemeClr val="dk1"/>
                </a:solidFill>
              </a:defRPr>
            </a:lvl8pPr>
            <a:lvl9pPr lvl="8" algn="ctr">
              <a:lnSpc>
                <a:spcPct val="100000"/>
              </a:lnSpc>
              <a:spcBef>
                <a:spcPts val="0"/>
              </a:spcBef>
              <a:spcAft>
                <a:spcPts val="0"/>
              </a:spcAft>
              <a:buClr>
                <a:schemeClr val="dk1"/>
              </a:buClr>
              <a:buSzPts val="5200"/>
              <a:buNone/>
              <a:defRPr sz="5200">
                <a:solidFill>
                  <a:schemeClr val="dk1"/>
                </a:solidFill>
              </a:defRPr>
            </a:lvl9pPr>
          </a:lstStyle>
          <a:p/>
        </p:txBody>
      </p:sp>
      <p:sp>
        <p:nvSpPr>
          <p:cNvPr id="72" name="Google Shape;72;p8"/>
          <p:cNvSpPr txBox="1"/>
          <p:nvPr>
            <p:ph idx="1" type="subTitle"/>
          </p:nvPr>
        </p:nvSpPr>
        <p:spPr>
          <a:xfrm>
            <a:off x="1670500" y="3740150"/>
            <a:ext cx="5797500" cy="399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800"/>
              <a:buNone/>
              <a:defRPr sz="1400">
                <a:solidFill>
                  <a:schemeClr val="lt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73" name="Google Shape;73;p8"/>
          <p:cNvSpPr txBox="1"/>
          <p:nvPr>
            <p:ph idx="2" type="title"/>
          </p:nvPr>
        </p:nvSpPr>
        <p:spPr>
          <a:xfrm>
            <a:off x="3775750" y="877525"/>
            <a:ext cx="1587000" cy="105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7200"/>
            </a:lvl1pPr>
            <a:lvl2pPr lvl="1" algn="ctr">
              <a:lnSpc>
                <a:spcPct val="100000"/>
              </a:lnSpc>
              <a:spcBef>
                <a:spcPts val="0"/>
              </a:spcBef>
              <a:spcAft>
                <a:spcPts val="0"/>
              </a:spcAft>
              <a:buSzPts val="12000"/>
              <a:buFont typeface="Staatliches"/>
              <a:buNone/>
              <a:defRPr sz="12000">
                <a:latin typeface="Staatliches"/>
                <a:ea typeface="Staatliches"/>
                <a:cs typeface="Staatliches"/>
                <a:sym typeface="Staatliches"/>
              </a:defRPr>
            </a:lvl2pPr>
            <a:lvl3pPr lvl="2" algn="ctr">
              <a:lnSpc>
                <a:spcPct val="100000"/>
              </a:lnSpc>
              <a:spcBef>
                <a:spcPts val="0"/>
              </a:spcBef>
              <a:spcAft>
                <a:spcPts val="0"/>
              </a:spcAft>
              <a:buSzPts val="12000"/>
              <a:buFont typeface="Staatliches"/>
              <a:buNone/>
              <a:defRPr sz="12000">
                <a:latin typeface="Staatliches"/>
                <a:ea typeface="Staatliches"/>
                <a:cs typeface="Staatliches"/>
                <a:sym typeface="Staatliches"/>
              </a:defRPr>
            </a:lvl3pPr>
            <a:lvl4pPr lvl="3" algn="ctr">
              <a:lnSpc>
                <a:spcPct val="100000"/>
              </a:lnSpc>
              <a:spcBef>
                <a:spcPts val="0"/>
              </a:spcBef>
              <a:spcAft>
                <a:spcPts val="0"/>
              </a:spcAft>
              <a:buSzPts val="12000"/>
              <a:buFont typeface="Staatliches"/>
              <a:buNone/>
              <a:defRPr sz="12000">
                <a:latin typeface="Staatliches"/>
                <a:ea typeface="Staatliches"/>
                <a:cs typeface="Staatliches"/>
                <a:sym typeface="Staatliches"/>
              </a:defRPr>
            </a:lvl4pPr>
            <a:lvl5pPr lvl="4" algn="ctr">
              <a:lnSpc>
                <a:spcPct val="100000"/>
              </a:lnSpc>
              <a:spcBef>
                <a:spcPts val="0"/>
              </a:spcBef>
              <a:spcAft>
                <a:spcPts val="0"/>
              </a:spcAft>
              <a:buSzPts val="12000"/>
              <a:buFont typeface="Staatliches"/>
              <a:buNone/>
              <a:defRPr sz="12000">
                <a:latin typeface="Staatliches"/>
                <a:ea typeface="Staatliches"/>
                <a:cs typeface="Staatliches"/>
                <a:sym typeface="Staatliches"/>
              </a:defRPr>
            </a:lvl5pPr>
            <a:lvl6pPr lvl="5" algn="ctr">
              <a:lnSpc>
                <a:spcPct val="100000"/>
              </a:lnSpc>
              <a:spcBef>
                <a:spcPts val="0"/>
              </a:spcBef>
              <a:spcAft>
                <a:spcPts val="0"/>
              </a:spcAft>
              <a:buSzPts val="12000"/>
              <a:buFont typeface="Staatliches"/>
              <a:buNone/>
              <a:defRPr sz="12000">
                <a:latin typeface="Staatliches"/>
                <a:ea typeface="Staatliches"/>
                <a:cs typeface="Staatliches"/>
                <a:sym typeface="Staatliches"/>
              </a:defRPr>
            </a:lvl6pPr>
            <a:lvl7pPr lvl="6" algn="ctr">
              <a:lnSpc>
                <a:spcPct val="100000"/>
              </a:lnSpc>
              <a:spcBef>
                <a:spcPts val="0"/>
              </a:spcBef>
              <a:spcAft>
                <a:spcPts val="0"/>
              </a:spcAft>
              <a:buSzPts val="12000"/>
              <a:buFont typeface="Staatliches"/>
              <a:buNone/>
              <a:defRPr sz="12000">
                <a:latin typeface="Staatliches"/>
                <a:ea typeface="Staatliches"/>
                <a:cs typeface="Staatliches"/>
                <a:sym typeface="Staatliches"/>
              </a:defRPr>
            </a:lvl7pPr>
            <a:lvl8pPr lvl="7" algn="ctr">
              <a:lnSpc>
                <a:spcPct val="100000"/>
              </a:lnSpc>
              <a:spcBef>
                <a:spcPts val="0"/>
              </a:spcBef>
              <a:spcAft>
                <a:spcPts val="0"/>
              </a:spcAft>
              <a:buSzPts val="12000"/>
              <a:buFont typeface="Staatliches"/>
              <a:buNone/>
              <a:defRPr sz="12000">
                <a:latin typeface="Staatliches"/>
                <a:ea typeface="Staatliches"/>
                <a:cs typeface="Staatliches"/>
                <a:sym typeface="Staatliches"/>
              </a:defRPr>
            </a:lvl8pPr>
            <a:lvl9pPr lvl="8" algn="ctr">
              <a:lnSpc>
                <a:spcPct val="100000"/>
              </a:lnSpc>
              <a:spcBef>
                <a:spcPts val="0"/>
              </a:spcBef>
              <a:spcAft>
                <a:spcPts val="0"/>
              </a:spcAft>
              <a:buSzPts val="12000"/>
              <a:buFont typeface="Staatliches"/>
              <a:buNone/>
              <a:defRPr sz="12000">
                <a:latin typeface="Staatliches"/>
                <a:ea typeface="Staatliches"/>
                <a:cs typeface="Staatliches"/>
                <a:sym typeface="Staatliche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74" name="Shape 74"/>
        <p:cNvGrpSpPr/>
        <p:nvPr/>
      </p:nvGrpSpPr>
      <p:grpSpPr>
        <a:xfrm>
          <a:off x="0" y="0"/>
          <a:ext cx="0" cy="0"/>
          <a:chOff x="0" y="0"/>
          <a:chExt cx="0" cy="0"/>
        </a:xfrm>
      </p:grpSpPr>
      <p:sp>
        <p:nvSpPr>
          <p:cNvPr id="75" name="Google Shape;75;p9"/>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9"/>
          <p:cNvSpPr txBox="1"/>
          <p:nvPr>
            <p:ph type="title"/>
          </p:nvPr>
        </p:nvSpPr>
        <p:spPr>
          <a:xfrm>
            <a:off x="3537201" y="1551150"/>
            <a:ext cx="4887600" cy="2041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rgbClr val="F3F3F3"/>
              </a:buClr>
              <a:buSzPts val="4800"/>
              <a:buNone/>
              <a:defRPr sz="7200"/>
            </a:lvl1pPr>
            <a:lvl2pPr lvl="1" algn="l">
              <a:lnSpc>
                <a:spcPct val="100000"/>
              </a:lnSpc>
              <a:spcBef>
                <a:spcPts val="0"/>
              </a:spcBef>
              <a:spcAft>
                <a:spcPts val="0"/>
              </a:spcAft>
              <a:buClr>
                <a:srgbClr val="F3F3F3"/>
              </a:buClr>
              <a:buSzPts val="4800"/>
              <a:buNone/>
              <a:defRPr b="1" sz="4800">
                <a:solidFill>
                  <a:srgbClr val="F3F3F3"/>
                </a:solidFill>
              </a:defRPr>
            </a:lvl2pPr>
            <a:lvl3pPr lvl="2" algn="l">
              <a:lnSpc>
                <a:spcPct val="100000"/>
              </a:lnSpc>
              <a:spcBef>
                <a:spcPts val="0"/>
              </a:spcBef>
              <a:spcAft>
                <a:spcPts val="0"/>
              </a:spcAft>
              <a:buClr>
                <a:srgbClr val="F3F3F3"/>
              </a:buClr>
              <a:buSzPts val="4800"/>
              <a:buNone/>
              <a:defRPr b="1" sz="4800">
                <a:solidFill>
                  <a:srgbClr val="F3F3F3"/>
                </a:solidFill>
              </a:defRPr>
            </a:lvl3pPr>
            <a:lvl4pPr lvl="3" algn="l">
              <a:lnSpc>
                <a:spcPct val="100000"/>
              </a:lnSpc>
              <a:spcBef>
                <a:spcPts val="0"/>
              </a:spcBef>
              <a:spcAft>
                <a:spcPts val="0"/>
              </a:spcAft>
              <a:buClr>
                <a:srgbClr val="F3F3F3"/>
              </a:buClr>
              <a:buSzPts val="4800"/>
              <a:buNone/>
              <a:defRPr b="1" sz="4800">
                <a:solidFill>
                  <a:srgbClr val="F3F3F3"/>
                </a:solidFill>
              </a:defRPr>
            </a:lvl4pPr>
            <a:lvl5pPr lvl="4" algn="l">
              <a:lnSpc>
                <a:spcPct val="100000"/>
              </a:lnSpc>
              <a:spcBef>
                <a:spcPts val="0"/>
              </a:spcBef>
              <a:spcAft>
                <a:spcPts val="0"/>
              </a:spcAft>
              <a:buClr>
                <a:srgbClr val="F3F3F3"/>
              </a:buClr>
              <a:buSzPts val="4800"/>
              <a:buNone/>
              <a:defRPr b="1" sz="4800">
                <a:solidFill>
                  <a:srgbClr val="F3F3F3"/>
                </a:solidFill>
              </a:defRPr>
            </a:lvl5pPr>
            <a:lvl6pPr lvl="5" algn="l">
              <a:lnSpc>
                <a:spcPct val="100000"/>
              </a:lnSpc>
              <a:spcBef>
                <a:spcPts val="0"/>
              </a:spcBef>
              <a:spcAft>
                <a:spcPts val="0"/>
              </a:spcAft>
              <a:buClr>
                <a:srgbClr val="F3F3F3"/>
              </a:buClr>
              <a:buSzPts val="4800"/>
              <a:buNone/>
              <a:defRPr b="1" sz="4800">
                <a:solidFill>
                  <a:srgbClr val="F3F3F3"/>
                </a:solidFill>
              </a:defRPr>
            </a:lvl6pPr>
            <a:lvl7pPr lvl="6" algn="l">
              <a:lnSpc>
                <a:spcPct val="100000"/>
              </a:lnSpc>
              <a:spcBef>
                <a:spcPts val="0"/>
              </a:spcBef>
              <a:spcAft>
                <a:spcPts val="0"/>
              </a:spcAft>
              <a:buClr>
                <a:srgbClr val="F3F3F3"/>
              </a:buClr>
              <a:buSzPts val="4800"/>
              <a:buNone/>
              <a:defRPr b="1" sz="4800">
                <a:solidFill>
                  <a:srgbClr val="F3F3F3"/>
                </a:solidFill>
              </a:defRPr>
            </a:lvl7pPr>
            <a:lvl8pPr lvl="7" algn="l">
              <a:lnSpc>
                <a:spcPct val="100000"/>
              </a:lnSpc>
              <a:spcBef>
                <a:spcPts val="0"/>
              </a:spcBef>
              <a:spcAft>
                <a:spcPts val="0"/>
              </a:spcAft>
              <a:buClr>
                <a:srgbClr val="F3F3F3"/>
              </a:buClr>
              <a:buSzPts val="4800"/>
              <a:buNone/>
              <a:defRPr b="1" sz="4800">
                <a:solidFill>
                  <a:srgbClr val="F3F3F3"/>
                </a:solidFill>
              </a:defRPr>
            </a:lvl8pPr>
            <a:lvl9pPr lvl="8" algn="l">
              <a:lnSpc>
                <a:spcPct val="100000"/>
              </a:lnSpc>
              <a:spcBef>
                <a:spcPts val="0"/>
              </a:spcBef>
              <a:spcAft>
                <a:spcPts val="0"/>
              </a:spcAft>
              <a:buClr>
                <a:srgbClr val="F3F3F3"/>
              </a:buClr>
              <a:buSzPts val="4800"/>
              <a:buNone/>
              <a:defRPr b="1" sz="4800">
                <a:solidFill>
                  <a:srgbClr val="F3F3F3"/>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77" name="Shape 77"/>
        <p:cNvGrpSpPr/>
        <p:nvPr/>
      </p:nvGrpSpPr>
      <p:grpSpPr>
        <a:xfrm>
          <a:off x="0" y="0"/>
          <a:ext cx="0" cy="0"/>
          <a:chOff x="0" y="0"/>
          <a:chExt cx="0" cy="0"/>
        </a:xfrm>
      </p:grpSpPr>
      <p:sp>
        <p:nvSpPr>
          <p:cNvPr id="78" name="Google Shape;78;p10"/>
          <p:cNvSpPr/>
          <p:nvPr/>
        </p:nvSpPr>
        <p:spPr>
          <a:xfrm>
            <a:off x="-23100" y="1417525"/>
            <a:ext cx="9190200" cy="3726000"/>
          </a:xfrm>
          <a:prstGeom prst="rect">
            <a:avLst/>
          </a:prstGeom>
          <a:solidFill>
            <a:srgbClr val="B5EE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 name="Google Shape;79;p10"/>
          <p:cNvGrpSpPr/>
          <p:nvPr/>
        </p:nvGrpSpPr>
        <p:grpSpPr>
          <a:xfrm>
            <a:off x="319500" y="0"/>
            <a:ext cx="8505000" cy="981750"/>
            <a:chOff x="319500" y="0"/>
            <a:chExt cx="8505000" cy="981750"/>
          </a:xfrm>
        </p:grpSpPr>
        <p:sp>
          <p:nvSpPr>
            <p:cNvPr id="80" name="Google Shape;80;p10"/>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0"/>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0"/>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0"/>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p10"/>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F3F3F3"/>
              </a:buClr>
              <a:buSzPts val="2400"/>
              <a:buNone/>
              <a:defRPr sz="2400">
                <a:solidFill>
                  <a:schemeClr val="lt1"/>
                </a:solidFill>
              </a:defRPr>
            </a:lvl1pPr>
            <a:lvl2pPr lvl="1" algn="l">
              <a:lnSpc>
                <a:spcPct val="100000"/>
              </a:lnSpc>
              <a:spcBef>
                <a:spcPts val="0"/>
              </a:spcBef>
              <a:spcAft>
                <a:spcPts val="0"/>
              </a:spcAft>
              <a:buClr>
                <a:srgbClr val="F3F3F3"/>
              </a:buClr>
              <a:buSzPts val="2400"/>
              <a:buNone/>
              <a:defRPr sz="2400">
                <a:solidFill>
                  <a:srgbClr val="F3F3F3"/>
                </a:solidFill>
              </a:defRPr>
            </a:lvl2pPr>
            <a:lvl3pPr lvl="2" algn="l">
              <a:lnSpc>
                <a:spcPct val="100000"/>
              </a:lnSpc>
              <a:spcBef>
                <a:spcPts val="0"/>
              </a:spcBef>
              <a:spcAft>
                <a:spcPts val="0"/>
              </a:spcAft>
              <a:buClr>
                <a:srgbClr val="F3F3F3"/>
              </a:buClr>
              <a:buSzPts val="2400"/>
              <a:buNone/>
              <a:defRPr sz="2400">
                <a:solidFill>
                  <a:srgbClr val="F3F3F3"/>
                </a:solidFill>
              </a:defRPr>
            </a:lvl3pPr>
            <a:lvl4pPr lvl="3" algn="l">
              <a:lnSpc>
                <a:spcPct val="100000"/>
              </a:lnSpc>
              <a:spcBef>
                <a:spcPts val="0"/>
              </a:spcBef>
              <a:spcAft>
                <a:spcPts val="0"/>
              </a:spcAft>
              <a:buClr>
                <a:srgbClr val="F3F3F3"/>
              </a:buClr>
              <a:buSzPts val="2400"/>
              <a:buNone/>
              <a:defRPr sz="2400">
                <a:solidFill>
                  <a:srgbClr val="F3F3F3"/>
                </a:solidFill>
              </a:defRPr>
            </a:lvl4pPr>
            <a:lvl5pPr lvl="4" algn="l">
              <a:lnSpc>
                <a:spcPct val="100000"/>
              </a:lnSpc>
              <a:spcBef>
                <a:spcPts val="0"/>
              </a:spcBef>
              <a:spcAft>
                <a:spcPts val="0"/>
              </a:spcAft>
              <a:buClr>
                <a:srgbClr val="F3F3F3"/>
              </a:buClr>
              <a:buSzPts val="2400"/>
              <a:buNone/>
              <a:defRPr sz="2400">
                <a:solidFill>
                  <a:srgbClr val="F3F3F3"/>
                </a:solidFill>
              </a:defRPr>
            </a:lvl5pPr>
            <a:lvl6pPr lvl="5" algn="l">
              <a:lnSpc>
                <a:spcPct val="100000"/>
              </a:lnSpc>
              <a:spcBef>
                <a:spcPts val="0"/>
              </a:spcBef>
              <a:spcAft>
                <a:spcPts val="0"/>
              </a:spcAft>
              <a:buClr>
                <a:srgbClr val="F3F3F3"/>
              </a:buClr>
              <a:buSzPts val="2400"/>
              <a:buNone/>
              <a:defRPr sz="2400">
                <a:solidFill>
                  <a:srgbClr val="F3F3F3"/>
                </a:solidFill>
              </a:defRPr>
            </a:lvl6pPr>
            <a:lvl7pPr lvl="6" algn="l">
              <a:lnSpc>
                <a:spcPct val="100000"/>
              </a:lnSpc>
              <a:spcBef>
                <a:spcPts val="0"/>
              </a:spcBef>
              <a:spcAft>
                <a:spcPts val="0"/>
              </a:spcAft>
              <a:buClr>
                <a:srgbClr val="F3F3F3"/>
              </a:buClr>
              <a:buSzPts val="2400"/>
              <a:buNone/>
              <a:defRPr sz="2400">
                <a:solidFill>
                  <a:srgbClr val="F3F3F3"/>
                </a:solidFill>
              </a:defRPr>
            </a:lvl7pPr>
            <a:lvl8pPr lvl="7" algn="l">
              <a:lnSpc>
                <a:spcPct val="100000"/>
              </a:lnSpc>
              <a:spcBef>
                <a:spcPts val="0"/>
              </a:spcBef>
              <a:spcAft>
                <a:spcPts val="0"/>
              </a:spcAft>
              <a:buClr>
                <a:srgbClr val="F3F3F3"/>
              </a:buClr>
              <a:buSzPts val="2400"/>
              <a:buNone/>
              <a:defRPr sz="2400">
                <a:solidFill>
                  <a:srgbClr val="F3F3F3"/>
                </a:solidFill>
              </a:defRPr>
            </a:lvl8pPr>
            <a:lvl9pPr lvl="8" algn="l">
              <a:lnSpc>
                <a:spcPct val="100000"/>
              </a:lnSpc>
              <a:spcBef>
                <a:spcPts val="0"/>
              </a:spcBef>
              <a:spcAft>
                <a:spcPts val="0"/>
              </a:spcAft>
              <a:buClr>
                <a:srgbClr val="F3F3F3"/>
              </a:buClr>
              <a:buSzPts val="2400"/>
              <a:buNone/>
              <a:defRPr sz="2400">
                <a:solidFill>
                  <a:srgbClr val="F3F3F3"/>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92329"/>
              </a:buClr>
              <a:buSzPts val="2800"/>
              <a:buFont typeface="Fjalla One"/>
              <a:buNone/>
              <a:defRPr b="0" i="0" sz="2800" u="none" cap="none" strike="noStrike">
                <a:solidFill>
                  <a:srgbClr val="092329"/>
                </a:solidFill>
                <a:latin typeface="Fjalla One"/>
                <a:ea typeface="Fjalla One"/>
                <a:cs typeface="Fjalla One"/>
                <a:sym typeface="Fjalla One"/>
              </a:defRPr>
            </a:lvl1pPr>
            <a:lvl2pPr lvl="1" marR="0" rtl="0" algn="l">
              <a:lnSpc>
                <a:spcPct val="100000"/>
              </a:lnSpc>
              <a:spcBef>
                <a:spcPts val="0"/>
              </a:spcBef>
              <a:spcAft>
                <a:spcPts val="0"/>
              </a:spcAft>
              <a:buClr>
                <a:srgbClr val="092329"/>
              </a:buClr>
              <a:buSzPts val="2800"/>
              <a:buFont typeface="Fjalla One"/>
              <a:buNone/>
              <a:defRPr b="0" i="0" sz="2800" u="none" cap="none" strike="noStrike">
                <a:solidFill>
                  <a:srgbClr val="092329"/>
                </a:solidFill>
                <a:latin typeface="Fjalla One"/>
                <a:ea typeface="Fjalla One"/>
                <a:cs typeface="Fjalla One"/>
                <a:sym typeface="Fjalla One"/>
              </a:defRPr>
            </a:lvl2pPr>
            <a:lvl3pPr lvl="2" marR="0" rtl="0" algn="l">
              <a:lnSpc>
                <a:spcPct val="100000"/>
              </a:lnSpc>
              <a:spcBef>
                <a:spcPts val="0"/>
              </a:spcBef>
              <a:spcAft>
                <a:spcPts val="0"/>
              </a:spcAft>
              <a:buClr>
                <a:srgbClr val="092329"/>
              </a:buClr>
              <a:buSzPts val="2800"/>
              <a:buFont typeface="Fjalla One"/>
              <a:buNone/>
              <a:defRPr b="0" i="0" sz="2800" u="none" cap="none" strike="noStrike">
                <a:solidFill>
                  <a:srgbClr val="092329"/>
                </a:solidFill>
                <a:latin typeface="Fjalla One"/>
                <a:ea typeface="Fjalla One"/>
                <a:cs typeface="Fjalla One"/>
                <a:sym typeface="Fjalla One"/>
              </a:defRPr>
            </a:lvl3pPr>
            <a:lvl4pPr lvl="3" marR="0" rtl="0" algn="l">
              <a:lnSpc>
                <a:spcPct val="100000"/>
              </a:lnSpc>
              <a:spcBef>
                <a:spcPts val="0"/>
              </a:spcBef>
              <a:spcAft>
                <a:spcPts val="0"/>
              </a:spcAft>
              <a:buClr>
                <a:srgbClr val="092329"/>
              </a:buClr>
              <a:buSzPts val="2800"/>
              <a:buFont typeface="Fjalla One"/>
              <a:buNone/>
              <a:defRPr b="0" i="0" sz="2800" u="none" cap="none" strike="noStrike">
                <a:solidFill>
                  <a:srgbClr val="092329"/>
                </a:solidFill>
                <a:latin typeface="Fjalla One"/>
                <a:ea typeface="Fjalla One"/>
                <a:cs typeface="Fjalla One"/>
                <a:sym typeface="Fjalla One"/>
              </a:defRPr>
            </a:lvl4pPr>
            <a:lvl5pPr lvl="4" marR="0" rtl="0" algn="l">
              <a:lnSpc>
                <a:spcPct val="100000"/>
              </a:lnSpc>
              <a:spcBef>
                <a:spcPts val="0"/>
              </a:spcBef>
              <a:spcAft>
                <a:spcPts val="0"/>
              </a:spcAft>
              <a:buClr>
                <a:srgbClr val="092329"/>
              </a:buClr>
              <a:buSzPts val="2800"/>
              <a:buFont typeface="Fjalla One"/>
              <a:buNone/>
              <a:defRPr b="0" i="0" sz="2800" u="none" cap="none" strike="noStrike">
                <a:solidFill>
                  <a:srgbClr val="092329"/>
                </a:solidFill>
                <a:latin typeface="Fjalla One"/>
                <a:ea typeface="Fjalla One"/>
                <a:cs typeface="Fjalla One"/>
                <a:sym typeface="Fjalla One"/>
              </a:defRPr>
            </a:lvl5pPr>
            <a:lvl6pPr lvl="5" marR="0" rtl="0" algn="l">
              <a:lnSpc>
                <a:spcPct val="100000"/>
              </a:lnSpc>
              <a:spcBef>
                <a:spcPts val="0"/>
              </a:spcBef>
              <a:spcAft>
                <a:spcPts val="0"/>
              </a:spcAft>
              <a:buClr>
                <a:srgbClr val="092329"/>
              </a:buClr>
              <a:buSzPts val="2800"/>
              <a:buFont typeface="Fjalla One"/>
              <a:buNone/>
              <a:defRPr b="0" i="0" sz="2800" u="none" cap="none" strike="noStrike">
                <a:solidFill>
                  <a:srgbClr val="092329"/>
                </a:solidFill>
                <a:latin typeface="Fjalla One"/>
                <a:ea typeface="Fjalla One"/>
                <a:cs typeface="Fjalla One"/>
                <a:sym typeface="Fjalla One"/>
              </a:defRPr>
            </a:lvl6pPr>
            <a:lvl7pPr lvl="6" marR="0" rtl="0" algn="l">
              <a:lnSpc>
                <a:spcPct val="100000"/>
              </a:lnSpc>
              <a:spcBef>
                <a:spcPts val="0"/>
              </a:spcBef>
              <a:spcAft>
                <a:spcPts val="0"/>
              </a:spcAft>
              <a:buClr>
                <a:srgbClr val="092329"/>
              </a:buClr>
              <a:buSzPts val="2800"/>
              <a:buFont typeface="Fjalla One"/>
              <a:buNone/>
              <a:defRPr b="0" i="0" sz="2800" u="none" cap="none" strike="noStrike">
                <a:solidFill>
                  <a:srgbClr val="092329"/>
                </a:solidFill>
                <a:latin typeface="Fjalla One"/>
                <a:ea typeface="Fjalla One"/>
                <a:cs typeface="Fjalla One"/>
                <a:sym typeface="Fjalla One"/>
              </a:defRPr>
            </a:lvl7pPr>
            <a:lvl8pPr lvl="7" marR="0" rtl="0" algn="l">
              <a:lnSpc>
                <a:spcPct val="100000"/>
              </a:lnSpc>
              <a:spcBef>
                <a:spcPts val="0"/>
              </a:spcBef>
              <a:spcAft>
                <a:spcPts val="0"/>
              </a:spcAft>
              <a:buClr>
                <a:srgbClr val="092329"/>
              </a:buClr>
              <a:buSzPts val="2800"/>
              <a:buFont typeface="Fjalla One"/>
              <a:buNone/>
              <a:defRPr b="0" i="0" sz="2800" u="none" cap="none" strike="noStrike">
                <a:solidFill>
                  <a:srgbClr val="092329"/>
                </a:solidFill>
                <a:latin typeface="Fjalla One"/>
                <a:ea typeface="Fjalla One"/>
                <a:cs typeface="Fjalla One"/>
                <a:sym typeface="Fjalla One"/>
              </a:defRPr>
            </a:lvl8pPr>
            <a:lvl9pPr lvl="8" marR="0" rtl="0" algn="l">
              <a:lnSpc>
                <a:spcPct val="100000"/>
              </a:lnSpc>
              <a:spcBef>
                <a:spcPts val="0"/>
              </a:spcBef>
              <a:spcAft>
                <a:spcPts val="0"/>
              </a:spcAft>
              <a:buClr>
                <a:srgbClr val="092329"/>
              </a:buClr>
              <a:buSzPts val="2800"/>
              <a:buFont typeface="Fjalla One"/>
              <a:buNone/>
              <a:defRPr b="0" i="0" sz="2800" u="none" cap="none" strike="noStrike">
                <a:solidFill>
                  <a:srgbClr val="092329"/>
                </a:solidFill>
                <a:latin typeface="Fjalla One"/>
                <a:ea typeface="Fjalla One"/>
                <a:cs typeface="Fjalla One"/>
                <a:sym typeface="Fjalla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92329"/>
              </a:buClr>
              <a:buSzPts val="1800"/>
              <a:buFont typeface="Barlow"/>
              <a:buChar char="●"/>
              <a:defRPr b="0" i="0" sz="1800" u="none" cap="none" strike="noStrike">
                <a:solidFill>
                  <a:srgbClr val="092329"/>
                </a:solidFill>
                <a:latin typeface="Barlow"/>
                <a:ea typeface="Barlow"/>
                <a:cs typeface="Barlow"/>
                <a:sym typeface="Barlow"/>
              </a:defRPr>
            </a:lvl1pPr>
            <a:lvl2pPr indent="-317500" lvl="1" marL="914400" marR="0" rtl="0" algn="l">
              <a:lnSpc>
                <a:spcPct val="115000"/>
              </a:lnSpc>
              <a:spcBef>
                <a:spcPts val="1600"/>
              </a:spcBef>
              <a:spcAft>
                <a:spcPts val="0"/>
              </a:spcAft>
              <a:buClr>
                <a:srgbClr val="092329"/>
              </a:buClr>
              <a:buSzPts val="1400"/>
              <a:buFont typeface="Barlow"/>
              <a:buChar char="○"/>
              <a:defRPr b="0" i="0" sz="1400" u="none" cap="none" strike="noStrike">
                <a:solidFill>
                  <a:srgbClr val="092329"/>
                </a:solidFill>
                <a:latin typeface="Barlow"/>
                <a:ea typeface="Barlow"/>
                <a:cs typeface="Barlow"/>
                <a:sym typeface="Barlow"/>
              </a:defRPr>
            </a:lvl2pPr>
            <a:lvl3pPr indent="-317500" lvl="2" marL="1371600" marR="0" rtl="0" algn="l">
              <a:lnSpc>
                <a:spcPct val="115000"/>
              </a:lnSpc>
              <a:spcBef>
                <a:spcPts val="1600"/>
              </a:spcBef>
              <a:spcAft>
                <a:spcPts val="0"/>
              </a:spcAft>
              <a:buClr>
                <a:srgbClr val="092329"/>
              </a:buClr>
              <a:buSzPts val="1400"/>
              <a:buFont typeface="Barlow"/>
              <a:buChar char="■"/>
              <a:defRPr b="0" i="0" sz="1400" u="none" cap="none" strike="noStrike">
                <a:solidFill>
                  <a:srgbClr val="092329"/>
                </a:solidFill>
                <a:latin typeface="Barlow"/>
                <a:ea typeface="Barlow"/>
                <a:cs typeface="Barlow"/>
                <a:sym typeface="Barlow"/>
              </a:defRPr>
            </a:lvl3pPr>
            <a:lvl4pPr indent="-317500" lvl="3" marL="1828800" marR="0" rtl="0" algn="l">
              <a:lnSpc>
                <a:spcPct val="115000"/>
              </a:lnSpc>
              <a:spcBef>
                <a:spcPts val="1600"/>
              </a:spcBef>
              <a:spcAft>
                <a:spcPts val="0"/>
              </a:spcAft>
              <a:buClr>
                <a:srgbClr val="092329"/>
              </a:buClr>
              <a:buSzPts val="1400"/>
              <a:buFont typeface="Barlow"/>
              <a:buChar char="●"/>
              <a:defRPr b="0" i="0" sz="1400" u="none" cap="none" strike="noStrike">
                <a:solidFill>
                  <a:srgbClr val="092329"/>
                </a:solidFill>
                <a:latin typeface="Barlow"/>
                <a:ea typeface="Barlow"/>
                <a:cs typeface="Barlow"/>
                <a:sym typeface="Barlow"/>
              </a:defRPr>
            </a:lvl4pPr>
            <a:lvl5pPr indent="-317500" lvl="4" marL="2286000" marR="0" rtl="0" algn="l">
              <a:lnSpc>
                <a:spcPct val="115000"/>
              </a:lnSpc>
              <a:spcBef>
                <a:spcPts val="1600"/>
              </a:spcBef>
              <a:spcAft>
                <a:spcPts val="0"/>
              </a:spcAft>
              <a:buClr>
                <a:srgbClr val="092329"/>
              </a:buClr>
              <a:buSzPts val="1400"/>
              <a:buFont typeface="Barlow"/>
              <a:buChar char="○"/>
              <a:defRPr b="0" i="0" sz="1400" u="none" cap="none" strike="noStrike">
                <a:solidFill>
                  <a:srgbClr val="092329"/>
                </a:solidFill>
                <a:latin typeface="Barlow"/>
                <a:ea typeface="Barlow"/>
                <a:cs typeface="Barlow"/>
                <a:sym typeface="Barlow"/>
              </a:defRPr>
            </a:lvl5pPr>
            <a:lvl6pPr indent="-317500" lvl="5" marL="2743200" marR="0" rtl="0" algn="l">
              <a:lnSpc>
                <a:spcPct val="115000"/>
              </a:lnSpc>
              <a:spcBef>
                <a:spcPts val="1600"/>
              </a:spcBef>
              <a:spcAft>
                <a:spcPts val="0"/>
              </a:spcAft>
              <a:buClr>
                <a:srgbClr val="092329"/>
              </a:buClr>
              <a:buSzPts val="1400"/>
              <a:buFont typeface="Barlow"/>
              <a:buChar char="■"/>
              <a:defRPr b="0" i="0" sz="1400" u="none" cap="none" strike="noStrike">
                <a:solidFill>
                  <a:srgbClr val="092329"/>
                </a:solidFill>
                <a:latin typeface="Barlow"/>
                <a:ea typeface="Barlow"/>
                <a:cs typeface="Barlow"/>
                <a:sym typeface="Barlow"/>
              </a:defRPr>
            </a:lvl6pPr>
            <a:lvl7pPr indent="-317500" lvl="6" marL="3200400" marR="0" rtl="0" algn="l">
              <a:lnSpc>
                <a:spcPct val="115000"/>
              </a:lnSpc>
              <a:spcBef>
                <a:spcPts val="1600"/>
              </a:spcBef>
              <a:spcAft>
                <a:spcPts val="0"/>
              </a:spcAft>
              <a:buClr>
                <a:srgbClr val="092329"/>
              </a:buClr>
              <a:buSzPts val="1400"/>
              <a:buFont typeface="Barlow"/>
              <a:buChar char="●"/>
              <a:defRPr b="0" i="0" sz="1400" u="none" cap="none" strike="noStrike">
                <a:solidFill>
                  <a:srgbClr val="092329"/>
                </a:solidFill>
                <a:latin typeface="Barlow"/>
                <a:ea typeface="Barlow"/>
                <a:cs typeface="Barlow"/>
                <a:sym typeface="Barlow"/>
              </a:defRPr>
            </a:lvl7pPr>
            <a:lvl8pPr indent="-317500" lvl="7" marL="3657600" marR="0" rtl="0" algn="l">
              <a:lnSpc>
                <a:spcPct val="115000"/>
              </a:lnSpc>
              <a:spcBef>
                <a:spcPts val="1600"/>
              </a:spcBef>
              <a:spcAft>
                <a:spcPts val="0"/>
              </a:spcAft>
              <a:buClr>
                <a:srgbClr val="092329"/>
              </a:buClr>
              <a:buSzPts val="1400"/>
              <a:buFont typeface="Barlow"/>
              <a:buChar char="○"/>
              <a:defRPr b="0" i="0" sz="1400" u="none" cap="none" strike="noStrike">
                <a:solidFill>
                  <a:srgbClr val="092329"/>
                </a:solidFill>
                <a:latin typeface="Barlow"/>
                <a:ea typeface="Barlow"/>
                <a:cs typeface="Barlow"/>
                <a:sym typeface="Barlow"/>
              </a:defRPr>
            </a:lvl8pPr>
            <a:lvl9pPr indent="-317500" lvl="8" marL="4114800" marR="0" rtl="0" algn="l">
              <a:lnSpc>
                <a:spcPct val="115000"/>
              </a:lnSpc>
              <a:spcBef>
                <a:spcPts val="1600"/>
              </a:spcBef>
              <a:spcAft>
                <a:spcPts val="1600"/>
              </a:spcAft>
              <a:buClr>
                <a:srgbClr val="092329"/>
              </a:buClr>
              <a:buSzPts val="1400"/>
              <a:buFont typeface="Barlow"/>
              <a:buChar char="■"/>
              <a:defRPr b="0" i="0" sz="1400" u="none" cap="none" strike="noStrike">
                <a:solidFill>
                  <a:srgbClr val="092329"/>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1" name="Shape 91"/>
        <p:cNvGrpSpPr/>
        <p:nvPr/>
      </p:nvGrpSpPr>
      <p:grpSpPr>
        <a:xfrm>
          <a:off x="0" y="0"/>
          <a:ext cx="0" cy="0"/>
          <a:chOff x="0" y="0"/>
          <a:chExt cx="0" cy="0"/>
        </a:xfrm>
      </p:grpSpPr>
      <p:sp>
        <p:nvSpPr>
          <p:cNvPr id="92" name="Google Shape;92;p12"/>
          <p:cNvSpPr/>
          <p:nvPr/>
        </p:nvSpPr>
        <p:spPr>
          <a:xfrm rot="6780025">
            <a:off x="2546359" y="1825328"/>
            <a:ext cx="4384781" cy="5520537"/>
          </a:xfrm>
          <a:prstGeom prst="chord">
            <a:avLst>
              <a:gd fmla="val 2700000" name="adj1"/>
              <a:gd fmla="val 16122190" name="adj2"/>
            </a:avLst>
          </a:prstGeom>
          <a:solidFill>
            <a:srgbClr val="83C3A9">
              <a:alpha val="3764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 name="Google Shape;93;p12"/>
          <p:cNvGrpSpPr/>
          <p:nvPr/>
        </p:nvGrpSpPr>
        <p:grpSpPr>
          <a:xfrm>
            <a:off x="319500" y="0"/>
            <a:ext cx="8505000" cy="1948350"/>
            <a:chOff x="319500" y="0"/>
            <a:chExt cx="8505000" cy="1948350"/>
          </a:xfrm>
        </p:grpSpPr>
        <p:sp>
          <p:nvSpPr>
            <p:cNvPr id="94" name="Google Shape;94;p12"/>
            <p:cNvSpPr/>
            <p:nvPr/>
          </p:nvSpPr>
          <p:spPr>
            <a:xfrm>
              <a:off x="319500" y="363150"/>
              <a:ext cx="8505000" cy="15852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2"/>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2"/>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2"/>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2"/>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9" name="Google Shape;99;p12"/>
          <p:cNvSpPr txBox="1"/>
          <p:nvPr>
            <p:ph idx="1" type="subTitle"/>
          </p:nvPr>
        </p:nvSpPr>
        <p:spPr>
          <a:xfrm>
            <a:off x="536850" y="1419300"/>
            <a:ext cx="8070300" cy="376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800"/>
              <a:buNone/>
            </a:pPr>
            <a:r>
              <a:rPr lang="en-US"/>
              <a:t>Tugas Besar Pemograman Web</a:t>
            </a:r>
            <a:endParaRPr/>
          </a:p>
        </p:txBody>
      </p:sp>
      <p:sp>
        <p:nvSpPr>
          <p:cNvPr id="100" name="Google Shape;100;p12"/>
          <p:cNvSpPr txBox="1"/>
          <p:nvPr>
            <p:ph type="ctrTitle"/>
          </p:nvPr>
        </p:nvSpPr>
        <p:spPr>
          <a:xfrm>
            <a:off x="536850" y="618475"/>
            <a:ext cx="8070300" cy="82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US"/>
              <a:t>APLIKASI KASIR BERBASIS WEB</a:t>
            </a:r>
            <a:endParaRPr/>
          </a:p>
        </p:txBody>
      </p:sp>
      <p:grpSp>
        <p:nvGrpSpPr>
          <p:cNvPr id="101" name="Google Shape;101;p12"/>
          <p:cNvGrpSpPr/>
          <p:nvPr/>
        </p:nvGrpSpPr>
        <p:grpSpPr>
          <a:xfrm>
            <a:off x="1226130" y="2372228"/>
            <a:ext cx="6581758" cy="2771271"/>
            <a:chOff x="1226130" y="2372228"/>
            <a:chExt cx="6581758" cy="2771271"/>
          </a:xfrm>
        </p:grpSpPr>
        <p:grpSp>
          <p:nvGrpSpPr>
            <p:cNvPr id="102" name="Google Shape;102;p12"/>
            <p:cNvGrpSpPr/>
            <p:nvPr/>
          </p:nvGrpSpPr>
          <p:grpSpPr>
            <a:xfrm>
              <a:off x="6887360" y="3082240"/>
              <a:ext cx="739266" cy="1280073"/>
              <a:chOff x="6887360" y="2941940"/>
              <a:chExt cx="739266" cy="1280073"/>
            </a:xfrm>
          </p:grpSpPr>
          <p:sp>
            <p:nvSpPr>
              <p:cNvPr id="103" name="Google Shape;103;p12"/>
              <p:cNvSpPr/>
              <p:nvPr/>
            </p:nvSpPr>
            <p:spPr>
              <a:xfrm>
                <a:off x="7242421" y="3003260"/>
                <a:ext cx="200248" cy="1218753"/>
              </a:xfrm>
              <a:custGeom>
                <a:rect b="b" l="l" r="r" t="t"/>
                <a:pathLst>
                  <a:path extrusionOk="0" h="12422" w="2041">
                    <a:moveTo>
                      <a:pt x="115" y="1"/>
                    </a:moveTo>
                    <a:lnTo>
                      <a:pt x="1" y="45"/>
                    </a:lnTo>
                    <a:cubicBezTo>
                      <a:pt x="1796" y="4575"/>
                      <a:pt x="1919" y="12341"/>
                      <a:pt x="1919" y="12421"/>
                    </a:cubicBezTo>
                    <a:lnTo>
                      <a:pt x="2041" y="12417"/>
                    </a:lnTo>
                    <a:cubicBezTo>
                      <a:pt x="2041" y="12341"/>
                      <a:pt x="1919" y="4547"/>
                      <a:pt x="115" y="1"/>
                    </a:cubicBezTo>
                    <a:close/>
                  </a:path>
                </a:pathLst>
              </a:custGeom>
              <a:solidFill>
                <a:srgbClr val="09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2"/>
              <p:cNvSpPr/>
              <p:nvPr/>
            </p:nvSpPr>
            <p:spPr>
              <a:xfrm>
                <a:off x="7422846" y="3619498"/>
                <a:ext cx="203780" cy="251659"/>
              </a:xfrm>
              <a:custGeom>
                <a:rect b="b" l="l" r="r" t="t"/>
                <a:pathLst>
                  <a:path extrusionOk="0" h="2565" w="2077">
                    <a:moveTo>
                      <a:pt x="1588" y="0"/>
                    </a:moveTo>
                    <a:cubicBezTo>
                      <a:pt x="1537" y="0"/>
                      <a:pt x="1458" y="28"/>
                      <a:pt x="1347" y="90"/>
                    </a:cubicBezTo>
                    <a:cubicBezTo>
                      <a:pt x="163" y="745"/>
                      <a:pt x="1" y="2565"/>
                      <a:pt x="1" y="2565"/>
                    </a:cubicBezTo>
                    <a:cubicBezTo>
                      <a:pt x="1" y="2565"/>
                      <a:pt x="2076" y="0"/>
                      <a:pt x="1588" y="0"/>
                    </a:cubicBezTo>
                    <a:close/>
                  </a:path>
                </a:pathLst>
              </a:custGeom>
              <a:solidFill>
                <a:srgbClr val="83C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a:off x="7397338" y="3419253"/>
                <a:ext cx="202112" cy="230859"/>
              </a:xfrm>
              <a:custGeom>
                <a:rect b="b" l="l" r="r" t="t"/>
                <a:pathLst>
                  <a:path extrusionOk="0" h="2353" w="2060">
                    <a:moveTo>
                      <a:pt x="1678" y="0"/>
                    </a:moveTo>
                    <a:cubicBezTo>
                      <a:pt x="1637" y="0"/>
                      <a:pt x="1566" y="28"/>
                      <a:pt x="1460" y="90"/>
                    </a:cubicBezTo>
                    <a:cubicBezTo>
                      <a:pt x="383" y="722"/>
                      <a:pt x="1" y="2352"/>
                      <a:pt x="1" y="2352"/>
                    </a:cubicBezTo>
                    <a:cubicBezTo>
                      <a:pt x="1" y="2352"/>
                      <a:pt x="2060" y="0"/>
                      <a:pt x="1678" y="0"/>
                    </a:cubicBezTo>
                    <a:close/>
                  </a:path>
                </a:pathLst>
              </a:custGeom>
              <a:solidFill>
                <a:srgbClr val="83C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p:nvPr/>
            </p:nvSpPr>
            <p:spPr>
              <a:xfrm>
                <a:off x="7374085" y="3226169"/>
                <a:ext cx="148150" cy="269024"/>
              </a:xfrm>
              <a:custGeom>
                <a:rect b="b" l="l" r="r" t="t"/>
                <a:pathLst>
                  <a:path extrusionOk="0" h="2742" w="1510">
                    <a:moveTo>
                      <a:pt x="1133" y="0"/>
                    </a:moveTo>
                    <a:cubicBezTo>
                      <a:pt x="1085" y="0"/>
                      <a:pt x="1013" y="40"/>
                      <a:pt x="912" y="129"/>
                    </a:cubicBezTo>
                    <a:cubicBezTo>
                      <a:pt x="1" y="922"/>
                      <a:pt x="4" y="2741"/>
                      <a:pt x="4" y="2741"/>
                    </a:cubicBezTo>
                    <a:cubicBezTo>
                      <a:pt x="327" y="2517"/>
                      <a:pt x="1509" y="0"/>
                      <a:pt x="1133" y="0"/>
                    </a:cubicBezTo>
                    <a:close/>
                  </a:path>
                </a:pathLst>
              </a:custGeom>
              <a:solidFill>
                <a:srgbClr val="83C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2"/>
              <p:cNvSpPr/>
              <p:nvPr/>
            </p:nvSpPr>
            <p:spPr>
              <a:xfrm>
                <a:off x="7329151" y="3064972"/>
                <a:ext cx="123426" cy="217614"/>
              </a:xfrm>
              <a:custGeom>
                <a:rect b="b" l="l" r="r" t="t"/>
                <a:pathLst>
                  <a:path extrusionOk="0" h="2218" w="1258">
                    <a:moveTo>
                      <a:pt x="893" y="1"/>
                    </a:moveTo>
                    <a:cubicBezTo>
                      <a:pt x="869" y="1"/>
                      <a:pt x="840" y="9"/>
                      <a:pt x="805" y="27"/>
                    </a:cubicBezTo>
                    <a:cubicBezTo>
                      <a:pt x="226" y="323"/>
                      <a:pt x="0" y="2217"/>
                      <a:pt x="0" y="2217"/>
                    </a:cubicBezTo>
                    <a:cubicBezTo>
                      <a:pt x="275" y="2077"/>
                      <a:pt x="1257" y="1"/>
                      <a:pt x="893" y="1"/>
                    </a:cubicBezTo>
                    <a:close/>
                  </a:path>
                </a:pathLst>
              </a:custGeom>
              <a:solidFill>
                <a:srgbClr val="83C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2"/>
              <p:cNvSpPr/>
              <p:nvPr/>
            </p:nvSpPr>
            <p:spPr>
              <a:xfrm>
                <a:off x="7279998" y="2941940"/>
                <a:ext cx="85947" cy="171501"/>
              </a:xfrm>
              <a:custGeom>
                <a:rect b="b" l="l" r="r" t="t"/>
                <a:pathLst>
                  <a:path extrusionOk="0" h="1748" w="876">
                    <a:moveTo>
                      <a:pt x="705" y="1"/>
                    </a:moveTo>
                    <a:cubicBezTo>
                      <a:pt x="668" y="1"/>
                      <a:pt x="605" y="61"/>
                      <a:pt x="514" y="204"/>
                    </a:cubicBezTo>
                    <a:cubicBezTo>
                      <a:pt x="0" y="993"/>
                      <a:pt x="64" y="1747"/>
                      <a:pt x="64" y="1747"/>
                    </a:cubicBezTo>
                    <a:cubicBezTo>
                      <a:pt x="530" y="1252"/>
                      <a:pt x="876" y="1"/>
                      <a:pt x="705" y="1"/>
                    </a:cubicBezTo>
                    <a:close/>
                  </a:path>
                </a:pathLst>
              </a:custGeom>
              <a:solidFill>
                <a:srgbClr val="83C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2"/>
              <p:cNvSpPr/>
              <p:nvPr/>
            </p:nvSpPr>
            <p:spPr>
              <a:xfrm>
                <a:off x="7090939" y="2952144"/>
                <a:ext cx="162474" cy="89675"/>
              </a:xfrm>
              <a:custGeom>
                <a:rect b="b" l="l" r="r" t="t"/>
                <a:pathLst>
                  <a:path extrusionOk="0" h="914" w="1656">
                    <a:moveTo>
                      <a:pt x="669" y="1"/>
                    </a:moveTo>
                    <a:cubicBezTo>
                      <a:pt x="0" y="1"/>
                      <a:pt x="1175" y="886"/>
                      <a:pt x="1655" y="913"/>
                    </a:cubicBezTo>
                    <a:cubicBezTo>
                      <a:pt x="1655" y="913"/>
                      <a:pt x="1410" y="25"/>
                      <a:pt x="692" y="1"/>
                    </a:cubicBezTo>
                    <a:cubicBezTo>
                      <a:pt x="684" y="1"/>
                      <a:pt x="677" y="1"/>
                      <a:pt x="669" y="1"/>
                    </a:cubicBezTo>
                    <a:close/>
                  </a:path>
                </a:pathLst>
              </a:custGeom>
              <a:solidFill>
                <a:srgbClr val="83C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2"/>
              <p:cNvSpPr/>
              <p:nvPr/>
            </p:nvSpPr>
            <p:spPr>
              <a:xfrm>
                <a:off x="7089565" y="3107945"/>
                <a:ext cx="219576" cy="95562"/>
              </a:xfrm>
              <a:custGeom>
                <a:rect b="b" l="l" r="r" t="t"/>
                <a:pathLst>
                  <a:path extrusionOk="0" h="974" w="2238">
                    <a:moveTo>
                      <a:pt x="803" y="1"/>
                    </a:moveTo>
                    <a:cubicBezTo>
                      <a:pt x="757" y="1"/>
                      <a:pt x="711" y="6"/>
                      <a:pt x="666" y="16"/>
                    </a:cubicBezTo>
                    <a:cubicBezTo>
                      <a:pt x="0" y="168"/>
                      <a:pt x="1380" y="974"/>
                      <a:pt x="2155" y="974"/>
                    </a:cubicBezTo>
                    <a:cubicBezTo>
                      <a:pt x="2183" y="974"/>
                      <a:pt x="2211" y="973"/>
                      <a:pt x="2238" y="970"/>
                    </a:cubicBezTo>
                    <a:cubicBezTo>
                      <a:pt x="2238" y="970"/>
                      <a:pt x="1464" y="1"/>
                      <a:pt x="803" y="1"/>
                    </a:cubicBezTo>
                    <a:close/>
                  </a:path>
                </a:pathLst>
              </a:custGeom>
              <a:solidFill>
                <a:srgbClr val="83C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
              <p:cNvSpPr/>
              <p:nvPr/>
            </p:nvSpPr>
            <p:spPr>
              <a:xfrm>
                <a:off x="7126945" y="3272674"/>
                <a:ext cx="220851" cy="117931"/>
              </a:xfrm>
              <a:custGeom>
                <a:rect b="b" l="l" r="r" t="t"/>
                <a:pathLst>
                  <a:path extrusionOk="0" h="1202" w="2251">
                    <a:moveTo>
                      <a:pt x="752" y="0"/>
                    </a:moveTo>
                    <a:cubicBezTo>
                      <a:pt x="0" y="0"/>
                      <a:pt x="586" y="698"/>
                      <a:pt x="2251" y="1202"/>
                    </a:cubicBezTo>
                    <a:cubicBezTo>
                      <a:pt x="2251" y="1202"/>
                      <a:pt x="1655" y="38"/>
                      <a:pt x="815" y="2"/>
                    </a:cubicBezTo>
                    <a:cubicBezTo>
                      <a:pt x="793" y="1"/>
                      <a:pt x="772" y="0"/>
                      <a:pt x="752" y="0"/>
                    </a:cubicBezTo>
                    <a:close/>
                  </a:path>
                </a:pathLst>
              </a:custGeom>
              <a:solidFill>
                <a:srgbClr val="83C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a:off x="7090350" y="3435147"/>
                <a:ext cx="295122" cy="139025"/>
              </a:xfrm>
              <a:custGeom>
                <a:rect b="b" l="l" r="r" t="t"/>
                <a:pathLst>
                  <a:path extrusionOk="0" h="1417" w="3008">
                    <a:moveTo>
                      <a:pt x="1029" y="0"/>
                    </a:moveTo>
                    <a:cubicBezTo>
                      <a:pt x="1004" y="0"/>
                      <a:pt x="979" y="1"/>
                      <a:pt x="955" y="3"/>
                    </a:cubicBezTo>
                    <a:cubicBezTo>
                      <a:pt x="0" y="87"/>
                      <a:pt x="1946" y="1258"/>
                      <a:pt x="3007" y="1416"/>
                    </a:cubicBezTo>
                    <a:cubicBezTo>
                      <a:pt x="3007" y="1416"/>
                      <a:pt x="1969" y="0"/>
                      <a:pt x="1029" y="0"/>
                    </a:cubicBezTo>
                    <a:close/>
                  </a:path>
                </a:pathLst>
              </a:custGeom>
              <a:solidFill>
                <a:srgbClr val="83C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p:nvPr/>
            </p:nvSpPr>
            <p:spPr>
              <a:xfrm>
                <a:off x="7139209" y="3640984"/>
                <a:ext cx="271772" cy="137652"/>
              </a:xfrm>
              <a:custGeom>
                <a:rect b="b" l="l" r="r" t="t"/>
                <a:pathLst>
                  <a:path extrusionOk="0" h="1403" w="2770">
                    <a:moveTo>
                      <a:pt x="720" y="1"/>
                    </a:moveTo>
                    <a:cubicBezTo>
                      <a:pt x="0" y="1"/>
                      <a:pt x="1042" y="1000"/>
                      <a:pt x="2770" y="1402"/>
                    </a:cubicBezTo>
                    <a:cubicBezTo>
                      <a:pt x="2770" y="1402"/>
                      <a:pt x="1790" y="123"/>
                      <a:pt x="843" y="9"/>
                    </a:cubicBezTo>
                    <a:cubicBezTo>
                      <a:pt x="798" y="4"/>
                      <a:pt x="756" y="1"/>
                      <a:pt x="720" y="1"/>
                    </a:cubicBezTo>
                    <a:close/>
                  </a:path>
                </a:pathLst>
              </a:custGeom>
              <a:solidFill>
                <a:srgbClr val="83C3A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2"/>
              <p:cNvSpPr/>
              <p:nvPr/>
            </p:nvSpPr>
            <p:spPr>
              <a:xfrm>
                <a:off x="6887360" y="3373925"/>
                <a:ext cx="447393" cy="585143"/>
              </a:xfrm>
              <a:custGeom>
                <a:rect b="b" l="l" r="r" t="t"/>
                <a:pathLst>
                  <a:path extrusionOk="0" h="5964" w="4560">
                    <a:moveTo>
                      <a:pt x="1" y="773"/>
                    </a:moveTo>
                    <a:lnTo>
                      <a:pt x="1" y="773"/>
                    </a:lnTo>
                    <a:cubicBezTo>
                      <a:pt x="530" y="2738"/>
                      <a:pt x="3446" y="5659"/>
                      <a:pt x="3387" y="5840"/>
                    </a:cubicBezTo>
                    <a:lnTo>
                      <a:pt x="4106" y="5916"/>
                    </a:lnTo>
                    <a:lnTo>
                      <a:pt x="4106" y="5916"/>
                    </a:lnTo>
                    <a:cubicBezTo>
                      <a:pt x="3842" y="5446"/>
                      <a:pt x="1656" y="1625"/>
                      <a:pt x="1" y="773"/>
                    </a:cubicBezTo>
                    <a:close/>
                    <a:moveTo>
                      <a:pt x="4106" y="5916"/>
                    </a:moveTo>
                    <a:cubicBezTo>
                      <a:pt x="4124" y="5947"/>
                      <a:pt x="4133" y="5964"/>
                      <a:pt x="4133" y="5964"/>
                    </a:cubicBezTo>
                    <a:cubicBezTo>
                      <a:pt x="4133" y="5964"/>
                      <a:pt x="4125" y="5947"/>
                      <a:pt x="4109" y="5916"/>
                    </a:cubicBezTo>
                    <a:lnTo>
                      <a:pt x="4109" y="5916"/>
                    </a:lnTo>
                    <a:lnTo>
                      <a:pt x="4106" y="5916"/>
                    </a:lnTo>
                    <a:close/>
                    <a:moveTo>
                      <a:pt x="1461" y="0"/>
                    </a:moveTo>
                    <a:lnTo>
                      <a:pt x="1461" y="0"/>
                    </a:lnTo>
                    <a:cubicBezTo>
                      <a:pt x="1699" y="1151"/>
                      <a:pt x="3857" y="5419"/>
                      <a:pt x="4109" y="5916"/>
                    </a:cubicBezTo>
                    <a:lnTo>
                      <a:pt x="4109" y="5916"/>
                    </a:lnTo>
                    <a:lnTo>
                      <a:pt x="4559" y="5964"/>
                    </a:lnTo>
                    <a:cubicBezTo>
                      <a:pt x="4559" y="5964"/>
                      <a:pt x="3099" y="1228"/>
                      <a:pt x="1461" y="0"/>
                    </a:cubicBezTo>
                    <a:close/>
                  </a:path>
                </a:pathLst>
              </a:custGeom>
              <a:solidFill>
                <a:srgbClr val="57BF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2"/>
            <p:cNvGrpSpPr/>
            <p:nvPr/>
          </p:nvGrpSpPr>
          <p:grpSpPr>
            <a:xfrm>
              <a:off x="6624299" y="3909024"/>
              <a:ext cx="1183589" cy="1135687"/>
              <a:chOff x="6624299" y="3768724"/>
              <a:chExt cx="1183589" cy="1135687"/>
            </a:xfrm>
          </p:grpSpPr>
          <p:sp>
            <p:nvSpPr>
              <p:cNvPr id="116" name="Google Shape;116;p12"/>
              <p:cNvSpPr/>
              <p:nvPr/>
            </p:nvSpPr>
            <p:spPr>
              <a:xfrm>
                <a:off x="6624299" y="3768724"/>
                <a:ext cx="1183589" cy="1135687"/>
              </a:xfrm>
              <a:custGeom>
                <a:rect b="b" l="l" r="r" t="t"/>
                <a:pathLst>
                  <a:path extrusionOk="0" h="16818" w="17528">
                    <a:moveTo>
                      <a:pt x="6461" y="1"/>
                    </a:moveTo>
                    <a:lnTo>
                      <a:pt x="6181" y="995"/>
                    </a:lnTo>
                    <a:cubicBezTo>
                      <a:pt x="3904" y="1986"/>
                      <a:pt x="379" y="8178"/>
                      <a:pt x="0" y="15230"/>
                    </a:cubicBezTo>
                    <a:cubicBezTo>
                      <a:pt x="2013" y="15905"/>
                      <a:pt x="8158" y="16552"/>
                      <a:pt x="8588" y="16552"/>
                    </a:cubicBezTo>
                    <a:cubicBezTo>
                      <a:pt x="8588" y="16552"/>
                      <a:pt x="9016" y="16817"/>
                      <a:pt x="10035" y="16817"/>
                    </a:cubicBezTo>
                    <a:cubicBezTo>
                      <a:pt x="10544" y="16817"/>
                      <a:pt x="11201" y="16751"/>
                      <a:pt x="12025" y="16552"/>
                    </a:cubicBezTo>
                    <a:cubicBezTo>
                      <a:pt x="16197" y="13758"/>
                      <a:pt x="16927" y="4369"/>
                      <a:pt x="16927" y="4369"/>
                    </a:cubicBezTo>
                    <a:lnTo>
                      <a:pt x="17527" y="3265"/>
                    </a:lnTo>
                    <a:lnTo>
                      <a:pt x="646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2"/>
              <p:cNvSpPr/>
              <p:nvPr/>
            </p:nvSpPr>
            <p:spPr>
              <a:xfrm>
                <a:off x="7041621" y="3835914"/>
                <a:ext cx="740351" cy="1068159"/>
              </a:xfrm>
              <a:custGeom>
                <a:rect b="b" l="l" r="r" t="t"/>
                <a:pathLst>
                  <a:path extrusionOk="0" h="15818" w="10964">
                    <a:moveTo>
                      <a:pt x="1" y="0"/>
                    </a:moveTo>
                    <a:lnTo>
                      <a:pt x="2672" y="880"/>
                    </a:lnTo>
                    <a:lnTo>
                      <a:pt x="5352" y="1753"/>
                    </a:lnTo>
                    <a:cubicBezTo>
                      <a:pt x="7079" y="2312"/>
                      <a:pt x="8810" y="2855"/>
                      <a:pt x="10537" y="3403"/>
                    </a:cubicBezTo>
                    <a:lnTo>
                      <a:pt x="10537" y="3403"/>
                    </a:lnTo>
                    <a:cubicBezTo>
                      <a:pt x="9540" y="4087"/>
                      <a:pt x="8613" y="4859"/>
                      <a:pt x="7744" y="5699"/>
                    </a:cubicBezTo>
                    <a:cubicBezTo>
                      <a:pt x="6832" y="6579"/>
                      <a:pt x="5987" y="7538"/>
                      <a:pt x="5277" y="8596"/>
                    </a:cubicBezTo>
                    <a:cubicBezTo>
                      <a:pt x="4922" y="9124"/>
                      <a:pt x="4614" y="9685"/>
                      <a:pt x="4354" y="10265"/>
                    </a:cubicBezTo>
                    <a:cubicBezTo>
                      <a:pt x="4089" y="10845"/>
                      <a:pt x="3876" y="11449"/>
                      <a:pt x="3754" y="12073"/>
                    </a:cubicBezTo>
                    <a:cubicBezTo>
                      <a:pt x="3623" y="12696"/>
                      <a:pt x="3576" y="13335"/>
                      <a:pt x="3623" y="13971"/>
                    </a:cubicBezTo>
                    <a:cubicBezTo>
                      <a:pt x="3679" y="14606"/>
                      <a:pt x="3825" y="15226"/>
                      <a:pt x="4046" y="15818"/>
                    </a:cubicBezTo>
                    <a:cubicBezTo>
                      <a:pt x="3845" y="15218"/>
                      <a:pt x="3714" y="14598"/>
                      <a:pt x="3679" y="13967"/>
                    </a:cubicBezTo>
                    <a:cubicBezTo>
                      <a:pt x="3652" y="13335"/>
                      <a:pt x="3723" y="12708"/>
                      <a:pt x="3856" y="12096"/>
                    </a:cubicBezTo>
                    <a:cubicBezTo>
                      <a:pt x="3987" y="11481"/>
                      <a:pt x="4212" y="10889"/>
                      <a:pt x="4476" y="10321"/>
                    </a:cubicBezTo>
                    <a:cubicBezTo>
                      <a:pt x="4745" y="9752"/>
                      <a:pt x="5060" y="9208"/>
                      <a:pt x="5419" y="8690"/>
                    </a:cubicBezTo>
                    <a:cubicBezTo>
                      <a:pt x="6126" y="7649"/>
                      <a:pt x="6967" y="6701"/>
                      <a:pt x="7874" y="5833"/>
                    </a:cubicBezTo>
                    <a:cubicBezTo>
                      <a:pt x="8332" y="5399"/>
                      <a:pt x="8805" y="4984"/>
                      <a:pt x="9295" y="4586"/>
                    </a:cubicBezTo>
                    <a:cubicBezTo>
                      <a:pt x="9780" y="4188"/>
                      <a:pt x="10282" y="3800"/>
                      <a:pt x="10803" y="3454"/>
                    </a:cubicBezTo>
                    <a:lnTo>
                      <a:pt x="10964" y="3343"/>
                    </a:lnTo>
                    <a:lnTo>
                      <a:pt x="10779" y="3284"/>
                    </a:lnTo>
                    <a:cubicBezTo>
                      <a:pt x="8983" y="2727"/>
                      <a:pt x="7191" y="2163"/>
                      <a:pt x="5396" y="1622"/>
                    </a:cubicBezTo>
                    <a:lnTo>
                      <a:pt x="2700" y="802"/>
                    </a:lnTo>
                    <a:lnTo>
                      <a:pt x="1" y="0"/>
                    </a:lnTo>
                    <a:close/>
                  </a:path>
                </a:pathLst>
              </a:custGeom>
              <a:solidFill>
                <a:srgbClr val="FFAC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2"/>
              <p:cNvSpPr/>
              <p:nvPr/>
            </p:nvSpPr>
            <p:spPr>
              <a:xfrm>
                <a:off x="6946271" y="3962191"/>
                <a:ext cx="539124" cy="246613"/>
              </a:xfrm>
              <a:custGeom>
                <a:rect b="b" l="l" r="r" t="t"/>
                <a:pathLst>
                  <a:path extrusionOk="0" h="3652" w="7984">
                    <a:moveTo>
                      <a:pt x="722" y="1"/>
                    </a:moveTo>
                    <a:lnTo>
                      <a:pt x="0" y="1287"/>
                    </a:lnTo>
                    <a:lnTo>
                      <a:pt x="6788" y="3651"/>
                    </a:lnTo>
                    <a:lnTo>
                      <a:pt x="7984" y="2176"/>
                    </a:lnTo>
                    <a:lnTo>
                      <a:pt x="722" y="1"/>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12"/>
            <p:cNvGrpSpPr/>
            <p:nvPr/>
          </p:nvGrpSpPr>
          <p:grpSpPr>
            <a:xfrm>
              <a:off x="6047342" y="3566591"/>
              <a:ext cx="748667" cy="1466371"/>
              <a:chOff x="6047342" y="3426291"/>
              <a:chExt cx="748667" cy="1466371"/>
            </a:xfrm>
          </p:grpSpPr>
          <p:sp>
            <p:nvSpPr>
              <p:cNvPr id="120" name="Google Shape;120;p12"/>
              <p:cNvSpPr/>
              <p:nvPr/>
            </p:nvSpPr>
            <p:spPr>
              <a:xfrm>
                <a:off x="6047342" y="3437770"/>
                <a:ext cx="423521" cy="1454892"/>
              </a:xfrm>
              <a:custGeom>
                <a:rect b="b" l="l" r="r" t="t"/>
                <a:pathLst>
                  <a:path extrusionOk="0" h="21545" w="6272">
                    <a:moveTo>
                      <a:pt x="2017" y="0"/>
                    </a:moveTo>
                    <a:lnTo>
                      <a:pt x="2017" y="4653"/>
                    </a:lnTo>
                    <a:cubicBezTo>
                      <a:pt x="462" y="5268"/>
                      <a:pt x="1" y="6563"/>
                      <a:pt x="1" y="7676"/>
                    </a:cubicBezTo>
                    <a:lnTo>
                      <a:pt x="1" y="20423"/>
                    </a:lnTo>
                    <a:cubicBezTo>
                      <a:pt x="1" y="21043"/>
                      <a:pt x="502" y="21544"/>
                      <a:pt x="1121" y="21544"/>
                    </a:cubicBezTo>
                    <a:lnTo>
                      <a:pt x="5151" y="21544"/>
                    </a:lnTo>
                    <a:cubicBezTo>
                      <a:pt x="5770" y="21544"/>
                      <a:pt x="6271" y="21043"/>
                      <a:pt x="6271" y="20423"/>
                    </a:cubicBezTo>
                    <a:lnTo>
                      <a:pt x="6271" y="7676"/>
                    </a:lnTo>
                    <a:cubicBezTo>
                      <a:pt x="6271" y="6563"/>
                      <a:pt x="5921" y="5048"/>
                      <a:pt x="4255" y="4653"/>
                    </a:cubicBezTo>
                    <a:lnTo>
                      <a:pt x="4255" y="0"/>
                    </a:lnTo>
                    <a:close/>
                  </a:path>
                </a:pathLst>
              </a:custGeom>
              <a:solidFill>
                <a:srgbClr val="FF7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2"/>
              <p:cNvSpPr/>
              <p:nvPr/>
            </p:nvSpPr>
            <p:spPr>
              <a:xfrm>
                <a:off x="6171525" y="3426291"/>
                <a:ext cx="175161" cy="41665"/>
              </a:xfrm>
              <a:custGeom>
                <a:rect b="b" l="l" r="r" t="t"/>
                <a:pathLst>
                  <a:path extrusionOk="0" h="617" w="2594">
                    <a:moveTo>
                      <a:pt x="33" y="1"/>
                    </a:moveTo>
                    <a:cubicBezTo>
                      <a:pt x="13" y="1"/>
                      <a:pt x="0" y="12"/>
                      <a:pt x="0" y="32"/>
                    </a:cubicBezTo>
                    <a:lnTo>
                      <a:pt x="0" y="616"/>
                    </a:lnTo>
                    <a:lnTo>
                      <a:pt x="2594" y="616"/>
                    </a:lnTo>
                    <a:lnTo>
                      <a:pt x="2594" y="32"/>
                    </a:lnTo>
                    <a:cubicBezTo>
                      <a:pt x="2594" y="12"/>
                      <a:pt x="2581" y="1"/>
                      <a:pt x="2561"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2"/>
              <p:cNvSpPr/>
              <p:nvPr/>
            </p:nvSpPr>
            <p:spPr>
              <a:xfrm>
                <a:off x="6174429"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2"/>
              <p:cNvSpPr/>
              <p:nvPr/>
            </p:nvSpPr>
            <p:spPr>
              <a:xfrm>
                <a:off x="6202993" y="3453774"/>
                <a:ext cx="27213" cy="14181"/>
              </a:xfrm>
              <a:custGeom>
                <a:rect b="b" l="l" r="r" t="t"/>
                <a:pathLst>
                  <a:path extrusionOk="0" h="210" w="403">
                    <a:moveTo>
                      <a:pt x="201" y="0"/>
                    </a:moveTo>
                    <a:cubicBezTo>
                      <a:pt x="91" y="0"/>
                      <a:pt x="0" y="91"/>
                      <a:pt x="0" y="201"/>
                    </a:cubicBezTo>
                    <a:lnTo>
                      <a:pt x="0" y="209"/>
                    </a:lnTo>
                    <a:lnTo>
                      <a:pt x="403" y="209"/>
                    </a:lnTo>
                    <a:lnTo>
                      <a:pt x="403" y="201"/>
                    </a:lnTo>
                    <a:cubicBezTo>
                      <a:pt x="403" y="91"/>
                      <a:pt x="312"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2"/>
              <p:cNvSpPr/>
              <p:nvPr/>
            </p:nvSpPr>
            <p:spPr>
              <a:xfrm>
                <a:off x="6231288" y="3453774"/>
                <a:ext cx="27483" cy="14181"/>
              </a:xfrm>
              <a:custGeom>
                <a:rect b="b" l="l" r="r" t="t"/>
                <a:pathLst>
                  <a:path extrusionOk="0" h="210" w="407">
                    <a:moveTo>
                      <a:pt x="201" y="0"/>
                    </a:moveTo>
                    <a:cubicBezTo>
                      <a:pt x="90" y="0"/>
                      <a:pt x="0" y="91"/>
                      <a:pt x="0" y="201"/>
                    </a:cubicBezTo>
                    <a:lnTo>
                      <a:pt x="0" y="209"/>
                    </a:lnTo>
                    <a:lnTo>
                      <a:pt x="406" y="209"/>
                    </a:lnTo>
                    <a:lnTo>
                      <a:pt x="406" y="201"/>
                    </a:lnTo>
                    <a:cubicBezTo>
                      <a:pt x="406" y="91"/>
                      <a:pt x="315" y="0"/>
                      <a:pt x="201" y="0"/>
                    </a:cubicBezTo>
                    <a:close/>
                  </a:path>
                </a:pathLst>
              </a:cu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2"/>
              <p:cNvSpPr/>
              <p:nvPr/>
            </p:nvSpPr>
            <p:spPr>
              <a:xfrm>
                <a:off x="6259447" y="3453774"/>
                <a:ext cx="27550" cy="14181"/>
              </a:xfrm>
              <a:custGeom>
                <a:rect b="b" l="l" r="r" t="t"/>
                <a:pathLst>
                  <a:path extrusionOk="0" h="210" w="408">
                    <a:moveTo>
                      <a:pt x="206" y="0"/>
                    </a:moveTo>
                    <a:cubicBezTo>
                      <a:pt x="92" y="0"/>
                      <a:pt x="1" y="91"/>
                      <a:pt x="1" y="201"/>
                    </a:cubicBezTo>
                    <a:lnTo>
                      <a:pt x="1" y="209"/>
                    </a:lnTo>
                    <a:lnTo>
                      <a:pt x="407" y="209"/>
                    </a:lnTo>
                    <a:lnTo>
                      <a:pt x="407" y="201"/>
                    </a:lnTo>
                    <a:cubicBezTo>
                      <a:pt x="407"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2"/>
              <p:cNvSpPr/>
              <p:nvPr/>
            </p:nvSpPr>
            <p:spPr>
              <a:xfrm>
                <a:off x="6288011" y="3453774"/>
                <a:ext cx="27213" cy="14181"/>
              </a:xfrm>
              <a:custGeom>
                <a:rect b="b" l="l" r="r" t="t"/>
                <a:pathLst>
                  <a:path extrusionOk="0" h="210" w="403">
                    <a:moveTo>
                      <a:pt x="202" y="0"/>
                    </a:moveTo>
                    <a:cubicBezTo>
                      <a:pt x="91" y="0"/>
                      <a:pt x="0" y="91"/>
                      <a:pt x="0" y="201"/>
                    </a:cubicBezTo>
                    <a:lnTo>
                      <a:pt x="0" y="209"/>
                    </a:lnTo>
                    <a:lnTo>
                      <a:pt x="403" y="209"/>
                    </a:lnTo>
                    <a:lnTo>
                      <a:pt x="403" y="201"/>
                    </a:lnTo>
                    <a:cubicBezTo>
                      <a:pt x="403" y="91"/>
                      <a:pt x="312"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2"/>
              <p:cNvSpPr/>
              <p:nvPr/>
            </p:nvSpPr>
            <p:spPr>
              <a:xfrm>
                <a:off x="6316237" y="3453774"/>
                <a:ext cx="27550" cy="14181"/>
              </a:xfrm>
              <a:custGeom>
                <a:rect b="b" l="l" r="r" t="t"/>
                <a:pathLst>
                  <a:path extrusionOk="0" h="210" w="408">
                    <a:moveTo>
                      <a:pt x="202" y="0"/>
                    </a:moveTo>
                    <a:cubicBezTo>
                      <a:pt x="92" y="0"/>
                      <a:pt x="1" y="91"/>
                      <a:pt x="1" y="201"/>
                    </a:cubicBezTo>
                    <a:lnTo>
                      <a:pt x="1" y="209"/>
                    </a:lnTo>
                    <a:lnTo>
                      <a:pt x="407" y="209"/>
                    </a:lnTo>
                    <a:lnTo>
                      <a:pt x="407" y="201"/>
                    </a:lnTo>
                    <a:cubicBezTo>
                      <a:pt x="407" y="91"/>
                      <a:pt x="316"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2"/>
              <p:cNvSpPr/>
              <p:nvPr/>
            </p:nvSpPr>
            <p:spPr>
              <a:xfrm>
                <a:off x="6178751" y="3524071"/>
                <a:ext cx="160711" cy="92581"/>
              </a:xfrm>
              <a:custGeom>
                <a:rect b="b" l="l" r="r" t="t"/>
                <a:pathLst>
                  <a:path extrusionOk="0" h="1371" w="2380">
                    <a:moveTo>
                      <a:pt x="1188" y="1"/>
                    </a:moveTo>
                    <a:cubicBezTo>
                      <a:pt x="912" y="1"/>
                      <a:pt x="671" y="167"/>
                      <a:pt x="565" y="407"/>
                    </a:cubicBezTo>
                    <a:lnTo>
                      <a:pt x="0" y="407"/>
                    </a:lnTo>
                    <a:lnTo>
                      <a:pt x="0" y="968"/>
                    </a:lnTo>
                    <a:lnTo>
                      <a:pt x="565" y="968"/>
                    </a:lnTo>
                    <a:cubicBezTo>
                      <a:pt x="671" y="1205"/>
                      <a:pt x="912" y="1371"/>
                      <a:pt x="1188" y="1371"/>
                    </a:cubicBezTo>
                    <a:cubicBezTo>
                      <a:pt x="1469" y="1371"/>
                      <a:pt x="1709" y="1205"/>
                      <a:pt x="1815" y="968"/>
                    </a:cubicBezTo>
                    <a:lnTo>
                      <a:pt x="2380" y="968"/>
                    </a:lnTo>
                    <a:lnTo>
                      <a:pt x="2380" y="407"/>
                    </a:lnTo>
                    <a:lnTo>
                      <a:pt x="1815" y="407"/>
                    </a:lnTo>
                    <a:cubicBezTo>
                      <a:pt x="1709" y="167"/>
                      <a:pt x="1469" y="1"/>
                      <a:pt x="1188"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2"/>
              <p:cNvSpPr/>
              <p:nvPr/>
            </p:nvSpPr>
            <p:spPr>
              <a:xfrm>
                <a:off x="6077729" y="3997643"/>
                <a:ext cx="362748" cy="413474"/>
              </a:xfrm>
              <a:custGeom>
                <a:rect b="b" l="l" r="r" t="t"/>
                <a:pathLst>
                  <a:path extrusionOk="0" h="6123" w="5372">
                    <a:moveTo>
                      <a:pt x="1" y="1"/>
                    </a:moveTo>
                    <a:lnTo>
                      <a:pt x="1" y="6122"/>
                    </a:lnTo>
                    <a:lnTo>
                      <a:pt x="5371" y="6122"/>
                    </a:lnTo>
                    <a:lnTo>
                      <a:pt x="5371" y="1"/>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2"/>
              <p:cNvSpPr/>
              <p:nvPr/>
            </p:nvSpPr>
            <p:spPr>
              <a:xfrm>
                <a:off x="6372488" y="3437770"/>
                <a:ext cx="423521" cy="1454892"/>
              </a:xfrm>
              <a:custGeom>
                <a:rect b="b" l="l" r="r" t="t"/>
                <a:pathLst>
                  <a:path extrusionOk="0" h="21545" w="6272">
                    <a:moveTo>
                      <a:pt x="2017" y="0"/>
                    </a:moveTo>
                    <a:lnTo>
                      <a:pt x="2017" y="4653"/>
                    </a:lnTo>
                    <a:cubicBezTo>
                      <a:pt x="466" y="5268"/>
                      <a:pt x="0" y="6563"/>
                      <a:pt x="0" y="7676"/>
                    </a:cubicBezTo>
                    <a:lnTo>
                      <a:pt x="0" y="20423"/>
                    </a:lnTo>
                    <a:cubicBezTo>
                      <a:pt x="0" y="21043"/>
                      <a:pt x="501" y="21544"/>
                      <a:pt x="1121" y="21544"/>
                    </a:cubicBezTo>
                    <a:lnTo>
                      <a:pt x="5150" y="21544"/>
                    </a:lnTo>
                    <a:cubicBezTo>
                      <a:pt x="5770" y="21544"/>
                      <a:pt x="6271" y="21043"/>
                      <a:pt x="6271" y="20423"/>
                    </a:cubicBezTo>
                    <a:lnTo>
                      <a:pt x="6271" y="7676"/>
                    </a:lnTo>
                    <a:cubicBezTo>
                      <a:pt x="6271" y="6563"/>
                      <a:pt x="5924" y="5048"/>
                      <a:pt x="4255" y="4653"/>
                    </a:cubicBezTo>
                    <a:lnTo>
                      <a:pt x="4255" y="0"/>
                    </a:lnTo>
                    <a:close/>
                  </a:path>
                </a:pathLst>
              </a:custGeom>
              <a:solidFill>
                <a:srgbClr val="09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2"/>
              <p:cNvSpPr/>
              <p:nvPr/>
            </p:nvSpPr>
            <p:spPr>
              <a:xfrm>
                <a:off x="6496672" y="3426291"/>
                <a:ext cx="175161" cy="41665"/>
              </a:xfrm>
              <a:custGeom>
                <a:rect b="b" l="l" r="r" t="t"/>
                <a:pathLst>
                  <a:path extrusionOk="0" h="617" w="2594">
                    <a:moveTo>
                      <a:pt x="32" y="1"/>
                    </a:moveTo>
                    <a:cubicBezTo>
                      <a:pt x="16" y="1"/>
                      <a:pt x="1" y="12"/>
                      <a:pt x="1" y="32"/>
                    </a:cubicBezTo>
                    <a:lnTo>
                      <a:pt x="1" y="616"/>
                    </a:lnTo>
                    <a:lnTo>
                      <a:pt x="2593" y="616"/>
                    </a:lnTo>
                    <a:lnTo>
                      <a:pt x="2593" y="32"/>
                    </a:lnTo>
                    <a:cubicBezTo>
                      <a:pt x="2593" y="12"/>
                      <a:pt x="2582" y="1"/>
                      <a:pt x="2566"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2"/>
              <p:cNvSpPr/>
              <p:nvPr/>
            </p:nvSpPr>
            <p:spPr>
              <a:xfrm>
                <a:off x="6499575" y="3453774"/>
                <a:ext cx="27550" cy="14181"/>
              </a:xfrm>
              <a:custGeom>
                <a:rect b="b" l="l" r="r" t="t"/>
                <a:pathLst>
                  <a:path extrusionOk="0" h="210" w="408">
                    <a:moveTo>
                      <a:pt x="206" y="0"/>
                    </a:moveTo>
                    <a:cubicBezTo>
                      <a:pt x="91" y="0"/>
                      <a:pt x="0" y="91"/>
                      <a:pt x="0" y="201"/>
                    </a:cubicBezTo>
                    <a:cubicBezTo>
                      <a:pt x="0" y="206"/>
                      <a:pt x="5" y="206"/>
                      <a:pt x="5" y="209"/>
                    </a:cubicBezTo>
                    <a:lnTo>
                      <a:pt x="408" y="209"/>
                    </a:lnTo>
                    <a:lnTo>
                      <a:pt x="408" y="201"/>
                    </a:lnTo>
                    <a:cubicBezTo>
                      <a:pt x="408" y="91"/>
                      <a:pt x="317"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2"/>
              <p:cNvSpPr/>
              <p:nvPr/>
            </p:nvSpPr>
            <p:spPr>
              <a:xfrm>
                <a:off x="6528072" y="3453774"/>
                <a:ext cx="27550" cy="14181"/>
              </a:xfrm>
              <a:custGeom>
                <a:rect b="b" l="l" r="r" t="t"/>
                <a:pathLst>
                  <a:path extrusionOk="0" h="210" w="408">
                    <a:moveTo>
                      <a:pt x="203" y="0"/>
                    </a:moveTo>
                    <a:cubicBezTo>
                      <a:pt x="92" y="0"/>
                      <a:pt x="1" y="91"/>
                      <a:pt x="1" y="201"/>
                    </a:cubicBezTo>
                    <a:lnTo>
                      <a:pt x="1" y="209"/>
                    </a:lnTo>
                    <a:lnTo>
                      <a:pt x="403" y="209"/>
                    </a:lnTo>
                    <a:cubicBezTo>
                      <a:pt x="403" y="206"/>
                      <a:pt x="407" y="206"/>
                      <a:pt x="407" y="201"/>
                    </a:cubicBezTo>
                    <a:cubicBezTo>
                      <a:pt x="407" y="91"/>
                      <a:pt x="317" y="0"/>
                      <a:pt x="203" y="0"/>
                    </a:cubicBezTo>
                    <a:close/>
                  </a:path>
                </a:pathLst>
              </a:cu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2"/>
              <p:cNvSpPr/>
              <p:nvPr/>
            </p:nvSpPr>
            <p:spPr>
              <a:xfrm>
                <a:off x="6556366"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2"/>
              <p:cNvSpPr/>
              <p:nvPr/>
            </p:nvSpPr>
            <p:spPr>
              <a:xfrm>
                <a:off x="6584660" y="3453774"/>
                <a:ext cx="27483" cy="14181"/>
              </a:xfrm>
              <a:custGeom>
                <a:rect b="b" l="l" r="r" t="t"/>
                <a:pathLst>
                  <a:path extrusionOk="0" h="210" w="407">
                    <a:moveTo>
                      <a:pt x="205" y="0"/>
                    </a:moveTo>
                    <a:cubicBezTo>
                      <a:pt x="95" y="0"/>
                      <a:pt x="0" y="91"/>
                      <a:pt x="0" y="201"/>
                    </a:cubicBezTo>
                    <a:cubicBezTo>
                      <a:pt x="0" y="206"/>
                      <a:pt x="4" y="206"/>
                      <a:pt x="4" y="209"/>
                    </a:cubicBezTo>
                    <a:lnTo>
                      <a:pt x="406" y="209"/>
                    </a:lnTo>
                    <a:lnTo>
                      <a:pt x="406" y="201"/>
                    </a:lnTo>
                    <a:cubicBezTo>
                      <a:pt x="406" y="91"/>
                      <a:pt x="315" y="0"/>
                      <a:pt x="205" y="0"/>
                    </a:cubicBezTo>
                    <a:close/>
                  </a:path>
                </a:pathLst>
              </a:cu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2"/>
              <p:cNvSpPr/>
              <p:nvPr/>
            </p:nvSpPr>
            <p:spPr>
              <a:xfrm>
                <a:off x="6613089" y="3453774"/>
                <a:ext cx="27550" cy="14181"/>
              </a:xfrm>
              <a:custGeom>
                <a:rect b="b" l="l" r="r" t="t"/>
                <a:pathLst>
                  <a:path extrusionOk="0" h="210" w="408">
                    <a:moveTo>
                      <a:pt x="202" y="0"/>
                    </a:moveTo>
                    <a:cubicBezTo>
                      <a:pt x="91" y="0"/>
                      <a:pt x="1" y="91"/>
                      <a:pt x="1" y="201"/>
                    </a:cubicBezTo>
                    <a:lnTo>
                      <a:pt x="1" y="209"/>
                    </a:lnTo>
                    <a:lnTo>
                      <a:pt x="408" y="209"/>
                    </a:lnTo>
                    <a:lnTo>
                      <a:pt x="408" y="201"/>
                    </a:lnTo>
                    <a:cubicBezTo>
                      <a:pt x="408" y="91"/>
                      <a:pt x="317" y="0"/>
                      <a:pt x="202" y="0"/>
                    </a:cubicBezTo>
                    <a:close/>
                  </a:path>
                </a:pathLst>
              </a:cu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2"/>
              <p:cNvSpPr/>
              <p:nvPr/>
            </p:nvSpPr>
            <p:spPr>
              <a:xfrm>
                <a:off x="6641384" y="3453774"/>
                <a:ext cx="27483" cy="14181"/>
              </a:xfrm>
              <a:custGeom>
                <a:rect b="b" l="l" r="r" t="t"/>
                <a:pathLst>
                  <a:path extrusionOk="0" h="210" w="407">
                    <a:moveTo>
                      <a:pt x="206" y="0"/>
                    </a:moveTo>
                    <a:cubicBezTo>
                      <a:pt x="91" y="0"/>
                      <a:pt x="0" y="91"/>
                      <a:pt x="0" y="201"/>
                    </a:cubicBezTo>
                    <a:lnTo>
                      <a:pt x="0" y="209"/>
                    </a:lnTo>
                    <a:lnTo>
                      <a:pt x="407" y="209"/>
                    </a:lnTo>
                    <a:lnTo>
                      <a:pt x="407" y="201"/>
                    </a:lnTo>
                    <a:cubicBezTo>
                      <a:pt x="407" y="91"/>
                      <a:pt x="316" y="0"/>
                      <a:pt x="206" y="0"/>
                    </a:cubicBezTo>
                    <a:close/>
                  </a:path>
                </a:pathLst>
              </a:custGeom>
              <a:solidFill>
                <a:srgbClr val="9E9E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2"/>
              <p:cNvSpPr/>
              <p:nvPr/>
            </p:nvSpPr>
            <p:spPr>
              <a:xfrm>
                <a:off x="6503830" y="3524071"/>
                <a:ext cx="160846" cy="92581"/>
              </a:xfrm>
              <a:custGeom>
                <a:rect b="b" l="l" r="r" t="t"/>
                <a:pathLst>
                  <a:path extrusionOk="0" h="1371" w="2382">
                    <a:moveTo>
                      <a:pt x="1192" y="1"/>
                    </a:moveTo>
                    <a:cubicBezTo>
                      <a:pt x="913" y="1"/>
                      <a:pt x="671" y="167"/>
                      <a:pt x="565" y="407"/>
                    </a:cubicBezTo>
                    <a:lnTo>
                      <a:pt x="1" y="407"/>
                    </a:lnTo>
                    <a:lnTo>
                      <a:pt x="1" y="968"/>
                    </a:lnTo>
                    <a:lnTo>
                      <a:pt x="565" y="968"/>
                    </a:lnTo>
                    <a:cubicBezTo>
                      <a:pt x="671" y="1205"/>
                      <a:pt x="913" y="1371"/>
                      <a:pt x="1192" y="1371"/>
                    </a:cubicBezTo>
                    <a:cubicBezTo>
                      <a:pt x="1469" y="1371"/>
                      <a:pt x="1709" y="1205"/>
                      <a:pt x="1817" y="968"/>
                    </a:cubicBezTo>
                    <a:lnTo>
                      <a:pt x="2381" y="968"/>
                    </a:lnTo>
                    <a:lnTo>
                      <a:pt x="2381" y="407"/>
                    </a:lnTo>
                    <a:lnTo>
                      <a:pt x="1817" y="407"/>
                    </a:lnTo>
                    <a:cubicBezTo>
                      <a:pt x="1709" y="167"/>
                      <a:pt x="1469" y="1"/>
                      <a:pt x="1192"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2"/>
              <p:cNvSpPr/>
              <p:nvPr/>
            </p:nvSpPr>
            <p:spPr>
              <a:xfrm>
                <a:off x="6402876" y="3997643"/>
                <a:ext cx="363018" cy="413474"/>
              </a:xfrm>
              <a:custGeom>
                <a:rect b="b" l="l" r="r" t="t"/>
                <a:pathLst>
                  <a:path extrusionOk="0" h="6123" w="5376">
                    <a:moveTo>
                      <a:pt x="0" y="1"/>
                    </a:moveTo>
                    <a:lnTo>
                      <a:pt x="0" y="6122"/>
                    </a:lnTo>
                    <a:lnTo>
                      <a:pt x="5375" y="6122"/>
                    </a:lnTo>
                    <a:lnTo>
                      <a:pt x="5375" y="1"/>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12"/>
            <p:cNvGrpSpPr/>
            <p:nvPr/>
          </p:nvGrpSpPr>
          <p:grpSpPr>
            <a:xfrm>
              <a:off x="5516776" y="4506239"/>
              <a:ext cx="484766" cy="520573"/>
              <a:chOff x="5516776" y="4365939"/>
              <a:chExt cx="484766" cy="520573"/>
            </a:xfrm>
          </p:grpSpPr>
          <p:sp>
            <p:nvSpPr>
              <p:cNvPr id="141" name="Google Shape;141;p12"/>
              <p:cNvSpPr/>
              <p:nvPr/>
            </p:nvSpPr>
            <p:spPr>
              <a:xfrm>
                <a:off x="5516776" y="4552586"/>
                <a:ext cx="484766" cy="333926"/>
              </a:xfrm>
              <a:custGeom>
                <a:rect b="b" l="l" r="r" t="t"/>
                <a:pathLst>
                  <a:path extrusionOk="0" h="4945" w="7179">
                    <a:moveTo>
                      <a:pt x="2192" y="0"/>
                    </a:moveTo>
                    <a:cubicBezTo>
                      <a:pt x="1465" y="0"/>
                      <a:pt x="761" y="359"/>
                      <a:pt x="533" y="1622"/>
                    </a:cubicBezTo>
                    <a:cubicBezTo>
                      <a:pt x="0" y="4546"/>
                      <a:pt x="2991" y="4944"/>
                      <a:pt x="2991" y="4944"/>
                    </a:cubicBezTo>
                    <a:cubicBezTo>
                      <a:pt x="7044" y="4944"/>
                      <a:pt x="7179" y="1223"/>
                      <a:pt x="6113" y="690"/>
                    </a:cubicBezTo>
                    <a:cubicBezTo>
                      <a:pt x="5727" y="496"/>
                      <a:pt x="5361" y="434"/>
                      <a:pt x="5052" y="434"/>
                    </a:cubicBezTo>
                    <a:cubicBezTo>
                      <a:pt x="4511" y="434"/>
                      <a:pt x="4144" y="622"/>
                      <a:pt x="4144" y="622"/>
                    </a:cubicBezTo>
                    <a:cubicBezTo>
                      <a:pt x="4144" y="622"/>
                      <a:pt x="3149" y="0"/>
                      <a:pt x="2192" y="0"/>
                    </a:cubicBezTo>
                    <a:close/>
                  </a:path>
                </a:pathLst>
              </a:custGeom>
              <a:solidFill>
                <a:srgbClr val="AD24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2"/>
              <p:cNvSpPr/>
              <p:nvPr/>
            </p:nvSpPr>
            <p:spPr>
              <a:xfrm>
                <a:off x="5674521" y="4402674"/>
                <a:ext cx="135929" cy="195494"/>
              </a:xfrm>
              <a:custGeom>
                <a:rect b="b" l="l" r="r" t="t"/>
                <a:pathLst>
                  <a:path extrusionOk="0" h="2895" w="2013">
                    <a:moveTo>
                      <a:pt x="56" y="1"/>
                    </a:moveTo>
                    <a:cubicBezTo>
                      <a:pt x="37" y="1"/>
                      <a:pt x="18" y="13"/>
                      <a:pt x="12" y="33"/>
                    </a:cubicBezTo>
                    <a:cubicBezTo>
                      <a:pt x="0" y="57"/>
                      <a:pt x="12" y="84"/>
                      <a:pt x="36" y="96"/>
                    </a:cubicBezTo>
                    <a:cubicBezTo>
                      <a:pt x="1907" y="937"/>
                      <a:pt x="1761" y="2819"/>
                      <a:pt x="1757" y="2839"/>
                    </a:cubicBezTo>
                    <a:cubicBezTo>
                      <a:pt x="1757" y="2866"/>
                      <a:pt x="1776" y="2890"/>
                      <a:pt x="1804" y="2895"/>
                    </a:cubicBezTo>
                    <a:lnTo>
                      <a:pt x="1808" y="2895"/>
                    </a:lnTo>
                    <a:cubicBezTo>
                      <a:pt x="1832" y="2895"/>
                      <a:pt x="1856" y="2875"/>
                      <a:pt x="1859" y="2847"/>
                    </a:cubicBezTo>
                    <a:cubicBezTo>
                      <a:pt x="1859" y="2827"/>
                      <a:pt x="2013" y="873"/>
                      <a:pt x="76" y="6"/>
                    </a:cubicBezTo>
                    <a:cubicBezTo>
                      <a:pt x="70" y="3"/>
                      <a:pt x="63" y="1"/>
                      <a:pt x="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2"/>
              <p:cNvSpPr/>
              <p:nvPr/>
            </p:nvSpPr>
            <p:spPr>
              <a:xfrm>
                <a:off x="5777433" y="4365939"/>
                <a:ext cx="174554" cy="134381"/>
              </a:xfrm>
              <a:custGeom>
                <a:rect b="b" l="l" r="r" t="t"/>
                <a:pathLst>
                  <a:path extrusionOk="0" h="1990" w="2585">
                    <a:moveTo>
                      <a:pt x="1530" y="1"/>
                    </a:moveTo>
                    <a:cubicBezTo>
                      <a:pt x="120" y="1"/>
                      <a:pt x="0" y="1989"/>
                      <a:pt x="0" y="1989"/>
                    </a:cubicBezTo>
                    <a:cubicBezTo>
                      <a:pt x="0" y="1989"/>
                      <a:pt x="2585" y="1792"/>
                      <a:pt x="2075" y="88"/>
                    </a:cubicBezTo>
                    <a:cubicBezTo>
                      <a:pt x="1875" y="28"/>
                      <a:pt x="1694" y="1"/>
                      <a:pt x="1530" y="1"/>
                    </a:cubicBezTo>
                    <a:close/>
                  </a:path>
                </a:pathLst>
              </a:custGeom>
              <a:solidFill>
                <a:srgbClr val="57BF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 name="Google Shape;144;p12"/>
            <p:cNvGrpSpPr/>
            <p:nvPr/>
          </p:nvGrpSpPr>
          <p:grpSpPr>
            <a:xfrm>
              <a:off x="2841934" y="2372228"/>
              <a:ext cx="3787512" cy="2695037"/>
              <a:chOff x="2841934" y="2231928"/>
              <a:chExt cx="3787512" cy="2695037"/>
            </a:xfrm>
          </p:grpSpPr>
          <p:sp>
            <p:nvSpPr>
              <p:cNvPr id="145" name="Google Shape;145;p12"/>
              <p:cNvSpPr/>
              <p:nvPr/>
            </p:nvSpPr>
            <p:spPr>
              <a:xfrm>
                <a:off x="3757273" y="2231928"/>
                <a:ext cx="749737" cy="680886"/>
              </a:xfrm>
              <a:custGeom>
                <a:rect b="b" l="l" r="r" t="t"/>
                <a:pathLst>
                  <a:path extrusionOk="0" h="10083" w="11103">
                    <a:moveTo>
                      <a:pt x="8442" y="0"/>
                    </a:moveTo>
                    <a:cubicBezTo>
                      <a:pt x="6391" y="0"/>
                      <a:pt x="3033" y="2296"/>
                      <a:pt x="1714" y="3883"/>
                    </a:cubicBezTo>
                    <a:cubicBezTo>
                      <a:pt x="1" y="5947"/>
                      <a:pt x="554" y="6744"/>
                      <a:pt x="554" y="6744"/>
                    </a:cubicBezTo>
                    <a:lnTo>
                      <a:pt x="1000" y="10078"/>
                    </a:lnTo>
                    <a:cubicBezTo>
                      <a:pt x="1000" y="10078"/>
                      <a:pt x="2477" y="10082"/>
                      <a:pt x="3442" y="10082"/>
                    </a:cubicBezTo>
                    <a:cubicBezTo>
                      <a:pt x="3924" y="10082"/>
                      <a:pt x="4278" y="10081"/>
                      <a:pt x="4256" y="10078"/>
                    </a:cubicBezTo>
                    <a:cubicBezTo>
                      <a:pt x="4188" y="10067"/>
                      <a:pt x="9307" y="4218"/>
                      <a:pt x="9307" y="4218"/>
                    </a:cubicBezTo>
                    <a:cubicBezTo>
                      <a:pt x="9307" y="4218"/>
                      <a:pt x="11103" y="2821"/>
                      <a:pt x="9840" y="694"/>
                    </a:cubicBezTo>
                    <a:cubicBezTo>
                      <a:pt x="9550" y="205"/>
                      <a:pt x="9054" y="0"/>
                      <a:pt x="8442" y="0"/>
                    </a:cubicBezTo>
                    <a:close/>
                  </a:path>
                </a:pathLst>
              </a:custGeom>
              <a:solidFill>
                <a:srgbClr val="09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2"/>
              <p:cNvSpPr/>
              <p:nvPr/>
            </p:nvSpPr>
            <p:spPr>
              <a:xfrm>
                <a:off x="3878553" y="2516760"/>
                <a:ext cx="668301" cy="791497"/>
              </a:xfrm>
              <a:custGeom>
                <a:rect b="b" l="l" r="r" t="t"/>
                <a:pathLst>
                  <a:path extrusionOk="0" h="11721" w="9897">
                    <a:moveTo>
                      <a:pt x="7511" y="0"/>
                    </a:moveTo>
                    <a:cubicBezTo>
                      <a:pt x="6580" y="730"/>
                      <a:pt x="1082" y="1393"/>
                      <a:pt x="1082" y="1393"/>
                    </a:cubicBezTo>
                    <a:cubicBezTo>
                      <a:pt x="1082" y="1393"/>
                      <a:pt x="1331" y="2459"/>
                      <a:pt x="1709" y="3986"/>
                    </a:cubicBezTo>
                    <a:cubicBezTo>
                      <a:pt x="826" y="4120"/>
                      <a:pt x="1" y="5249"/>
                      <a:pt x="135" y="5581"/>
                    </a:cubicBezTo>
                    <a:cubicBezTo>
                      <a:pt x="265" y="5912"/>
                      <a:pt x="3656" y="11362"/>
                      <a:pt x="4603" y="11698"/>
                    </a:cubicBezTo>
                    <a:cubicBezTo>
                      <a:pt x="4940" y="11708"/>
                      <a:pt x="5304" y="11720"/>
                      <a:pt x="5675" y="11720"/>
                    </a:cubicBezTo>
                    <a:cubicBezTo>
                      <a:pt x="7668" y="11720"/>
                      <a:pt x="9897" y="11372"/>
                      <a:pt x="9505" y="8572"/>
                    </a:cubicBezTo>
                    <a:cubicBezTo>
                      <a:pt x="9039" y="5249"/>
                      <a:pt x="7511" y="0"/>
                      <a:pt x="7511" y="0"/>
                    </a:cubicBezTo>
                    <a:close/>
                  </a:path>
                </a:pathLst>
              </a:custGeom>
              <a:solidFill>
                <a:srgbClr val="FFC7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2"/>
              <p:cNvSpPr/>
              <p:nvPr/>
            </p:nvSpPr>
            <p:spPr>
              <a:xfrm>
                <a:off x="3768888" y="2863852"/>
                <a:ext cx="257948" cy="201436"/>
              </a:xfrm>
              <a:custGeom>
                <a:rect b="b" l="l" r="r" t="t"/>
                <a:pathLst>
                  <a:path extrusionOk="0" h="2983" w="3820">
                    <a:moveTo>
                      <a:pt x="1553" y="0"/>
                    </a:moveTo>
                    <a:cubicBezTo>
                      <a:pt x="1162" y="0"/>
                      <a:pt x="762" y="166"/>
                      <a:pt x="516" y="720"/>
                    </a:cubicBezTo>
                    <a:cubicBezTo>
                      <a:pt x="1" y="1869"/>
                      <a:pt x="1090" y="2982"/>
                      <a:pt x="2109" y="2982"/>
                    </a:cubicBezTo>
                    <a:cubicBezTo>
                      <a:pt x="2316" y="2982"/>
                      <a:pt x="2520" y="2937"/>
                      <a:pt x="2706" y="2836"/>
                    </a:cubicBezTo>
                    <a:cubicBezTo>
                      <a:pt x="3819" y="2236"/>
                      <a:pt x="3819" y="1490"/>
                      <a:pt x="3819" y="1490"/>
                    </a:cubicBezTo>
                    <a:lnTo>
                      <a:pt x="2706" y="374"/>
                    </a:lnTo>
                    <a:cubicBezTo>
                      <a:pt x="2706" y="374"/>
                      <a:pt x="2140" y="0"/>
                      <a:pt x="1553" y="0"/>
                    </a:cubicBezTo>
                    <a:close/>
                  </a:path>
                </a:pathLst>
              </a:custGeom>
              <a:solidFill>
                <a:srgbClr val="FFC7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2"/>
              <p:cNvSpPr/>
              <p:nvPr/>
            </p:nvSpPr>
            <p:spPr>
              <a:xfrm>
                <a:off x="3069233" y="4769687"/>
                <a:ext cx="217027" cy="157273"/>
              </a:xfrm>
              <a:custGeom>
                <a:rect b="b" l="l" r="r" t="t"/>
                <a:pathLst>
                  <a:path extrusionOk="0" h="2329" w="3214">
                    <a:moveTo>
                      <a:pt x="723" y="1"/>
                    </a:moveTo>
                    <a:lnTo>
                      <a:pt x="0" y="1994"/>
                    </a:lnTo>
                    <a:lnTo>
                      <a:pt x="2348" y="2329"/>
                    </a:lnTo>
                    <a:lnTo>
                      <a:pt x="3213" y="407"/>
                    </a:lnTo>
                    <a:lnTo>
                      <a:pt x="723" y="1"/>
                    </a:lnTo>
                    <a:close/>
                  </a:path>
                </a:pathLst>
              </a:custGeom>
              <a:solidFill>
                <a:srgbClr val="FCD0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2"/>
              <p:cNvSpPr/>
              <p:nvPr/>
            </p:nvSpPr>
            <p:spPr>
              <a:xfrm>
                <a:off x="3003393" y="3305821"/>
                <a:ext cx="2102680" cy="1541531"/>
              </a:xfrm>
              <a:custGeom>
                <a:rect b="b" l="l" r="r" t="t"/>
                <a:pathLst>
                  <a:path extrusionOk="0" h="22828" w="31139">
                    <a:moveTo>
                      <a:pt x="4622" y="1"/>
                    </a:moveTo>
                    <a:cubicBezTo>
                      <a:pt x="4153" y="1"/>
                      <a:pt x="3689" y="11"/>
                      <a:pt x="3233" y="32"/>
                    </a:cubicBezTo>
                    <a:cubicBezTo>
                      <a:pt x="2128" y="6058"/>
                      <a:pt x="1" y="19019"/>
                      <a:pt x="731" y="21079"/>
                    </a:cubicBezTo>
                    <a:cubicBezTo>
                      <a:pt x="1284" y="22638"/>
                      <a:pt x="3376" y="22827"/>
                      <a:pt x="4362" y="22827"/>
                    </a:cubicBezTo>
                    <a:cubicBezTo>
                      <a:pt x="4680" y="22827"/>
                      <a:pt x="4883" y="22808"/>
                      <a:pt x="4883" y="22808"/>
                    </a:cubicBezTo>
                    <a:lnTo>
                      <a:pt x="17795" y="22827"/>
                    </a:lnTo>
                    <a:lnTo>
                      <a:pt x="20405" y="8517"/>
                    </a:lnTo>
                    <a:lnTo>
                      <a:pt x="26786" y="15696"/>
                    </a:lnTo>
                    <a:lnTo>
                      <a:pt x="26253" y="16493"/>
                    </a:lnTo>
                    <a:lnTo>
                      <a:pt x="28913" y="18952"/>
                    </a:lnTo>
                    <a:lnTo>
                      <a:pt x="31139" y="13636"/>
                    </a:lnTo>
                    <a:lnTo>
                      <a:pt x="29379" y="13036"/>
                    </a:lnTo>
                    <a:lnTo>
                      <a:pt x="21454" y="2736"/>
                    </a:lnTo>
                    <a:cubicBezTo>
                      <a:pt x="21454" y="2736"/>
                      <a:pt x="12327" y="1"/>
                      <a:pt x="4622" y="1"/>
                    </a:cubicBezTo>
                    <a:close/>
                  </a:path>
                </a:pathLst>
              </a:custGeom>
              <a:solidFill>
                <a:srgbClr val="09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2"/>
              <p:cNvSpPr/>
              <p:nvPr/>
            </p:nvSpPr>
            <p:spPr>
              <a:xfrm>
                <a:off x="3169444" y="3719428"/>
                <a:ext cx="1211815" cy="1207537"/>
              </a:xfrm>
              <a:custGeom>
                <a:rect b="b" l="l" r="r" t="t"/>
                <a:pathLst>
                  <a:path extrusionOk="0" h="17882" w="17946">
                    <a:moveTo>
                      <a:pt x="3520" y="1"/>
                    </a:moveTo>
                    <a:lnTo>
                      <a:pt x="1" y="17614"/>
                    </a:lnTo>
                    <a:lnTo>
                      <a:pt x="15336" y="17878"/>
                    </a:lnTo>
                    <a:cubicBezTo>
                      <a:pt x="15339" y="17880"/>
                      <a:pt x="15343" y="17881"/>
                      <a:pt x="15346" y="17881"/>
                    </a:cubicBezTo>
                    <a:cubicBezTo>
                      <a:pt x="15725" y="17881"/>
                      <a:pt x="17718" y="5525"/>
                      <a:pt x="17946" y="2392"/>
                    </a:cubicBezTo>
                    <a:lnTo>
                      <a:pt x="3520" y="1"/>
                    </a:lnTo>
                    <a:close/>
                  </a:path>
                </a:pathLst>
              </a:custGeom>
              <a:solidFill>
                <a:srgbClr val="FF7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2"/>
              <p:cNvSpPr/>
              <p:nvPr/>
            </p:nvSpPr>
            <p:spPr>
              <a:xfrm>
                <a:off x="3910561" y="3032401"/>
                <a:ext cx="181576" cy="566358"/>
              </a:xfrm>
              <a:custGeom>
                <a:rect b="b" l="l" r="r" t="t"/>
                <a:pathLst>
                  <a:path extrusionOk="0" h="8387" w="2689">
                    <a:moveTo>
                      <a:pt x="924" y="0"/>
                    </a:moveTo>
                    <a:lnTo>
                      <a:pt x="0" y="4989"/>
                    </a:lnTo>
                    <a:cubicBezTo>
                      <a:pt x="0" y="4989"/>
                      <a:pt x="1214" y="8387"/>
                      <a:pt x="1236" y="8387"/>
                    </a:cubicBezTo>
                    <a:cubicBezTo>
                      <a:pt x="1237" y="8387"/>
                      <a:pt x="1237" y="8384"/>
                      <a:pt x="1235" y="8379"/>
                    </a:cubicBezTo>
                    <a:cubicBezTo>
                      <a:pt x="1188" y="8182"/>
                      <a:pt x="2688" y="5854"/>
                      <a:pt x="2688" y="5854"/>
                    </a:cubicBezTo>
                    <a:lnTo>
                      <a:pt x="2317" y="0"/>
                    </a:lnTo>
                    <a:close/>
                  </a:path>
                </a:pathLst>
              </a:custGeom>
              <a:solidFill>
                <a:srgbClr val="FFC7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2"/>
              <p:cNvSpPr/>
              <p:nvPr/>
            </p:nvSpPr>
            <p:spPr>
              <a:xfrm>
                <a:off x="4140020" y="3426291"/>
                <a:ext cx="203387" cy="716000"/>
              </a:xfrm>
              <a:custGeom>
                <a:rect b="b" l="l" r="r" t="t"/>
                <a:pathLst>
                  <a:path extrusionOk="0" h="10603" w="3012">
                    <a:moveTo>
                      <a:pt x="963" y="1"/>
                    </a:moveTo>
                    <a:cubicBezTo>
                      <a:pt x="813" y="1761"/>
                      <a:pt x="316" y="7333"/>
                      <a:pt x="107" y="9259"/>
                    </a:cubicBezTo>
                    <a:cubicBezTo>
                      <a:pt x="1" y="10219"/>
                      <a:pt x="283" y="10603"/>
                      <a:pt x="642" y="10603"/>
                    </a:cubicBezTo>
                    <a:cubicBezTo>
                      <a:pt x="1005" y="10603"/>
                      <a:pt x="1446" y="10212"/>
                      <a:pt x="1646" y="9630"/>
                    </a:cubicBezTo>
                    <a:cubicBezTo>
                      <a:pt x="2444" y="7143"/>
                      <a:pt x="3012" y="509"/>
                      <a:pt x="3012" y="509"/>
                    </a:cubicBezTo>
                    <a:lnTo>
                      <a:pt x="963" y="1"/>
                    </a:lnTo>
                    <a:close/>
                  </a:path>
                </a:pathLst>
              </a:custGeom>
              <a:solidFill>
                <a:srgbClr val="FF7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2"/>
              <p:cNvSpPr/>
              <p:nvPr/>
            </p:nvSpPr>
            <p:spPr>
              <a:xfrm>
                <a:off x="3471901" y="3305821"/>
                <a:ext cx="200754" cy="757868"/>
              </a:xfrm>
              <a:custGeom>
                <a:rect b="b" l="l" r="r" t="t"/>
                <a:pathLst>
                  <a:path extrusionOk="0" h="11223" w="2973">
                    <a:moveTo>
                      <a:pt x="506" y="0"/>
                    </a:moveTo>
                    <a:cubicBezTo>
                      <a:pt x="506" y="0"/>
                      <a:pt x="107" y="8118"/>
                      <a:pt x="41" y="9650"/>
                    </a:cubicBezTo>
                    <a:cubicBezTo>
                      <a:pt x="1" y="10552"/>
                      <a:pt x="402" y="11223"/>
                      <a:pt x="874" y="11223"/>
                    </a:cubicBezTo>
                    <a:cubicBezTo>
                      <a:pt x="1201" y="11223"/>
                      <a:pt x="1563" y="10901"/>
                      <a:pt x="1835" y="10111"/>
                    </a:cubicBezTo>
                    <a:cubicBezTo>
                      <a:pt x="2498" y="8186"/>
                      <a:pt x="2972" y="355"/>
                      <a:pt x="2972" y="355"/>
                    </a:cubicBezTo>
                    <a:lnTo>
                      <a:pt x="506" y="0"/>
                    </a:lnTo>
                    <a:close/>
                  </a:path>
                </a:pathLst>
              </a:custGeom>
              <a:solidFill>
                <a:srgbClr val="FF733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2"/>
              <p:cNvSpPr/>
              <p:nvPr/>
            </p:nvSpPr>
            <p:spPr>
              <a:xfrm>
                <a:off x="4139480" y="3835914"/>
                <a:ext cx="155714" cy="312655"/>
              </a:xfrm>
              <a:custGeom>
                <a:rect b="b" l="l" r="r" t="t"/>
                <a:pathLst>
                  <a:path extrusionOk="0" h="4630" w="2306">
                    <a:moveTo>
                      <a:pt x="426" y="0"/>
                    </a:moveTo>
                    <a:cubicBezTo>
                      <a:pt x="308" y="782"/>
                      <a:pt x="213" y="1567"/>
                      <a:pt x="119" y="2348"/>
                    </a:cubicBezTo>
                    <a:cubicBezTo>
                      <a:pt x="71" y="2743"/>
                      <a:pt x="24" y="3130"/>
                      <a:pt x="0" y="3536"/>
                    </a:cubicBezTo>
                    <a:cubicBezTo>
                      <a:pt x="5" y="3639"/>
                      <a:pt x="5" y="3742"/>
                      <a:pt x="13" y="3844"/>
                    </a:cubicBezTo>
                    <a:cubicBezTo>
                      <a:pt x="36" y="3947"/>
                      <a:pt x="36" y="4053"/>
                      <a:pt x="80" y="4152"/>
                    </a:cubicBezTo>
                    <a:cubicBezTo>
                      <a:pt x="111" y="4259"/>
                      <a:pt x="166" y="4357"/>
                      <a:pt x="237" y="4444"/>
                    </a:cubicBezTo>
                    <a:cubicBezTo>
                      <a:pt x="317" y="4531"/>
                      <a:pt x="423" y="4602"/>
                      <a:pt x="545" y="4621"/>
                    </a:cubicBezTo>
                    <a:cubicBezTo>
                      <a:pt x="580" y="4627"/>
                      <a:pt x="614" y="4630"/>
                      <a:pt x="648" y="4630"/>
                    </a:cubicBezTo>
                    <a:cubicBezTo>
                      <a:pt x="848" y="4630"/>
                      <a:pt x="1027" y="4536"/>
                      <a:pt x="1169" y="4428"/>
                    </a:cubicBezTo>
                    <a:cubicBezTo>
                      <a:pt x="1339" y="4298"/>
                      <a:pt x="1465" y="4128"/>
                      <a:pt x="1572" y="3951"/>
                    </a:cubicBezTo>
                    <a:cubicBezTo>
                      <a:pt x="1681" y="3773"/>
                      <a:pt x="1745" y="3572"/>
                      <a:pt x="1796" y="3383"/>
                    </a:cubicBezTo>
                    <a:cubicBezTo>
                      <a:pt x="1852" y="3189"/>
                      <a:pt x="1899" y="2995"/>
                      <a:pt x="1938" y="2802"/>
                    </a:cubicBezTo>
                    <a:cubicBezTo>
                      <a:pt x="2108" y="2029"/>
                      <a:pt x="2222" y="1243"/>
                      <a:pt x="2306" y="458"/>
                    </a:cubicBezTo>
                    <a:lnTo>
                      <a:pt x="2306" y="458"/>
                    </a:lnTo>
                    <a:cubicBezTo>
                      <a:pt x="2144" y="1232"/>
                      <a:pt x="1989" y="2005"/>
                      <a:pt x="1792" y="2767"/>
                    </a:cubicBezTo>
                    <a:cubicBezTo>
                      <a:pt x="1681" y="3142"/>
                      <a:pt x="1607" y="3540"/>
                      <a:pt x="1417" y="3860"/>
                    </a:cubicBezTo>
                    <a:cubicBezTo>
                      <a:pt x="1319" y="4018"/>
                      <a:pt x="1200" y="4172"/>
                      <a:pt x="1054" y="4279"/>
                    </a:cubicBezTo>
                    <a:cubicBezTo>
                      <a:pt x="930" y="4369"/>
                      <a:pt x="785" y="4434"/>
                      <a:pt x="649" y="4434"/>
                    </a:cubicBezTo>
                    <a:cubicBezTo>
                      <a:pt x="626" y="4434"/>
                      <a:pt x="603" y="4432"/>
                      <a:pt x="581" y="4428"/>
                    </a:cubicBezTo>
                    <a:cubicBezTo>
                      <a:pt x="426" y="4405"/>
                      <a:pt x="317" y="4263"/>
                      <a:pt x="261" y="4093"/>
                    </a:cubicBezTo>
                    <a:cubicBezTo>
                      <a:pt x="222" y="4010"/>
                      <a:pt x="218" y="3911"/>
                      <a:pt x="198" y="3824"/>
                    </a:cubicBezTo>
                    <a:cubicBezTo>
                      <a:pt x="190" y="3729"/>
                      <a:pt x="190" y="3635"/>
                      <a:pt x="182" y="3540"/>
                    </a:cubicBezTo>
                    <a:cubicBezTo>
                      <a:pt x="194" y="3157"/>
                      <a:pt x="249" y="2758"/>
                      <a:pt x="273" y="2364"/>
                    </a:cubicBezTo>
                    <a:cubicBezTo>
                      <a:pt x="332" y="1579"/>
                      <a:pt x="391" y="789"/>
                      <a:pt x="4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2"/>
              <p:cNvSpPr/>
              <p:nvPr/>
            </p:nvSpPr>
            <p:spPr>
              <a:xfrm>
                <a:off x="3468187" y="3732461"/>
                <a:ext cx="168004" cy="337708"/>
              </a:xfrm>
              <a:custGeom>
                <a:rect b="b" l="l" r="r" t="t"/>
                <a:pathLst>
                  <a:path extrusionOk="0" h="5001" w="2488">
                    <a:moveTo>
                      <a:pt x="253" y="1"/>
                    </a:moveTo>
                    <a:lnTo>
                      <a:pt x="253" y="1"/>
                    </a:lnTo>
                    <a:cubicBezTo>
                      <a:pt x="170" y="857"/>
                      <a:pt x="111" y="1714"/>
                      <a:pt x="56" y="2574"/>
                    </a:cubicBezTo>
                    <a:cubicBezTo>
                      <a:pt x="40" y="2787"/>
                      <a:pt x="25" y="3004"/>
                      <a:pt x="16" y="3217"/>
                    </a:cubicBezTo>
                    <a:cubicBezTo>
                      <a:pt x="1" y="3430"/>
                      <a:pt x="8" y="3660"/>
                      <a:pt x="36" y="3880"/>
                    </a:cubicBezTo>
                    <a:cubicBezTo>
                      <a:pt x="79" y="4097"/>
                      <a:pt x="134" y="4319"/>
                      <a:pt x="249" y="4520"/>
                    </a:cubicBezTo>
                    <a:cubicBezTo>
                      <a:pt x="364" y="4713"/>
                      <a:pt x="529" y="4911"/>
                      <a:pt x="782" y="4982"/>
                    </a:cubicBezTo>
                    <a:cubicBezTo>
                      <a:pt x="827" y="4995"/>
                      <a:pt x="874" y="5001"/>
                      <a:pt x="921" y="5001"/>
                    </a:cubicBezTo>
                    <a:cubicBezTo>
                      <a:pt x="1000" y="5001"/>
                      <a:pt x="1080" y="4983"/>
                      <a:pt x="1153" y="4953"/>
                    </a:cubicBezTo>
                    <a:cubicBezTo>
                      <a:pt x="1216" y="4942"/>
                      <a:pt x="1263" y="4899"/>
                      <a:pt x="1315" y="4867"/>
                    </a:cubicBezTo>
                    <a:cubicBezTo>
                      <a:pt x="1369" y="4840"/>
                      <a:pt x="1409" y="4796"/>
                      <a:pt x="1449" y="4756"/>
                    </a:cubicBezTo>
                    <a:cubicBezTo>
                      <a:pt x="1622" y="4594"/>
                      <a:pt x="1725" y="4394"/>
                      <a:pt x="1824" y="4192"/>
                    </a:cubicBezTo>
                    <a:cubicBezTo>
                      <a:pt x="2009" y="3789"/>
                      <a:pt x="2112" y="3363"/>
                      <a:pt x="2187" y="2937"/>
                    </a:cubicBezTo>
                    <a:cubicBezTo>
                      <a:pt x="2337" y="2085"/>
                      <a:pt x="2424" y="1228"/>
                      <a:pt x="2487" y="368"/>
                    </a:cubicBezTo>
                    <a:lnTo>
                      <a:pt x="2487" y="368"/>
                    </a:lnTo>
                    <a:cubicBezTo>
                      <a:pt x="2345" y="1221"/>
                      <a:pt x="2214" y="2069"/>
                      <a:pt x="2037" y="2906"/>
                    </a:cubicBezTo>
                    <a:cubicBezTo>
                      <a:pt x="1943" y="3324"/>
                      <a:pt x="1843" y="3738"/>
                      <a:pt x="1662" y="4117"/>
                    </a:cubicBezTo>
                    <a:cubicBezTo>
                      <a:pt x="1567" y="4299"/>
                      <a:pt x="1464" y="4485"/>
                      <a:pt x="1318" y="4618"/>
                    </a:cubicBezTo>
                    <a:cubicBezTo>
                      <a:pt x="1207" y="4729"/>
                      <a:pt x="1069" y="4802"/>
                      <a:pt x="931" y="4802"/>
                    </a:cubicBezTo>
                    <a:cubicBezTo>
                      <a:pt x="897" y="4802"/>
                      <a:pt x="863" y="4797"/>
                      <a:pt x="830" y="4788"/>
                    </a:cubicBezTo>
                    <a:cubicBezTo>
                      <a:pt x="659" y="4745"/>
                      <a:pt x="517" y="4594"/>
                      <a:pt x="415" y="4425"/>
                    </a:cubicBezTo>
                    <a:cubicBezTo>
                      <a:pt x="312" y="4252"/>
                      <a:pt x="261" y="4050"/>
                      <a:pt x="218" y="3849"/>
                    </a:cubicBezTo>
                    <a:cubicBezTo>
                      <a:pt x="147" y="3447"/>
                      <a:pt x="209" y="3012"/>
                      <a:pt x="209" y="2582"/>
                    </a:cubicBezTo>
                    <a:cubicBezTo>
                      <a:pt x="233" y="1722"/>
                      <a:pt x="253" y="862"/>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2"/>
              <p:cNvSpPr/>
              <p:nvPr/>
            </p:nvSpPr>
            <p:spPr>
              <a:xfrm>
                <a:off x="4968856" y="4071450"/>
                <a:ext cx="1660590" cy="482691"/>
              </a:xfrm>
              <a:custGeom>
                <a:rect b="b" l="l" r="r" t="t"/>
                <a:pathLst>
                  <a:path extrusionOk="0" h="7148" w="24592">
                    <a:moveTo>
                      <a:pt x="19617" y="0"/>
                    </a:moveTo>
                    <a:cubicBezTo>
                      <a:pt x="17852" y="0"/>
                      <a:pt x="15423" y="435"/>
                      <a:pt x="15423" y="435"/>
                    </a:cubicBezTo>
                    <a:lnTo>
                      <a:pt x="2033" y="2298"/>
                    </a:lnTo>
                    <a:lnTo>
                      <a:pt x="0" y="7148"/>
                    </a:lnTo>
                    <a:cubicBezTo>
                      <a:pt x="0" y="7148"/>
                      <a:pt x="12830" y="3095"/>
                      <a:pt x="15490" y="2396"/>
                    </a:cubicBezTo>
                    <a:cubicBezTo>
                      <a:pt x="16488" y="3162"/>
                      <a:pt x="19480" y="3731"/>
                      <a:pt x="19480" y="3731"/>
                    </a:cubicBezTo>
                    <a:cubicBezTo>
                      <a:pt x="19480" y="3731"/>
                      <a:pt x="18679" y="4358"/>
                      <a:pt x="19346" y="4689"/>
                    </a:cubicBezTo>
                    <a:cubicBezTo>
                      <a:pt x="19488" y="4761"/>
                      <a:pt x="19639" y="4793"/>
                      <a:pt x="19798" y="4793"/>
                    </a:cubicBezTo>
                    <a:cubicBezTo>
                      <a:pt x="20380" y="4793"/>
                      <a:pt x="21059" y="4364"/>
                      <a:pt x="21737" y="3893"/>
                    </a:cubicBezTo>
                    <a:cubicBezTo>
                      <a:pt x="22602" y="3296"/>
                      <a:pt x="22136" y="2230"/>
                      <a:pt x="22136" y="2230"/>
                    </a:cubicBezTo>
                    <a:lnTo>
                      <a:pt x="22136" y="2230"/>
                    </a:lnTo>
                    <a:lnTo>
                      <a:pt x="22934" y="2764"/>
                    </a:lnTo>
                    <a:cubicBezTo>
                      <a:pt x="23477" y="3035"/>
                      <a:pt x="24043" y="3330"/>
                      <a:pt x="24328" y="3330"/>
                    </a:cubicBezTo>
                    <a:cubicBezTo>
                      <a:pt x="24531" y="3330"/>
                      <a:pt x="24591" y="3180"/>
                      <a:pt x="24397" y="2764"/>
                    </a:cubicBezTo>
                    <a:cubicBezTo>
                      <a:pt x="23932" y="1765"/>
                      <a:pt x="22271" y="372"/>
                      <a:pt x="20668" y="76"/>
                    </a:cubicBezTo>
                    <a:cubicBezTo>
                      <a:pt x="20374" y="22"/>
                      <a:pt x="20012" y="0"/>
                      <a:pt x="19617" y="0"/>
                    </a:cubicBezTo>
                    <a:close/>
                  </a:path>
                </a:pathLst>
              </a:custGeom>
              <a:solidFill>
                <a:srgbClr val="FFC7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2"/>
              <p:cNvSpPr/>
              <p:nvPr/>
            </p:nvSpPr>
            <p:spPr>
              <a:xfrm>
                <a:off x="2841934" y="3307982"/>
                <a:ext cx="417106" cy="1098344"/>
              </a:xfrm>
              <a:custGeom>
                <a:rect b="b" l="l" r="r" t="t"/>
                <a:pathLst>
                  <a:path extrusionOk="0" h="16265" w="6177">
                    <a:moveTo>
                      <a:pt x="5624" y="0"/>
                    </a:moveTo>
                    <a:cubicBezTo>
                      <a:pt x="5624" y="0"/>
                      <a:pt x="1678" y="10680"/>
                      <a:pt x="1137" y="12740"/>
                    </a:cubicBezTo>
                    <a:cubicBezTo>
                      <a:pt x="0" y="13935"/>
                      <a:pt x="900" y="16264"/>
                      <a:pt x="900" y="16264"/>
                    </a:cubicBezTo>
                    <a:lnTo>
                      <a:pt x="6177" y="13339"/>
                    </a:lnTo>
                    <a:lnTo>
                      <a:pt x="6078" y="11307"/>
                    </a:lnTo>
                    <a:lnTo>
                      <a:pt x="5383" y="11307"/>
                    </a:lnTo>
                    <a:lnTo>
                      <a:pt x="6078" y="8134"/>
                    </a:lnTo>
                    <a:lnTo>
                      <a:pt x="5624" y="0"/>
                    </a:lnTo>
                    <a:close/>
                  </a:path>
                </a:pathLst>
              </a:custGeom>
              <a:solidFill>
                <a:srgbClr val="09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2"/>
              <p:cNvSpPr/>
              <p:nvPr/>
            </p:nvSpPr>
            <p:spPr>
              <a:xfrm>
                <a:off x="3197130" y="3857185"/>
                <a:ext cx="62934" cy="351619"/>
              </a:xfrm>
              <a:custGeom>
                <a:rect b="b" l="l" r="r" t="t"/>
                <a:pathLst>
                  <a:path extrusionOk="0" h="5207" w="932">
                    <a:moveTo>
                      <a:pt x="818" y="1"/>
                    </a:moveTo>
                    <a:lnTo>
                      <a:pt x="818" y="1"/>
                    </a:lnTo>
                    <a:cubicBezTo>
                      <a:pt x="660" y="518"/>
                      <a:pt x="526" y="1043"/>
                      <a:pt x="392" y="1567"/>
                    </a:cubicBezTo>
                    <a:cubicBezTo>
                      <a:pt x="261" y="2097"/>
                      <a:pt x="139" y="2621"/>
                      <a:pt x="24" y="3154"/>
                    </a:cubicBezTo>
                    <a:lnTo>
                      <a:pt x="1" y="3272"/>
                    </a:lnTo>
                    <a:lnTo>
                      <a:pt x="123" y="3272"/>
                    </a:lnTo>
                    <a:cubicBezTo>
                      <a:pt x="328" y="3269"/>
                      <a:pt x="531" y="3268"/>
                      <a:pt x="736" y="3266"/>
                    </a:cubicBezTo>
                    <a:lnTo>
                      <a:pt x="736" y="3266"/>
                    </a:lnTo>
                    <a:cubicBezTo>
                      <a:pt x="753" y="3576"/>
                      <a:pt x="785" y="3882"/>
                      <a:pt x="810" y="4192"/>
                    </a:cubicBezTo>
                    <a:cubicBezTo>
                      <a:pt x="833" y="4532"/>
                      <a:pt x="873" y="4867"/>
                      <a:pt x="917" y="5206"/>
                    </a:cubicBezTo>
                    <a:cubicBezTo>
                      <a:pt x="924" y="4867"/>
                      <a:pt x="932" y="4527"/>
                      <a:pt x="924" y="4188"/>
                    </a:cubicBezTo>
                    <a:cubicBezTo>
                      <a:pt x="920" y="3849"/>
                      <a:pt x="920" y="3509"/>
                      <a:pt x="908" y="3170"/>
                    </a:cubicBezTo>
                    <a:lnTo>
                      <a:pt x="904" y="3088"/>
                    </a:lnTo>
                    <a:lnTo>
                      <a:pt x="818" y="3083"/>
                    </a:lnTo>
                    <a:cubicBezTo>
                      <a:pt x="626" y="3080"/>
                      <a:pt x="436" y="3077"/>
                      <a:pt x="244" y="3076"/>
                    </a:cubicBezTo>
                    <a:lnTo>
                      <a:pt x="244" y="3076"/>
                    </a:lnTo>
                    <a:cubicBezTo>
                      <a:pt x="353" y="2586"/>
                      <a:pt x="455" y="2096"/>
                      <a:pt x="549" y="1603"/>
                    </a:cubicBezTo>
                    <a:cubicBezTo>
                      <a:pt x="648" y="1070"/>
                      <a:pt x="747" y="538"/>
                      <a:pt x="818"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2"/>
              <p:cNvSpPr/>
              <p:nvPr/>
            </p:nvSpPr>
            <p:spPr>
              <a:xfrm>
                <a:off x="2902709" y="4208734"/>
                <a:ext cx="1693812" cy="588642"/>
              </a:xfrm>
              <a:custGeom>
                <a:rect b="b" l="l" r="r" t="t"/>
                <a:pathLst>
                  <a:path extrusionOk="0" h="8717" w="25084">
                    <a:moveTo>
                      <a:pt x="5277" y="0"/>
                    </a:moveTo>
                    <a:lnTo>
                      <a:pt x="0" y="2925"/>
                    </a:lnTo>
                    <a:lnTo>
                      <a:pt x="16646" y="4492"/>
                    </a:lnTo>
                    <a:cubicBezTo>
                      <a:pt x="16646" y="4492"/>
                      <a:pt x="19768" y="8572"/>
                      <a:pt x="19874" y="8639"/>
                    </a:cubicBezTo>
                    <a:cubicBezTo>
                      <a:pt x="19936" y="8678"/>
                      <a:pt x="20490" y="8717"/>
                      <a:pt x="21100" y="8717"/>
                    </a:cubicBezTo>
                    <a:cubicBezTo>
                      <a:pt x="21547" y="8717"/>
                      <a:pt x="22024" y="8696"/>
                      <a:pt x="22361" y="8639"/>
                    </a:cubicBezTo>
                    <a:cubicBezTo>
                      <a:pt x="23158" y="8505"/>
                      <a:pt x="23632" y="7909"/>
                      <a:pt x="23632" y="7909"/>
                    </a:cubicBezTo>
                    <a:cubicBezTo>
                      <a:pt x="23632" y="7909"/>
                      <a:pt x="24277" y="8086"/>
                      <a:pt x="24707" y="8086"/>
                    </a:cubicBezTo>
                    <a:cubicBezTo>
                      <a:pt x="24922" y="8086"/>
                      <a:pt x="25084" y="8042"/>
                      <a:pt x="25084" y="7909"/>
                    </a:cubicBezTo>
                    <a:cubicBezTo>
                      <a:pt x="25084" y="7510"/>
                      <a:pt x="24022" y="6646"/>
                      <a:pt x="23024" y="5714"/>
                    </a:cubicBezTo>
                    <a:cubicBezTo>
                      <a:pt x="22029" y="4783"/>
                      <a:pt x="18331" y="2925"/>
                      <a:pt x="18331" y="2925"/>
                    </a:cubicBezTo>
                    <a:lnTo>
                      <a:pt x="5277" y="0"/>
                    </a:lnTo>
                    <a:close/>
                  </a:path>
                </a:pathLst>
              </a:custGeom>
              <a:solidFill>
                <a:srgbClr val="FFC7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2"/>
              <p:cNvSpPr/>
              <p:nvPr/>
            </p:nvSpPr>
            <p:spPr>
              <a:xfrm>
                <a:off x="3521736" y="3898039"/>
                <a:ext cx="51725" cy="91163"/>
              </a:xfrm>
              <a:custGeom>
                <a:rect b="b" l="l" r="r" t="t"/>
                <a:pathLst>
                  <a:path extrusionOk="0" h="1350" w="766">
                    <a:moveTo>
                      <a:pt x="383" y="0"/>
                    </a:moveTo>
                    <a:cubicBezTo>
                      <a:pt x="170" y="0"/>
                      <a:pt x="1" y="304"/>
                      <a:pt x="1" y="674"/>
                    </a:cubicBezTo>
                    <a:cubicBezTo>
                      <a:pt x="1" y="1046"/>
                      <a:pt x="170" y="1350"/>
                      <a:pt x="383" y="1350"/>
                    </a:cubicBezTo>
                    <a:cubicBezTo>
                      <a:pt x="596" y="1350"/>
                      <a:pt x="766" y="1046"/>
                      <a:pt x="766" y="674"/>
                    </a:cubicBezTo>
                    <a:cubicBezTo>
                      <a:pt x="766" y="304"/>
                      <a:pt x="596" y="0"/>
                      <a:pt x="3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2"/>
              <p:cNvSpPr/>
              <p:nvPr/>
            </p:nvSpPr>
            <p:spPr>
              <a:xfrm>
                <a:off x="4163453" y="4018171"/>
                <a:ext cx="51792" cy="90960"/>
              </a:xfrm>
              <a:custGeom>
                <a:rect b="b" l="l" r="r" t="t"/>
                <a:pathLst>
                  <a:path extrusionOk="0" h="1347" w="767">
                    <a:moveTo>
                      <a:pt x="384" y="1"/>
                    </a:moveTo>
                    <a:cubicBezTo>
                      <a:pt x="175" y="1"/>
                      <a:pt x="0" y="301"/>
                      <a:pt x="0" y="675"/>
                    </a:cubicBezTo>
                    <a:cubicBezTo>
                      <a:pt x="0" y="1046"/>
                      <a:pt x="175" y="1347"/>
                      <a:pt x="384" y="1347"/>
                    </a:cubicBezTo>
                    <a:cubicBezTo>
                      <a:pt x="597" y="1347"/>
                      <a:pt x="767" y="1046"/>
                      <a:pt x="767" y="675"/>
                    </a:cubicBezTo>
                    <a:cubicBezTo>
                      <a:pt x="767" y="301"/>
                      <a:pt x="597" y="1"/>
                      <a:pt x="3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2976517" y="4065035"/>
                <a:ext cx="230803" cy="77117"/>
              </a:xfrm>
              <a:custGeom>
                <a:rect b="b" l="l" r="r" t="t"/>
                <a:pathLst>
                  <a:path extrusionOk="0" h="1142" w="3418">
                    <a:moveTo>
                      <a:pt x="3359" y="1"/>
                    </a:moveTo>
                    <a:lnTo>
                      <a:pt x="0" y="1141"/>
                    </a:lnTo>
                    <a:lnTo>
                      <a:pt x="3417" y="190"/>
                    </a:lnTo>
                    <a:lnTo>
                      <a:pt x="3359" y="1"/>
                    </a:ln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4812124" y="4186045"/>
                <a:ext cx="175161" cy="179692"/>
              </a:xfrm>
              <a:custGeom>
                <a:rect b="b" l="l" r="r" t="t"/>
                <a:pathLst>
                  <a:path extrusionOk="0" h="2661" w="2594">
                    <a:moveTo>
                      <a:pt x="2594" y="1"/>
                    </a:moveTo>
                    <a:lnTo>
                      <a:pt x="2594" y="1"/>
                    </a:lnTo>
                    <a:cubicBezTo>
                      <a:pt x="2104" y="391"/>
                      <a:pt x="1658" y="822"/>
                      <a:pt x="1224" y="1264"/>
                    </a:cubicBezTo>
                    <a:cubicBezTo>
                      <a:pt x="794" y="1706"/>
                      <a:pt x="376" y="2163"/>
                      <a:pt x="1" y="2661"/>
                    </a:cubicBezTo>
                    <a:cubicBezTo>
                      <a:pt x="490" y="2274"/>
                      <a:pt x="932" y="1844"/>
                      <a:pt x="1366" y="1402"/>
                    </a:cubicBezTo>
                    <a:cubicBezTo>
                      <a:pt x="1796" y="956"/>
                      <a:pt x="2215" y="502"/>
                      <a:pt x="2594"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3787458" y="3373821"/>
                <a:ext cx="171988" cy="288615"/>
              </a:xfrm>
              <a:custGeom>
                <a:rect b="b" l="l" r="r" t="t"/>
                <a:pathLst>
                  <a:path extrusionOk="0" h="4274" w="2547">
                    <a:moveTo>
                      <a:pt x="486" y="0"/>
                    </a:moveTo>
                    <a:cubicBezTo>
                      <a:pt x="375" y="683"/>
                      <a:pt x="293" y="1370"/>
                      <a:pt x="209" y="2053"/>
                    </a:cubicBezTo>
                    <a:cubicBezTo>
                      <a:pt x="135" y="2739"/>
                      <a:pt x="71" y="3426"/>
                      <a:pt x="12" y="4113"/>
                    </a:cubicBezTo>
                    <a:lnTo>
                      <a:pt x="0" y="4274"/>
                    </a:lnTo>
                    <a:lnTo>
                      <a:pt x="0" y="4274"/>
                    </a:lnTo>
                    <a:lnTo>
                      <a:pt x="146" y="4211"/>
                    </a:lnTo>
                    <a:cubicBezTo>
                      <a:pt x="549" y="4029"/>
                      <a:pt x="951" y="3840"/>
                      <a:pt x="1354" y="3650"/>
                    </a:cubicBezTo>
                    <a:cubicBezTo>
                      <a:pt x="1752" y="3461"/>
                      <a:pt x="2151" y="3264"/>
                      <a:pt x="2546" y="3058"/>
                    </a:cubicBezTo>
                    <a:lnTo>
                      <a:pt x="2546" y="3058"/>
                    </a:lnTo>
                    <a:cubicBezTo>
                      <a:pt x="2127" y="3208"/>
                      <a:pt x="1714" y="3366"/>
                      <a:pt x="1302" y="3532"/>
                    </a:cubicBezTo>
                    <a:cubicBezTo>
                      <a:pt x="938" y="3674"/>
                      <a:pt x="577" y="3820"/>
                      <a:pt x="218" y="3971"/>
                    </a:cubicBezTo>
                    <a:lnTo>
                      <a:pt x="218" y="3971"/>
                    </a:lnTo>
                    <a:cubicBezTo>
                      <a:pt x="283" y="3338"/>
                      <a:pt x="339" y="2704"/>
                      <a:pt x="383" y="2068"/>
                    </a:cubicBezTo>
                    <a:cubicBezTo>
                      <a:pt x="426" y="1381"/>
                      <a:pt x="470" y="691"/>
                      <a:pt x="486" y="0"/>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p:nvPr/>
            </p:nvSpPr>
            <p:spPr>
              <a:xfrm>
                <a:off x="4026776" y="3463566"/>
                <a:ext cx="118913" cy="274637"/>
              </a:xfrm>
              <a:custGeom>
                <a:rect b="b" l="l" r="r" t="t"/>
                <a:pathLst>
                  <a:path extrusionOk="0" h="4067" w="1761">
                    <a:moveTo>
                      <a:pt x="1760" y="1"/>
                    </a:moveTo>
                    <a:lnTo>
                      <a:pt x="1760" y="1"/>
                    </a:lnTo>
                    <a:cubicBezTo>
                      <a:pt x="1646" y="309"/>
                      <a:pt x="1540" y="620"/>
                      <a:pt x="1441" y="932"/>
                    </a:cubicBezTo>
                    <a:cubicBezTo>
                      <a:pt x="1342" y="1245"/>
                      <a:pt x="1235" y="1556"/>
                      <a:pt x="1145" y="1872"/>
                    </a:cubicBezTo>
                    <a:cubicBezTo>
                      <a:pt x="983" y="2417"/>
                      <a:pt x="829" y="2964"/>
                      <a:pt x="685" y="3514"/>
                    </a:cubicBezTo>
                    <a:lnTo>
                      <a:pt x="685" y="3514"/>
                    </a:lnTo>
                    <a:cubicBezTo>
                      <a:pt x="594" y="3301"/>
                      <a:pt x="498" y="3089"/>
                      <a:pt x="407" y="2874"/>
                    </a:cubicBezTo>
                    <a:cubicBezTo>
                      <a:pt x="277" y="2582"/>
                      <a:pt x="139" y="2290"/>
                      <a:pt x="0" y="2002"/>
                    </a:cubicBezTo>
                    <a:lnTo>
                      <a:pt x="0" y="2002"/>
                    </a:lnTo>
                    <a:cubicBezTo>
                      <a:pt x="91" y="2310"/>
                      <a:pt x="190" y="2618"/>
                      <a:pt x="296" y="2917"/>
                    </a:cubicBezTo>
                    <a:cubicBezTo>
                      <a:pt x="407" y="3217"/>
                      <a:pt x="509" y="3525"/>
                      <a:pt x="624" y="3821"/>
                    </a:cubicBezTo>
                    <a:lnTo>
                      <a:pt x="715" y="4066"/>
                    </a:lnTo>
                    <a:lnTo>
                      <a:pt x="789" y="3813"/>
                    </a:lnTo>
                    <a:cubicBezTo>
                      <a:pt x="979" y="3186"/>
                      <a:pt x="1157" y="2554"/>
                      <a:pt x="1319" y="1919"/>
                    </a:cubicBezTo>
                    <a:cubicBezTo>
                      <a:pt x="1405" y="1604"/>
                      <a:pt x="1476" y="1283"/>
                      <a:pt x="1551" y="964"/>
                    </a:cubicBezTo>
                    <a:cubicBezTo>
                      <a:pt x="1630" y="644"/>
                      <a:pt x="1698" y="325"/>
                      <a:pt x="1760" y="1"/>
                    </a:cubicBezTo>
                    <a:close/>
                  </a:path>
                </a:pathLst>
              </a:cu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2"/>
              <p:cNvSpPr/>
              <p:nvPr/>
            </p:nvSpPr>
            <p:spPr>
              <a:xfrm>
                <a:off x="4291958" y="2884786"/>
                <a:ext cx="114321" cy="233242"/>
              </a:xfrm>
              <a:custGeom>
                <a:rect b="b" l="l" r="r" t="t"/>
                <a:pathLst>
                  <a:path extrusionOk="0" h="3454" w="1693">
                    <a:moveTo>
                      <a:pt x="48" y="0"/>
                    </a:moveTo>
                    <a:lnTo>
                      <a:pt x="48" y="0"/>
                    </a:lnTo>
                    <a:cubicBezTo>
                      <a:pt x="435" y="419"/>
                      <a:pt x="842" y="819"/>
                      <a:pt x="1245" y="1218"/>
                    </a:cubicBezTo>
                    <a:lnTo>
                      <a:pt x="1245" y="1218"/>
                    </a:lnTo>
                    <a:cubicBezTo>
                      <a:pt x="1309" y="1902"/>
                      <a:pt x="1391" y="2587"/>
                      <a:pt x="1479" y="3267"/>
                    </a:cubicBezTo>
                    <a:lnTo>
                      <a:pt x="1479" y="3267"/>
                    </a:lnTo>
                    <a:cubicBezTo>
                      <a:pt x="1381" y="3272"/>
                      <a:pt x="1281" y="3274"/>
                      <a:pt x="1181" y="3274"/>
                    </a:cubicBezTo>
                    <a:cubicBezTo>
                      <a:pt x="1114" y="3274"/>
                      <a:pt x="1046" y="3273"/>
                      <a:pt x="979" y="3272"/>
                    </a:cubicBezTo>
                    <a:cubicBezTo>
                      <a:pt x="778" y="3264"/>
                      <a:pt x="576" y="3252"/>
                      <a:pt x="387" y="3197"/>
                    </a:cubicBezTo>
                    <a:cubicBezTo>
                      <a:pt x="296" y="3173"/>
                      <a:pt x="205" y="3133"/>
                      <a:pt x="146" y="3075"/>
                    </a:cubicBezTo>
                    <a:cubicBezTo>
                      <a:pt x="115" y="3043"/>
                      <a:pt x="99" y="3007"/>
                      <a:pt x="95" y="2968"/>
                    </a:cubicBezTo>
                    <a:cubicBezTo>
                      <a:pt x="95" y="2925"/>
                      <a:pt x="95" y="2873"/>
                      <a:pt x="106" y="2830"/>
                    </a:cubicBezTo>
                    <a:cubicBezTo>
                      <a:pt x="122" y="2739"/>
                      <a:pt x="197" y="2672"/>
                      <a:pt x="292" y="2652"/>
                    </a:cubicBezTo>
                    <a:cubicBezTo>
                      <a:pt x="324" y="2645"/>
                      <a:pt x="358" y="2642"/>
                      <a:pt x="392" y="2642"/>
                    </a:cubicBezTo>
                    <a:cubicBezTo>
                      <a:pt x="458" y="2642"/>
                      <a:pt x="527" y="2654"/>
                      <a:pt x="592" y="2672"/>
                    </a:cubicBezTo>
                    <a:cubicBezTo>
                      <a:pt x="508" y="2633"/>
                      <a:pt x="417" y="2607"/>
                      <a:pt x="324" y="2607"/>
                    </a:cubicBezTo>
                    <a:cubicBezTo>
                      <a:pt x="312" y="2607"/>
                      <a:pt x="300" y="2608"/>
                      <a:pt x="288" y="2609"/>
                    </a:cubicBezTo>
                    <a:cubicBezTo>
                      <a:pt x="177" y="2617"/>
                      <a:pt x="68" y="2696"/>
                      <a:pt x="32" y="2807"/>
                    </a:cubicBezTo>
                    <a:cubicBezTo>
                      <a:pt x="12" y="2862"/>
                      <a:pt x="4" y="2913"/>
                      <a:pt x="4" y="2972"/>
                    </a:cubicBezTo>
                    <a:cubicBezTo>
                      <a:pt x="0" y="3035"/>
                      <a:pt x="24" y="3098"/>
                      <a:pt x="63" y="3146"/>
                    </a:cubicBezTo>
                    <a:cubicBezTo>
                      <a:pt x="146" y="3237"/>
                      <a:pt x="248" y="3284"/>
                      <a:pt x="352" y="3319"/>
                    </a:cubicBezTo>
                    <a:cubicBezTo>
                      <a:pt x="552" y="3390"/>
                      <a:pt x="762" y="3422"/>
                      <a:pt x="971" y="3437"/>
                    </a:cubicBezTo>
                    <a:cubicBezTo>
                      <a:pt x="1108" y="3448"/>
                      <a:pt x="1248" y="3453"/>
                      <a:pt x="1388" y="3453"/>
                    </a:cubicBezTo>
                    <a:cubicBezTo>
                      <a:pt x="1457" y="3453"/>
                      <a:pt x="1526" y="3452"/>
                      <a:pt x="1594" y="3450"/>
                    </a:cubicBezTo>
                    <a:lnTo>
                      <a:pt x="1693" y="3446"/>
                    </a:lnTo>
                    <a:lnTo>
                      <a:pt x="1681" y="3343"/>
                    </a:lnTo>
                    <a:cubicBezTo>
                      <a:pt x="1602" y="2617"/>
                      <a:pt x="1512" y="1894"/>
                      <a:pt x="1401" y="1173"/>
                    </a:cubicBezTo>
                    <a:lnTo>
                      <a:pt x="1397" y="1141"/>
                    </a:lnTo>
                    <a:lnTo>
                      <a:pt x="1377" y="1121"/>
                    </a:lnTo>
                    <a:cubicBezTo>
                      <a:pt x="939" y="742"/>
                      <a:pt x="505" y="359"/>
                      <a:pt x="48" y="0"/>
                    </a:cubicBezTo>
                    <a:close/>
                  </a:path>
                </a:pathLst>
              </a:custGeom>
              <a:solidFill>
                <a:srgbClr val="CE8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2"/>
              <p:cNvSpPr/>
              <p:nvPr/>
            </p:nvSpPr>
            <p:spPr>
              <a:xfrm>
                <a:off x="4145625" y="3075281"/>
                <a:ext cx="137009" cy="111219"/>
              </a:xfrm>
              <a:custGeom>
                <a:rect b="b" l="l" r="r" t="t"/>
                <a:pathLst>
                  <a:path extrusionOk="0" h="1647" w="2029">
                    <a:moveTo>
                      <a:pt x="0" y="1"/>
                    </a:moveTo>
                    <a:lnTo>
                      <a:pt x="0" y="1"/>
                    </a:lnTo>
                    <a:cubicBezTo>
                      <a:pt x="20" y="123"/>
                      <a:pt x="51" y="241"/>
                      <a:pt x="80" y="364"/>
                    </a:cubicBezTo>
                    <a:cubicBezTo>
                      <a:pt x="111" y="483"/>
                      <a:pt x="162" y="596"/>
                      <a:pt x="210" y="711"/>
                    </a:cubicBezTo>
                    <a:cubicBezTo>
                      <a:pt x="253" y="829"/>
                      <a:pt x="324" y="933"/>
                      <a:pt x="383" y="1043"/>
                    </a:cubicBezTo>
                    <a:cubicBezTo>
                      <a:pt x="419" y="1098"/>
                      <a:pt x="462" y="1146"/>
                      <a:pt x="501" y="1197"/>
                    </a:cubicBezTo>
                    <a:cubicBezTo>
                      <a:pt x="541" y="1244"/>
                      <a:pt x="581" y="1295"/>
                      <a:pt x="632" y="1339"/>
                    </a:cubicBezTo>
                    <a:cubicBezTo>
                      <a:pt x="811" y="1514"/>
                      <a:pt x="1063" y="1647"/>
                      <a:pt x="1327" y="1647"/>
                    </a:cubicBezTo>
                    <a:cubicBezTo>
                      <a:pt x="1331" y="1647"/>
                      <a:pt x="1335" y="1647"/>
                      <a:pt x="1339" y="1647"/>
                    </a:cubicBezTo>
                    <a:cubicBezTo>
                      <a:pt x="1343" y="1647"/>
                      <a:pt x="1347" y="1647"/>
                      <a:pt x="1352" y="1647"/>
                    </a:cubicBezTo>
                    <a:cubicBezTo>
                      <a:pt x="1611" y="1647"/>
                      <a:pt x="1854" y="1537"/>
                      <a:pt x="2029" y="1367"/>
                    </a:cubicBezTo>
                    <a:lnTo>
                      <a:pt x="2029" y="1367"/>
                    </a:lnTo>
                    <a:cubicBezTo>
                      <a:pt x="1850" y="1453"/>
                      <a:pt x="1657" y="1500"/>
                      <a:pt x="1472" y="1500"/>
                    </a:cubicBezTo>
                    <a:cubicBezTo>
                      <a:pt x="1430" y="1500"/>
                      <a:pt x="1387" y="1498"/>
                      <a:pt x="1346" y="1492"/>
                    </a:cubicBezTo>
                    <a:cubicBezTo>
                      <a:pt x="1125" y="1465"/>
                      <a:pt x="927" y="1350"/>
                      <a:pt x="766" y="1193"/>
                    </a:cubicBezTo>
                    <a:cubicBezTo>
                      <a:pt x="679" y="1122"/>
                      <a:pt x="616" y="1023"/>
                      <a:pt x="537" y="937"/>
                    </a:cubicBezTo>
                    <a:cubicBezTo>
                      <a:pt x="478" y="838"/>
                      <a:pt x="403" y="743"/>
                      <a:pt x="348" y="640"/>
                    </a:cubicBezTo>
                    <a:cubicBezTo>
                      <a:pt x="293" y="534"/>
                      <a:pt x="222" y="435"/>
                      <a:pt x="170" y="325"/>
                    </a:cubicBezTo>
                    <a:cubicBezTo>
                      <a:pt x="119" y="218"/>
                      <a:pt x="64" y="108"/>
                      <a:pt x="0" y="1"/>
                    </a:cubicBezTo>
                    <a:close/>
                  </a:path>
                </a:pathLst>
              </a:custGeom>
              <a:solidFill>
                <a:srgbClr val="CE8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2"/>
              <p:cNvSpPr/>
              <p:nvPr/>
            </p:nvSpPr>
            <p:spPr>
              <a:xfrm>
                <a:off x="4091806" y="2700097"/>
                <a:ext cx="122356" cy="77590"/>
              </a:xfrm>
              <a:custGeom>
                <a:rect b="b" l="l" r="r" t="t"/>
                <a:pathLst>
                  <a:path extrusionOk="0" h="1149" w="1812">
                    <a:moveTo>
                      <a:pt x="1808" y="1"/>
                    </a:moveTo>
                    <a:cubicBezTo>
                      <a:pt x="1768" y="1"/>
                      <a:pt x="848" y="20"/>
                      <a:pt x="1" y="865"/>
                    </a:cubicBezTo>
                    <a:lnTo>
                      <a:pt x="280" y="1149"/>
                    </a:lnTo>
                    <a:cubicBezTo>
                      <a:pt x="1010" y="422"/>
                      <a:pt x="1804" y="399"/>
                      <a:pt x="1812" y="399"/>
                    </a:cubicBezTo>
                    <a:lnTo>
                      <a:pt x="1808" y="1"/>
                    </a:lnTo>
                    <a:close/>
                  </a:path>
                </a:pathLst>
              </a:custGeom>
              <a:solidFill>
                <a:srgbClr val="09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2"/>
              <p:cNvSpPr/>
              <p:nvPr/>
            </p:nvSpPr>
            <p:spPr>
              <a:xfrm>
                <a:off x="4312486" y="2699422"/>
                <a:ext cx="107703" cy="49498"/>
              </a:xfrm>
              <a:custGeom>
                <a:rect b="b" l="l" r="r" t="t"/>
                <a:pathLst>
                  <a:path extrusionOk="0" h="733" w="1595">
                    <a:moveTo>
                      <a:pt x="216" y="1"/>
                    </a:moveTo>
                    <a:cubicBezTo>
                      <a:pt x="91" y="1"/>
                      <a:pt x="10" y="9"/>
                      <a:pt x="0" y="11"/>
                    </a:cubicBezTo>
                    <a:lnTo>
                      <a:pt x="43" y="409"/>
                    </a:lnTo>
                    <a:cubicBezTo>
                      <a:pt x="45" y="407"/>
                      <a:pt x="109" y="401"/>
                      <a:pt x="211" y="401"/>
                    </a:cubicBezTo>
                    <a:cubicBezTo>
                      <a:pt x="469" y="401"/>
                      <a:pt x="972" y="444"/>
                      <a:pt x="1354" y="732"/>
                    </a:cubicBezTo>
                    <a:lnTo>
                      <a:pt x="1594" y="413"/>
                    </a:lnTo>
                    <a:cubicBezTo>
                      <a:pt x="1121" y="55"/>
                      <a:pt x="529" y="1"/>
                      <a:pt x="216" y="1"/>
                    </a:cubicBezTo>
                    <a:close/>
                  </a:path>
                </a:pathLst>
              </a:custGeom>
              <a:solidFill>
                <a:srgbClr val="09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2"/>
              <p:cNvSpPr/>
              <p:nvPr/>
            </p:nvSpPr>
            <p:spPr>
              <a:xfrm>
                <a:off x="4214098" y="2830899"/>
                <a:ext cx="30454" cy="53955"/>
              </a:xfrm>
              <a:custGeom>
                <a:rect b="b" l="l" r="r" t="t"/>
                <a:pathLst>
                  <a:path extrusionOk="0" h="799" w="451">
                    <a:moveTo>
                      <a:pt x="226" y="1"/>
                    </a:moveTo>
                    <a:cubicBezTo>
                      <a:pt x="99" y="1"/>
                      <a:pt x="1" y="179"/>
                      <a:pt x="1" y="399"/>
                    </a:cubicBezTo>
                    <a:cubicBezTo>
                      <a:pt x="1" y="616"/>
                      <a:pt x="99" y="798"/>
                      <a:pt x="226" y="798"/>
                    </a:cubicBezTo>
                    <a:cubicBezTo>
                      <a:pt x="348" y="798"/>
                      <a:pt x="450" y="616"/>
                      <a:pt x="450" y="399"/>
                    </a:cubicBezTo>
                    <a:cubicBezTo>
                      <a:pt x="450" y="179"/>
                      <a:pt x="348" y="1"/>
                      <a:pt x="226" y="1"/>
                    </a:cubicBezTo>
                    <a:close/>
                  </a:path>
                </a:pathLst>
              </a:custGeom>
              <a:solidFill>
                <a:srgbClr val="09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2"/>
              <p:cNvSpPr/>
              <p:nvPr/>
            </p:nvSpPr>
            <p:spPr>
              <a:xfrm>
                <a:off x="4347668" y="2821917"/>
                <a:ext cx="30657" cy="53820"/>
              </a:xfrm>
              <a:custGeom>
                <a:rect b="b" l="l" r="r" t="t"/>
                <a:pathLst>
                  <a:path extrusionOk="0" h="797" w="454">
                    <a:moveTo>
                      <a:pt x="225" y="0"/>
                    </a:moveTo>
                    <a:cubicBezTo>
                      <a:pt x="103" y="0"/>
                      <a:pt x="0" y="177"/>
                      <a:pt x="0" y="399"/>
                    </a:cubicBezTo>
                    <a:cubicBezTo>
                      <a:pt x="0" y="620"/>
                      <a:pt x="103" y="797"/>
                      <a:pt x="225" y="797"/>
                    </a:cubicBezTo>
                    <a:cubicBezTo>
                      <a:pt x="351" y="797"/>
                      <a:pt x="454" y="620"/>
                      <a:pt x="454" y="399"/>
                    </a:cubicBezTo>
                    <a:cubicBezTo>
                      <a:pt x="454" y="177"/>
                      <a:pt x="351" y="0"/>
                      <a:pt x="225" y="0"/>
                    </a:cubicBezTo>
                    <a:close/>
                  </a:path>
                </a:pathLst>
              </a:custGeom>
              <a:solidFill>
                <a:srgbClr val="09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2"/>
              <p:cNvSpPr/>
              <p:nvPr/>
            </p:nvSpPr>
            <p:spPr>
              <a:xfrm>
                <a:off x="3831419" y="2909973"/>
                <a:ext cx="137009" cy="69081"/>
              </a:xfrm>
              <a:custGeom>
                <a:rect b="b" l="l" r="r" t="t"/>
                <a:pathLst>
                  <a:path extrusionOk="0" h="1023" w="2029">
                    <a:moveTo>
                      <a:pt x="1053" y="0"/>
                    </a:moveTo>
                    <a:cubicBezTo>
                      <a:pt x="942" y="0"/>
                      <a:pt x="830" y="21"/>
                      <a:pt x="726" y="61"/>
                    </a:cubicBezTo>
                    <a:cubicBezTo>
                      <a:pt x="553" y="124"/>
                      <a:pt x="407" y="239"/>
                      <a:pt x="285" y="365"/>
                    </a:cubicBezTo>
                    <a:cubicBezTo>
                      <a:pt x="163" y="496"/>
                      <a:pt x="68" y="645"/>
                      <a:pt x="1" y="807"/>
                    </a:cubicBezTo>
                    <a:cubicBezTo>
                      <a:pt x="95" y="661"/>
                      <a:pt x="210" y="531"/>
                      <a:pt x="332" y="416"/>
                    </a:cubicBezTo>
                    <a:cubicBezTo>
                      <a:pt x="458" y="302"/>
                      <a:pt x="604" y="215"/>
                      <a:pt x="762" y="164"/>
                    </a:cubicBezTo>
                    <a:cubicBezTo>
                      <a:pt x="852" y="134"/>
                      <a:pt x="946" y="118"/>
                      <a:pt x="1040" y="118"/>
                    </a:cubicBezTo>
                    <a:cubicBezTo>
                      <a:pt x="1108" y="118"/>
                      <a:pt x="1176" y="126"/>
                      <a:pt x="1243" y="144"/>
                    </a:cubicBezTo>
                    <a:cubicBezTo>
                      <a:pt x="1323" y="152"/>
                      <a:pt x="1398" y="192"/>
                      <a:pt x="1476" y="219"/>
                    </a:cubicBezTo>
                    <a:cubicBezTo>
                      <a:pt x="1533" y="243"/>
                      <a:pt x="1587" y="276"/>
                      <a:pt x="1643" y="306"/>
                    </a:cubicBezTo>
                    <a:lnTo>
                      <a:pt x="1643" y="306"/>
                    </a:lnTo>
                    <a:cubicBezTo>
                      <a:pt x="1598" y="360"/>
                      <a:pt x="1560" y="422"/>
                      <a:pt x="1540" y="492"/>
                    </a:cubicBezTo>
                    <a:cubicBezTo>
                      <a:pt x="1516" y="587"/>
                      <a:pt x="1528" y="689"/>
                      <a:pt x="1575" y="771"/>
                    </a:cubicBezTo>
                    <a:cubicBezTo>
                      <a:pt x="1659" y="929"/>
                      <a:pt x="1828" y="1022"/>
                      <a:pt x="1990" y="1022"/>
                    </a:cubicBezTo>
                    <a:cubicBezTo>
                      <a:pt x="2003" y="1022"/>
                      <a:pt x="2016" y="1022"/>
                      <a:pt x="2029" y="1020"/>
                    </a:cubicBezTo>
                    <a:cubicBezTo>
                      <a:pt x="1851" y="1004"/>
                      <a:pt x="1702" y="890"/>
                      <a:pt x="1638" y="744"/>
                    </a:cubicBezTo>
                    <a:cubicBezTo>
                      <a:pt x="1607" y="669"/>
                      <a:pt x="1602" y="590"/>
                      <a:pt x="1631" y="519"/>
                    </a:cubicBezTo>
                    <a:cubicBezTo>
                      <a:pt x="1654" y="448"/>
                      <a:pt x="1706" y="385"/>
                      <a:pt x="1764" y="330"/>
                    </a:cubicBezTo>
                    <a:lnTo>
                      <a:pt x="1816" y="283"/>
                    </a:lnTo>
                    <a:lnTo>
                      <a:pt x="1757" y="247"/>
                    </a:lnTo>
                    <a:cubicBezTo>
                      <a:pt x="1607" y="148"/>
                      <a:pt x="1449" y="61"/>
                      <a:pt x="1267" y="26"/>
                    </a:cubicBezTo>
                    <a:cubicBezTo>
                      <a:pt x="1198" y="9"/>
                      <a:pt x="1126" y="0"/>
                      <a:pt x="1053" y="0"/>
                    </a:cubicBezTo>
                    <a:close/>
                  </a:path>
                </a:pathLst>
              </a:custGeom>
              <a:solidFill>
                <a:srgbClr val="CE8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2"/>
              <p:cNvSpPr/>
              <p:nvPr/>
            </p:nvSpPr>
            <p:spPr>
              <a:xfrm>
                <a:off x="3988421" y="3055361"/>
                <a:ext cx="88256" cy="126345"/>
              </a:xfrm>
              <a:custGeom>
                <a:rect b="b" l="l" r="r" t="t"/>
                <a:pathLst>
                  <a:path extrusionOk="0" h="1871" w="1307">
                    <a:moveTo>
                      <a:pt x="0" y="0"/>
                    </a:moveTo>
                    <a:lnTo>
                      <a:pt x="0" y="0"/>
                    </a:lnTo>
                    <a:cubicBezTo>
                      <a:pt x="182" y="336"/>
                      <a:pt x="390" y="655"/>
                      <a:pt x="603" y="967"/>
                    </a:cubicBezTo>
                    <a:cubicBezTo>
                      <a:pt x="714" y="1124"/>
                      <a:pt x="825" y="1279"/>
                      <a:pt x="943" y="1429"/>
                    </a:cubicBezTo>
                    <a:cubicBezTo>
                      <a:pt x="1058" y="1578"/>
                      <a:pt x="1176" y="1729"/>
                      <a:pt x="1306" y="1871"/>
                    </a:cubicBezTo>
                    <a:cubicBezTo>
                      <a:pt x="1215" y="1697"/>
                      <a:pt x="1117" y="1536"/>
                      <a:pt x="1018" y="1374"/>
                    </a:cubicBezTo>
                    <a:cubicBezTo>
                      <a:pt x="916" y="1212"/>
                      <a:pt x="809" y="1057"/>
                      <a:pt x="703" y="900"/>
                    </a:cubicBezTo>
                    <a:cubicBezTo>
                      <a:pt x="481" y="588"/>
                      <a:pt x="257" y="284"/>
                      <a:pt x="0" y="0"/>
                    </a:cubicBezTo>
                    <a:close/>
                  </a:path>
                </a:pathLst>
              </a:custGeom>
              <a:solidFill>
                <a:srgbClr val="CE8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2"/>
              <p:cNvSpPr/>
              <p:nvPr/>
            </p:nvSpPr>
            <p:spPr>
              <a:xfrm>
                <a:off x="6133710" y="4109063"/>
                <a:ext cx="289482" cy="149170"/>
              </a:xfrm>
              <a:custGeom>
                <a:rect b="b" l="l" r="r" t="t"/>
                <a:pathLst>
                  <a:path extrusionOk="0" h="2209" w="4287">
                    <a:moveTo>
                      <a:pt x="1863" y="1"/>
                    </a:moveTo>
                    <a:lnTo>
                      <a:pt x="1863" y="1"/>
                    </a:lnTo>
                    <a:cubicBezTo>
                      <a:pt x="2281" y="87"/>
                      <a:pt x="2691" y="201"/>
                      <a:pt x="3094" y="336"/>
                    </a:cubicBezTo>
                    <a:cubicBezTo>
                      <a:pt x="3296" y="403"/>
                      <a:pt x="3493" y="478"/>
                      <a:pt x="3686" y="565"/>
                    </a:cubicBezTo>
                    <a:cubicBezTo>
                      <a:pt x="3781" y="608"/>
                      <a:pt x="3872" y="655"/>
                      <a:pt x="3955" y="711"/>
                    </a:cubicBezTo>
                    <a:cubicBezTo>
                      <a:pt x="4037" y="766"/>
                      <a:pt x="4121" y="837"/>
                      <a:pt x="4140" y="912"/>
                    </a:cubicBezTo>
                    <a:cubicBezTo>
                      <a:pt x="4163" y="983"/>
                      <a:pt x="4112" y="1050"/>
                      <a:pt x="4030" y="1101"/>
                    </a:cubicBezTo>
                    <a:cubicBezTo>
                      <a:pt x="3950" y="1149"/>
                      <a:pt x="3852" y="1176"/>
                      <a:pt x="3753" y="1196"/>
                    </a:cubicBezTo>
                    <a:cubicBezTo>
                      <a:pt x="3552" y="1228"/>
                      <a:pt x="3335" y="1228"/>
                      <a:pt x="3126" y="1236"/>
                    </a:cubicBezTo>
                    <a:cubicBezTo>
                      <a:pt x="3018" y="1238"/>
                      <a:pt x="2910" y="1239"/>
                      <a:pt x="2801" y="1239"/>
                    </a:cubicBezTo>
                    <a:cubicBezTo>
                      <a:pt x="2486" y="1239"/>
                      <a:pt x="2169" y="1231"/>
                      <a:pt x="1855" y="1216"/>
                    </a:cubicBezTo>
                    <a:lnTo>
                      <a:pt x="1808" y="1216"/>
                    </a:lnTo>
                    <a:lnTo>
                      <a:pt x="1792" y="1259"/>
                    </a:lnTo>
                    <a:cubicBezTo>
                      <a:pt x="1737" y="1418"/>
                      <a:pt x="1642" y="1579"/>
                      <a:pt x="1520" y="1709"/>
                    </a:cubicBezTo>
                    <a:cubicBezTo>
                      <a:pt x="1398" y="1839"/>
                      <a:pt x="1247" y="1942"/>
                      <a:pt x="1081" y="2017"/>
                    </a:cubicBezTo>
                    <a:cubicBezTo>
                      <a:pt x="916" y="2092"/>
                      <a:pt x="738" y="2136"/>
                      <a:pt x="557" y="2163"/>
                    </a:cubicBezTo>
                    <a:cubicBezTo>
                      <a:pt x="466" y="2175"/>
                      <a:pt x="371" y="2175"/>
                      <a:pt x="280" y="2183"/>
                    </a:cubicBezTo>
                    <a:lnTo>
                      <a:pt x="1" y="2175"/>
                    </a:lnTo>
                    <a:lnTo>
                      <a:pt x="280" y="2207"/>
                    </a:lnTo>
                    <a:cubicBezTo>
                      <a:pt x="341" y="2207"/>
                      <a:pt x="403" y="2208"/>
                      <a:pt x="466" y="2208"/>
                    </a:cubicBezTo>
                    <a:cubicBezTo>
                      <a:pt x="497" y="2208"/>
                      <a:pt x="529" y="2208"/>
                      <a:pt x="560" y="2207"/>
                    </a:cubicBezTo>
                    <a:cubicBezTo>
                      <a:pt x="746" y="2190"/>
                      <a:pt x="935" y="2159"/>
                      <a:pt x="1114" y="2088"/>
                    </a:cubicBezTo>
                    <a:cubicBezTo>
                      <a:pt x="1287" y="2017"/>
                      <a:pt x="1453" y="1915"/>
                      <a:pt x="1591" y="1777"/>
                    </a:cubicBezTo>
                    <a:cubicBezTo>
                      <a:pt x="1718" y="1653"/>
                      <a:pt x="1824" y="1509"/>
                      <a:pt x="1890" y="1337"/>
                    </a:cubicBezTo>
                    <a:lnTo>
                      <a:pt x="1890" y="1337"/>
                    </a:lnTo>
                    <a:cubicBezTo>
                      <a:pt x="2302" y="1359"/>
                      <a:pt x="2714" y="1374"/>
                      <a:pt x="3130" y="1374"/>
                    </a:cubicBezTo>
                    <a:cubicBezTo>
                      <a:pt x="3343" y="1370"/>
                      <a:pt x="3556" y="1362"/>
                      <a:pt x="3777" y="1327"/>
                    </a:cubicBezTo>
                    <a:cubicBezTo>
                      <a:pt x="3888" y="1303"/>
                      <a:pt x="3994" y="1271"/>
                      <a:pt x="4097" y="1208"/>
                    </a:cubicBezTo>
                    <a:cubicBezTo>
                      <a:pt x="4148" y="1181"/>
                      <a:pt x="4199" y="1137"/>
                      <a:pt x="4234" y="1081"/>
                    </a:cubicBezTo>
                    <a:cubicBezTo>
                      <a:pt x="4267" y="1023"/>
                      <a:pt x="4287" y="939"/>
                      <a:pt x="4258" y="877"/>
                    </a:cubicBezTo>
                    <a:cubicBezTo>
                      <a:pt x="4215" y="746"/>
                      <a:pt x="4112" y="675"/>
                      <a:pt x="4021" y="612"/>
                    </a:cubicBezTo>
                    <a:cubicBezTo>
                      <a:pt x="3931" y="549"/>
                      <a:pt x="3828" y="505"/>
                      <a:pt x="3730" y="462"/>
                    </a:cubicBezTo>
                    <a:cubicBezTo>
                      <a:pt x="3529" y="383"/>
                      <a:pt x="3323" y="316"/>
                      <a:pt x="3118" y="257"/>
                    </a:cubicBezTo>
                    <a:cubicBezTo>
                      <a:pt x="2708" y="134"/>
                      <a:pt x="2289" y="52"/>
                      <a:pt x="1863" y="1"/>
                    </a:cubicBezTo>
                    <a:close/>
                  </a:path>
                </a:pathLst>
              </a:custGeom>
              <a:solidFill>
                <a:srgbClr val="CE8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2"/>
              <p:cNvSpPr/>
              <p:nvPr/>
            </p:nvSpPr>
            <p:spPr>
              <a:xfrm>
                <a:off x="6305095" y="4222037"/>
                <a:ext cx="107906" cy="137622"/>
              </a:xfrm>
              <a:custGeom>
                <a:rect b="b" l="l" r="r" t="t"/>
                <a:pathLst>
                  <a:path extrusionOk="0" h="2038" w="1598">
                    <a:moveTo>
                      <a:pt x="762" y="0"/>
                    </a:moveTo>
                    <a:lnTo>
                      <a:pt x="762" y="0"/>
                    </a:lnTo>
                    <a:cubicBezTo>
                      <a:pt x="937" y="243"/>
                      <a:pt x="1123" y="479"/>
                      <a:pt x="1311" y="713"/>
                    </a:cubicBezTo>
                    <a:lnTo>
                      <a:pt x="1311" y="713"/>
                    </a:lnTo>
                    <a:cubicBezTo>
                      <a:pt x="1247" y="702"/>
                      <a:pt x="1183" y="697"/>
                      <a:pt x="1119" y="697"/>
                    </a:cubicBezTo>
                    <a:cubicBezTo>
                      <a:pt x="942" y="697"/>
                      <a:pt x="766" y="737"/>
                      <a:pt x="603" y="814"/>
                    </a:cubicBezTo>
                    <a:cubicBezTo>
                      <a:pt x="332" y="944"/>
                      <a:pt x="142" y="1180"/>
                      <a:pt x="31" y="1461"/>
                    </a:cubicBezTo>
                    <a:cubicBezTo>
                      <a:pt x="8" y="1536"/>
                      <a:pt x="0" y="1627"/>
                      <a:pt x="31" y="1705"/>
                    </a:cubicBezTo>
                    <a:cubicBezTo>
                      <a:pt x="63" y="1789"/>
                      <a:pt x="126" y="1847"/>
                      <a:pt x="189" y="1891"/>
                    </a:cubicBezTo>
                    <a:cubicBezTo>
                      <a:pt x="323" y="1970"/>
                      <a:pt x="470" y="1998"/>
                      <a:pt x="607" y="2018"/>
                    </a:cubicBezTo>
                    <a:cubicBezTo>
                      <a:pt x="716" y="2031"/>
                      <a:pt x="825" y="2037"/>
                      <a:pt x="932" y="2037"/>
                    </a:cubicBezTo>
                    <a:cubicBezTo>
                      <a:pt x="1106" y="2037"/>
                      <a:pt x="1278" y="2022"/>
                      <a:pt x="1448" y="1998"/>
                    </a:cubicBezTo>
                    <a:cubicBezTo>
                      <a:pt x="1168" y="1998"/>
                      <a:pt x="891" y="1982"/>
                      <a:pt x="623" y="1931"/>
                    </a:cubicBezTo>
                    <a:cubicBezTo>
                      <a:pt x="489" y="1903"/>
                      <a:pt x="355" y="1863"/>
                      <a:pt x="257" y="1792"/>
                    </a:cubicBezTo>
                    <a:cubicBezTo>
                      <a:pt x="146" y="1725"/>
                      <a:pt x="110" y="1615"/>
                      <a:pt x="150" y="1501"/>
                    </a:cubicBezTo>
                    <a:cubicBezTo>
                      <a:pt x="248" y="1271"/>
                      <a:pt x="438" y="1051"/>
                      <a:pt x="663" y="932"/>
                    </a:cubicBezTo>
                    <a:cubicBezTo>
                      <a:pt x="813" y="854"/>
                      <a:pt x="985" y="819"/>
                      <a:pt x="1155" y="819"/>
                    </a:cubicBezTo>
                    <a:cubicBezTo>
                      <a:pt x="1249" y="819"/>
                      <a:pt x="1343" y="829"/>
                      <a:pt x="1432" y="849"/>
                    </a:cubicBezTo>
                    <a:lnTo>
                      <a:pt x="1598" y="885"/>
                    </a:lnTo>
                    <a:lnTo>
                      <a:pt x="1598" y="885"/>
                    </a:lnTo>
                    <a:lnTo>
                      <a:pt x="1488" y="767"/>
                    </a:lnTo>
                    <a:cubicBezTo>
                      <a:pt x="1251" y="506"/>
                      <a:pt x="1010" y="249"/>
                      <a:pt x="762" y="0"/>
                    </a:cubicBezTo>
                    <a:close/>
                  </a:path>
                </a:pathLst>
              </a:custGeom>
              <a:solidFill>
                <a:srgbClr val="CE8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2"/>
              <p:cNvSpPr/>
              <p:nvPr/>
            </p:nvSpPr>
            <p:spPr>
              <a:xfrm>
                <a:off x="6402876" y="4189759"/>
                <a:ext cx="60841" cy="32346"/>
              </a:xfrm>
              <a:custGeom>
                <a:rect b="b" l="l" r="r" t="t"/>
                <a:pathLst>
                  <a:path extrusionOk="0" h="479" w="901">
                    <a:moveTo>
                      <a:pt x="0" y="1"/>
                    </a:moveTo>
                    <a:cubicBezTo>
                      <a:pt x="59" y="64"/>
                      <a:pt x="130" y="116"/>
                      <a:pt x="201" y="167"/>
                    </a:cubicBezTo>
                    <a:cubicBezTo>
                      <a:pt x="268" y="218"/>
                      <a:pt x="343" y="261"/>
                      <a:pt x="419" y="301"/>
                    </a:cubicBezTo>
                    <a:cubicBezTo>
                      <a:pt x="494" y="341"/>
                      <a:pt x="569" y="376"/>
                      <a:pt x="651" y="407"/>
                    </a:cubicBezTo>
                    <a:cubicBezTo>
                      <a:pt x="731" y="436"/>
                      <a:pt x="813" y="467"/>
                      <a:pt x="900" y="478"/>
                    </a:cubicBezTo>
                    <a:cubicBezTo>
                      <a:pt x="840" y="416"/>
                      <a:pt x="769" y="360"/>
                      <a:pt x="703" y="313"/>
                    </a:cubicBezTo>
                    <a:cubicBezTo>
                      <a:pt x="632" y="261"/>
                      <a:pt x="556" y="218"/>
                      <a:pt x="481" y="179"/>
                    </a:cubicBezTo>
                    <a:cubicBezTo>
                      <a:pt x="407" y="139"/>
                      <a:pt x="332" y="99"/>
                      <a:pt x="248" y="72"/>
                    </a:cubicBezTo>
                    <a:cubicBezTo>
                      <a:pt x="170" y="41"/>
                      <a:pt x="87" y="13"/>
                      <a:pt x="0" y="1"/>
                    </a:cubicBezTo>
                    <a:close/>
                  </a:path>
                </a:pathLst>
              </a:custGeom>
              <a:solidFill>
                <a:srgbClr val="CE8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2"/>
              <p:cNvSpPr/>
              <p:nvPr/>
            </p:nvSpPr>
            <p:spPr>
              <a:xfrm>
                <a:off x="6284297" y="4318534"/>
                <a:ext cx="17354" cy="9386"/>
              </a:xfrm>
              <a:custGeom>
                <a:rect b="b" l="l" r="r" t="t"/>
                <a:pathLst>
                  <a:path extrusionOk="0" h="139" w="257">
                    <a:moveTo>
                      <a:pt x="126" y="1"/>
                    </a:moveTo>
                    <a:cubicBezTo>
                      <a:pt x="106" y="1"/>
                      <a:pt x="83" y="4"/>
                      <a:pt x="63" y="16"/>
                    </a:cubicBezTo>
                    <a:cubicBezTo>
                      <a:pt x="39" y="28"/>
                      <a:pt x="20" y="39"/>
                      <a:pt x="0" y="72"/>
                    </a:cubicBezTo>
                    <a:cubicBezTo>
                      <a:pt x="20" y="99"/>
                      <a:pt x="39" y="110"/>
                      <a:pt x="63" y="123"/>
                    </a:cubicBezTo>
                    <a:cubicBezTo>
                      <a:pt x="83" y="134"/>
                      <a:pt x="106" y="139"/>
                      <a:pt x="126" y="139"/>
                    </a:cubicBezTo>
                    <a:cubicBezTo>
                      <a:pt x="150" y="139"/>
                      <a:pt x="170" y="134"/>
                      <a:pt x="193" y="123"/>
                    </a:cubicBezTo>
                    <a:cubicBezTo>
                      <a:pt x="213" y="110"/>
                      <a:pt x="237" y="99"/>
                      <a:pt x="257" y="72"/>
                    </a:cubicBezTo>
                    <a:cubicBezTo>
                      <a:pt x="237" y="39"/>
                      <a:pt x="213" y="28"/>
                      <a:pt x="193" y="16"/>
                    </a:cubicBezTo>
                    <a:cubicBezTo>
                      <a:pt x="170" y="4"/>
                      <a:pt x="150" y="1"/>
                      <a:pt x="126" y="1"/>
                    </a:cubicBezTo>
                    <a:close/>
                  </a:path>
                </a:pathLst>
              </a:custGeom>
              <a:solidFill>
                <a:srgbClr val="CE8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p:nvPr/>
            </p:nvSpPr>
            <p:spPr>
              <a:xfrm>
                <a:off x="6301584" y="4257219"/>
                <a:ext cx="28293" cy="32886"/>
              </a:xfrm>
              <a:custGeom>
                <a:rect b="b" l="l" r="r" t="t"/>
                <a:pathLst>
                  <a:path extrusionOk="0" h="487" w="419">
                    <a:moveTo>
                      <a:pt x="1" y="0"/>
                    </a:moveTo>
                    <a:cubicBezTo>
                      <a:pt x="12" y="60"/>
                      <a:pt x="40" y="107"/>
                      <a:pt x="63" y="158"/>
                    </a:cubicBezTo>
                    <a:cubicBezTo>
                      <a:pt x="91" y="206"/>
                      <a:pt x="123" y="246"/>
                      <a:pt x="158" y="289"/>
                    </a:cubicBezTo>
                    <a:cubicBezTo>
                      <a:pt x="194" y="328"/>
                      <a:pt x="229" y="368"/>
                      <a:pt x="277" y="399"/>
                    </a:cubicBezTo>
                    <a:cubicBezTo>
                      <a:pt x="320" y="431"/>
                      <a:pt x="364" y="462"/>
                      <a:pt x="419" y="486"/>
                    </a:cubicBezTo>
                    <a:cubicBezTo>
                      <a:pt x="407" y="426"/>
                      <a:pt x="384" y="375"/>
                      <a:pt x="356" y="328"/>
                    </a:cubicBezTo>
                    <a:cubicBezTo>
                      <a:pt x="332" y="281"/>
                      <a:pt x="296" y="237"/>
                      <a:pt x="265" y="198"/>
                    </a:cubicBezTo>
                    <a:cubicBezTo>
                      <a:pt x="225" y="158"/>
                      <a:pt x="190" y="119"/>
                      <a:pt x="147" y="87"/>
                    </a:cubicBezTo>
                    <a:cubicBezTo>
                      <a:pt x="103" y="52"/>
                      <a:pt x="56" y="20"/>
                      <a:pt x="1" y="0"/>
                    </a:cubicBezTo>
                    <a:close/>
                  </a:path>
                </a:pathLst>
              </a:custGeom>
              <a:solidFill>
                <a:srgbClr val="CE83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12"/>
            <p:cNvGrpSpPr/>
            <p:nvPr/>
          </p:nvGrpSpPr>
          <p:grpSpPr>
            <a:xfrm>
              <a:off x="1266377" y="3590563"/>
              <a:ext cx="1613419" cy="1436252"/>
              <a:chOff x="1266377" y="3450263"/>
              <a:chExt cx="1613419" cy="1436252"/>
            </a:xfrm>
          </p:grpSpPr>
          <p:sp>
            <p:nvSpPr>
              <p:cNvPr id="180" name="Google Shape;180;p12"/>
              <p:cNvSpPr/>
              <p:nvPr/>
            </p:nvSpPr>
            <p:spPr>
              <a:xfrm>
                <a:off x="1306893" y="4142017"/>
                <a:ext cx="1044419" cy="744497"/>
              </a:xfrm>
              <a:custGeom>
                <a:rect b="b" l="l" r="r" t="t"/>
                <a:pathLst>
                  <a:path extrusionOk="0" h="11025" w="15467">
                    <a:moveTo>
                      <a:pt x="15288" y="0"/>
                    </a:moveTo>
                    <a:cubicBezTo>
                      <a:pt x="15287" y="0"/>
                      <a:pt x="15286" y="1"/>
                      <a:pt x="15285" y="1"/>
                    </a:cubicBezTo>
                    <a:cubicBezTo>
                      <a:pt x="15088" y="124"/>
                      <a:pt x="1" y="988"/>
                      <a:pt x="1" y="988"/>
                    </a:cubicBezTo>
                    <a:lnTo>
                      <a:pt x="467" y="11024"/>
                    </a:lnTo>
                    <a:lnTo>
                      <a:pt x="13561" y="11024"/>
                    </a:lnTo>
                    <a:cubicBezTo>
                      <a:pt x="13561" y="11024"/>
                      <a:pt x="15466" y="0"/>
                      <a:pt x="15288" y="0"/>
                    </a:cubicBez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2"/>
              <p:cNvSpPr/>
              <p:nvPr/>
            </p:nvSpPr>
            <p:spPr>
              <a:xfrm>
                <a:off x="2189549" y="3857185"/>
                <a:ext cx="690247" cy="1029330"/>
              </a:xfrm>
              <a:custGeom>
                <a:rect b="b" l="l" r="r" t="t"/>
                <a:pathLst>
                  <a:path extrusionOk="0" h="15243" w="10222">
                    <a:moveTo>
                      <a:pt x="1583" y="1"/>
                    </a:moveTo>
                    <a:lnTo>
                      <a:pt x="0" y="15242"/>
                    </a:lnTo>
                    <a:lnTo>
                      <a:pt x="9725" y="15242"/>
                    </a:lnTo>
                    <a:lnTo>
                      <a:pt x="10222" y="11651"/>
                    </a:lnTo>
                    <a:lnTo>
                      <a:pt x="1583"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2"/>
              <p:cNvSpPr/>
              <p:nvPr/>
            </p:nvSpPr>
            <p:spPr>
              <a:xfrm>
                <a:off x="1266377" y="3857185"/>
                <a:ext cx="1030036" cy="351619"/>
              </a:xfrm>
              <a:custGeom>
                <a:rect b="b" l="l" r="r" t="t"/>
                <a:pathLst>
                  <a:path extrusionOk="0" h="5207" w="15254">
                    <a:moveTo>
                      <a:pt x="15254" y="1"/>
                    </a:moveTo>
                    <a:lnTo>
                      <a:pt x="1" y="605"/>
                    </a:lnTo>
                    <a:lnTo>
                      <a:pt x="1" y="5206"/>
                    </a:lnTo>
                    <a:lnTo>
                      <a:pt x="14713" y="5206"/>
                    </a:lnTo>
                    <a:lnTo>
                      <a:pt x="15254" y="1"/>
                    </a:lnTo>
                    <a:close/>
                  </a:path>
                </a:pathLst>
              </a:custGeom>
              <a:solidFill>
                <a:srgbClr val="09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2"/>
              <p:cNvSpPr/>
              <p:nvPr/>
            </p:nvSpPr>
            <p:spPr>
              <a:xfrm>
                <a:off x="1428173" y="3450263"/>
                <a:ext cx="829079" cy="234593"/>
              </a:xfrm>
              <a:custGeom>
                <a:rect b="b" l="l" r="r" t="t"/>
                <a:pathLst>
                  <a:path extrusionOk="0" h="3474" w="12278">
                    <a:moveTo>
                      <a:pt x="12277" y="1"/>
                    </a:moveTo>
                    <a:lnTo>
                      <a:pt x="0" y="198"/>
                    </a:lnTo>
                    <a:lnTo>
                      <a:pt x="0" y="3473"/>
                    </a:lnTo>
                    <a:lnTo>
                      <a:pt x="11989" y="3473"/>
                    </a:lnTo>
                    <a:lnTo>
                      <a:pt x="12277" y="1"/>
                    </a:ln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2"/>
              <p:cNvSpPr/>
              <p:nvPr/>
            </p:nvSpPr>
            <p:spPr>
              <a:xfrm>
                <a:off x="1742042" y="3684787"/>
                <a:ext cx="81638" cy="194346"/>
              </a:xfrm>
              <a:custGeom>
                <a:rect b="b" l="l" r="r" t="t"/>
                <a:pathLst>
                  <a:path extrusionOk="0" h="2878" w="1209">
                    <a:moveTo>
                      <a:pt x="1" y="0"/>
                    </a:moveTo>
                    <a:lnTo>
                      <a:pt x="1" y="2878"/>
                    </a:lnTo>
                    <a:lnTo>
                      <a:pt x="1031" y="2878"/>
                    </a:lnTo>
                    <a:lnTo>
                      <a:pt x="1209" y="0"/>
                    </a:lnTo>
                    <a:close/>
                  </a:path>
                </a:pathLst>
              </a:cu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 name="Google Shape;185;p12"/>
            <p:cNvSpPr/>
            <p:nvPr/>
          </p:nvSpPr>
          <p:spPr>
            <a:xfrm>
              <a:off x="1226130" y="5026743"/>
              <a:ext cx="6404331" cy="116756"/>
            </a:xfrm>
            <a:custGeom>
              <a:rect b="b" l="l" r="r" t="t"/>
              <a:pathLst>
                <a:path extrusionOk="0" h="1729" w="94843">
                  <a:moveTo>
                    <a:pt x="0" y="0"/>
                  </a:moveTo>
                  <a:lnTo>
                    <a:pt x="0" y="1729"/>
                  </a:lnTo>
                  <a:lnTo>
                    <a:pt x="94843" y="1729"/>
                  </a:lnTo>
                  <a:lnTo>
                    <a:pt x="94843" y="0"/>
                  </a:lnTo>
                  <a:close/>
                </a:path>
              </a:pathLst>
            </a:custGeom>
            <a:solidFill>
              <a:srgbClr val="09232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500"/>
                                        <p:tgtEl>
                                          <p:spTgt spid="10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anim calcmode="lin" valueType="num">
                                      <p:cBhvr additive="base">
                                        <p:cTn dur="500"/>
                                        <p:tgtEl>
                                          <p:spTgt spid="9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1"/>
          <p:cNvSpPr txBox="1"/>
          <p:nvPr>
            <p:ph idx="1" type="body"/>
          </p:nvPr>
        </p:nvSpPr>
        <p:spPr>
          <a:xfrm>
            <a:off x="-1" y="1444432"/>
            <a:ext cx="3411021" cy="1011092"/>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800">
                <a:latin typeface="Times New Roman"/>
                <a:ea typeface="Times New Roman"/>
                <a:cs typeface="Times New Roman"/>
                <a:sym typeface="Times New Roman"/>
              </a:rPr>
              <a:t>Admin akan melakukan log in diawal, lalu jika sudah selesai admin bisa log out.</a:t>
            </a:r>
            <a:endParaRPr/>
          </a:p>
        </p:txBody>
      </p:sp>
      <p:sp>
        <p:nvSpPr>
          <p:cNvPr id="409" name="Google Shape;409;p21"/>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Login dan Logout Admin</a:t>
            </a:r>
            <a:endParaRPr/>
          </a:p>
        </p:txBody>
      </p:sp>
      <p:pic>
        <p:nvPicPr>
          <p:cNvPr id="410" name="Google Shape;410;p21"/>
          <p:cNvPicPr preferRelativeResize="0"/>
          <p:nvPr/>
        </p:nvPicPr>
        <p:blipFill rotWithShape="1">
          <a:blip r:embed="rId3">
            <a:alphaModFix/>
          </a:blip>
          <a:srcRect b="0" l="0" r="0" t="14165"/>
          <a:stretch/>
        </p:blipFill>
        <p:spPr>
          <a:xfrm>
            <a:off x="4861990" y="1565797"/>
            <a:ext cx="4168995" cy="2011905"/>
          </a:xfrm>
          <a:prstGeom prst="rect">
            <a:avLst/>
          </a:prstGeom>
          <a:noFill/>
          <a:ln>
            <a:noFill/>
          </a:ln>
        </p:spPr>
      </p:pic>
      <p:pic>
        <p:nvPicPr>
          <p:cNvPr id="411" name="Google Shape;411;p21"/>
          <p:cNvPicPr preferRelativeResize="0"/>
          <p:nvPr/>
        </p:nvPicPr>
        <p:blipFill rotWithShape="1">
          <a:blip r:embed="rId4">
            <a:alphaModFix/>
          </a:blip>
          <a:srcRect b="0" l="0" r="0" t="12965"/>
          <a:stretch/>
        </p:blipFill>
        <p:spPr>
          <a:xfrm>
            <a:off x="1232899" y="3131594"/>
            <a:ext cx="3945276" cy="1930539"/>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09"/>
                                        </p:tgtEl>
                                        <p:attrNameLst>
                                          <p:attrName>style.visibility</p:attrName>
                                        </p:attrNameLst>
                                      </p:cBhvr>
                                      <p:to>
                                        <p:strVal val="visible"/>
                                      </p:to>
                                    </p:set>
                                    <p:anim calcmode="lin" valueType="num">
                                      <p:cBhvr additive="base">
                                        <p:cTn dur="500"/>
                                        <p:tgtEl>
                                          <p:spTgt spid="40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xEl>
                                              <p:pRg end="0" st="0"/>
                                            </p:txEl>
                                          </p:spTgt>
                                        </p:tgtEl>
                                        <p:attrNameLst>
                                          <p:attrName>style.visibility</p:attrName>
                                        </p:attrNameLst>
                                      </p:cBhvr>
                                      <p:to>
                                        <p:strVal val="visible"/>
                                      </p:to>
                                    </p:set>
                                    <p:animEffect filter="fade" transition="in">
                                      <p:cBhvr>
                                        <p:cTn dur="1000"/>
                                        <p:tgtEl>
                                          <p:spTgt spid="4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2"/>
          <p:cNvSpPr txBox="1"/>
          <p:nvPr>
            <p:ph idx="1" type="body"/>
          </p:nvPr>
        </p:nvSpPr>
        <p:spPr>
          <a:xfrm>
            <a:off x="116406" y="1444431"/>
            <a:ext cx="4068566" cy="1011092"/>
          </a:xfrm>
          <a:prstGeom prst="rect">
            <a:avLst/>
          </a:prstGeom>
          <a:noFill/>
          <a:ln>
            <a:noFill/>
          </a:ln>
        </p:spPr>
        <p:txBody>
          <a:bodyPr anchorCtr="0" anchor="t" bIns="91425" lIns="91425" spcFirstLastPara="1" rIns="91425" wrap="square" tIns="91425">
            <a:noAutofit/>
          </a:bodyPr>
          <a:lstStyle/>
          <a:p>
            <a:pPr indent="0" lvl="0" marL="0" marR="5080" rtl="0" algn="l">
              <a:lnSpc>
                <a:spcPct val="100000"/>
              </a:lnSpc>
              <a:spcBef>
                <a:spcPts val="90"/>
              </a:spcBef>
              <a:spcAft>
                <a:spcPts val="0"/>
              </a:spcAft>
              <a:buSzPts val="1200"/>
              <a:buNone/>
            </a:pPr>
            <a:r>
              <a:rPr b="1" lang="en-US" sz="1800">
                <a:latin typeface="Times New Roman"/>
                <a:ea typeface="Times New Roman"/>
                <a:cs typeface="Times New Roman"/>
                <a:sym typeface="Times New Roman"/>
              </a:rPr>
              <a:t>Admin dapat mengatur produk seperti  menambahkan produk, mengatur  harga, menambahkan foto, serta mengatur jenis</a:t>
            </a:r>
            <a:r>
              <a:rPr lang="en-US" sz="1800">
                <a:latin typeface="Tahoma"/>
                <a:ea typeface="Tahoma"/>
                <a:cs typeface="Tahoma"/>
                <a:sym typeface="Tahoma"/>
              </a:rPr>
              <a:t>.</a:t>
            </a:r>
            <a:endParaRPr sz="1800">
              <a:latin typeface="Tahoma"/>
              <a:ea typeface="Tahoma"/>
              <a:cs typeface="Tahoma"/>
              <a:sym typeface="Tahoma"/>
            </a:endParaRPr>
          </a:p>
        </p:txBody>
      </p:sp>
      <p:sp>
        <p:nvSpPr>
          <p:cNvPr id="417" name="Google Shape;417;p22"/>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Produk </a:t>
            </a:r>
            <a:endParaRPr/>
          </a:p>
        </p:txBody>
      </p:sp>
      <p:pic>
        <p:nvPicPr>
          <p:cNvPr id="418" name="Google Shape;418;p22"/>
          <p:cNvPicPr preferRelativeResize="0"/>
          <p:nvPr/>
        </p:nvPicPr>
        <p:blipFill rotWithShape="1">
          <a:blip r:embed="rId3">
            <a:alphaModFix/>
          </a:blip>
          <a:srcRect b="12558" l="0" r="0" t="20091"/>
          <a:stretch/>
        </p:blipFill>
        <p:spPr>
          <a:xfrm>
            <a:off x="4959029" y="1423995"/>
            <a:ext cx="4184972" cy="1584668"/>
          </a:xfrm>
          <a:prstGeom prst="rect">
            <a:avLst/>
          </a:prstGeom>
          <a:noFill/>
          <a:ln>
            <a:noFill/>
          </a:ln>
        </p:spPr>
      </p:pic>
      <p:pic>
        <p:nvPicPr>
          <p:cNvPr id="419" name="Google Shape;419;p22"/>
          <p:cNvPicPr preferRelativeResize="0"/>
          <p:nvPr/>
        </p:nvPicPr>
        <p:blipFill rotWithShape="1">
          <a:blip r:embed="rId4">
            <a:alphaModFix/>
          </a:blip>
          <a:srcRect b="13235" l="0" r="0" t="19313"/>
          <a:stretch/>
        </p:blipFill>
        <p:spPr>
          <a:xfrm>
            <a:off x="4965341" y="3142478"/>
            <a:ext cx="4178659" cy="1584668"/>
          </a:xfrm>
          <a:prstGeom prst="rect">
            <a:avLst/>
          </a:prstGeom>
          <a:noFill/>
          <a:ln>
            <a:noFill/>
          </a:ln>
        </p:spPr>
      </p:pic>
      <p:pic>
        <p:nvPicPr>
          <p:cNvPr id="420" name="Google Shape;420;p22"/>
          <p:cNvPicPr preferRelativeResize="0"/>
          <p:nvPr/>
        </p:nvPicPr>
        <p:blipFill rotWithShape="1">
          <a:blip r:embed="rId5">
            <a:alphaModFix/>
          </a:blip>
          <a:srcRect b="10293" l="0" r="0" t="20960"/>
          <a:stretch/>
        </p:blipFill>
        <p:spPr>
          <a:xfrm>
            <a:off x="-1" y="2687977"/>
            <a:ext cx="4431551" cy="1712869"/>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7"/>
                                        </p:tgtEl>
                                        <p:attrNameLst>
                                          <p:attrName>style.visibility</p:attrName>
                                        </p:attrNameLst>
                                      </p:cBhvr>
                                      <p:to>
                                        <p:strVal val="visible"/>
                                      </p:to>
                                    </p:set>
                                    <p:anim calcmode="lin" valueType="num">
                                      <p:cBhvr additive="base">
                                        <p:cTn dur="500"/>
                                        <p:tgtEl>
                                          <p:spTgt spid="41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animEffect filter="fade" transition="in">
                                      <p:cBhvr>
                                        <p:cTn dur="1000"/>
                                        <p:tgtEl>
                                          <p:spTgt spid="4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000"/>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3"/>
          <p:cNvSpPr txBox="1"/>
          <p:nvPr>
            <p:ph idx="1" type="body"/>
          </p:nvPr>
        </p:nvSpPr>
        <p:spPr>
          <a:xfrm>
            <a:off x="0" y="1385997"/>
            <a:ext cx="2425392" cy="1185753"/>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800">
                <a:latin typeface="Times New Roman"/>
                <a:ea typeface="Times New Roman"/>
                <a:cs typeface="Times New Roman"/>
                <a:sym typeface="Times New Roman"/>
              </a:rPr>
              <a:t>Admin dapat mengatur stok dari suatu produk.</a:t>
            </a:r>
            <a:endParaRPr sz="1800">
              <a:latin typeface="Times New Roman"/>
              <a:ea typeface="Times New Roman"/>
              <a:cs typeface="Times New Roman"/>
              <a:sym typeface="Times New Roman"/>
            </a:endParaRPr>
          </a:p>
        </p:txBody>
      </p:sp>
      <p:sp>
        <p:nvSpPr>
          <p:cNvPr id="426" name="Google Shape;426;p23"/>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Stok</a:t>
            </a:r>
            <a:endParaRPr/>
          </a:p>
        </p:txBody>
      </p:sp>
      <p:pic>
        <p:nvPicPr>
          <p:cNvPr id="427" name="Google Shape;427;p23"/>
          <p:cNvPicPr preferRelativeResize="0"/>
          <p:nvPr/>
        </p:nvPicPr>
        <p:blipFill rotWithShape="1">
          <a:blip r:embed="rId3">
            <a:alphaModFix/>
          </a:blip>
          <a:srcRect b="12490" l="0" r="0" t="19313"/>
          <a:stretch/>
        </p:blipFill>
        <p:spPr>
          <a:xfrm>
            <a:off x="3134165" y="1978873"/>
            <a:ext cx="5743254" cy="2202038"/>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6"/>
                                        </p:tgtEl>
                                        <p:attrNameLst>
                                          <p:attrName>style.visibility</p:attrName>
                                        </p:attrNameLst>
                                      </p:cBhvr>
                                      <p:to>
                                        <p:strVal val="visible"/>
                                      </p:to>
                                    </p:set>
                                    <p:anim calcmode="lin" valueType="num">
                                      <p:cBhvr additive="base">
                                        <p:cTn dur="500"/>
                                        <p:tgtEl>
                                          <p:spTgt spid="42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xEl>
                                              <p:pRg end="0" st="0"/>
                                            </p:txEl>
                                          </p:spTgt>
                                        </p:tgtEl>
                                        <p:attrNameLst>
                                          <p:attrName>style.visibility</p:attrName>
                                        </p:attrNameLst>
                                      </p:cBhvr>
                                      <p:to>
                                        <p:strVal val="visible"/>
                                      </p:to>
                                    </p:set>
                                    <p:animEffect filter="fade" transition="in">
                                      <p:cBhvr>
                                        <p:cTn dur="1000"/>
                                        <p:tgtEl>
                                          <p:spTgt spid="4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4"/>
          <p:cNvSpPr txBox="1"/>
          <p:nvPr>
            <p:ph idx="1" type="body"/>
          </p:nvPr>
        </p:nvSpPr>
        <p:spPr>
          <a:xfrm>
            <a:off x="0" y="1418316"/>
            <a:ext cx="2822368" cy="1372218"/>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800">
                <a:latin typeface="Times New Roman"/>
                <a:ea typeface="Times New Roman"/>
                <a:cs typeface="Times New Roman"/>
                <a:sym typeface="Times New Roman"/>
              </a:rPr>
              <a:t>Admin dapat melihat daftar  pengguna  yang telah  melakukan registrasi di web .</a:t>
            </a:r>
            <a:endParaRPr b="1" sz="1800">
              <a:latin typeface="Times New Roman"/>
              <a:ea typeface="Times New Roman"/>
              <a:cs typeface="Times New Roman"/>
              <a:sym typeface="Times New Roman"/>
            </a:endParaRPr>
          </a:p>
        </p:txBody>
      </p:sp>
      <p:sp>
        <p:nvSpPr>
          <p:cNvPr id="433" name="Google Shape;433;p24"/>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Pengguna </a:t>
            </a:r>
            <a:endParaRPr/>
          </a:p>
        </p:txBody>
      </p:sp>
      <p:pic>
        <p:nvPicPr>
          <p:cNvPr id="434" name="Google Shape;434;p24"/>
          <p:cNvPicPr preferRelativeResize="0"/>
          <p:nvPr/>
        </p:nvPicPr>
        <p:blipFill rotWithShape="1">
          <a:blip r:embed="rId3">
            <a:alphaModFix/>
          </a:blip>
          <a:srcRect b="9956" l="0" r="0" t="20790"/>
          <a:stretch/>
        </p:blipFill>
        <p:spPr>
          <a:xfrm>
            <a:off x="3054485" y="2104425"/>
            <a:ext cx="5924145" cy="2344366"/>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animEffect filter="fade" transition="in">
                                      <p:cBhvr>
                                        <p:cTn dur="1000"/>
                                        <p:tgtEl>
                                          <p:spTgt spid="4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5"/>
          <p:cNvSpPr txBox="1"/>
          <p:nvPr>
            <p:ph idx="1" type="body"/>
          </p:nvPr>
        </p:nvSpPr>
        <p:spPr>
          <a:xfrm>
            <a:off x="0" y="1489246"/>
            <a:ext cx="2529191" cy="1082504"/>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800">
                <a:latin typeface="Times New Roman"/>
                <a:ea typeface="Times New Roman"/>
                <a:cs typeface="Times New Roman"/>
                <a:sym typeface="Times New Roman"/>
              </a:rPr>
              <a:t>Admin dapat melihat daftar supplier  serta mengubahnya.</a:t>
            </a:r>
            <a:endParaRPr b="1" sz="1800">
              <a:latin typeface="Times New Roman"/>
              <a:ea typeface="Times New Roman"/>
              <a:cs typeface="Times New Roman"/>
              <a:sym typeface="Times New Roman"/>
            </a:endParaRPr>
          </a:p>
          <a:p>
            <a:pPr indent="0" lvl="0" marL="152400" rtl="0" algn="l">
              <a:lnSpc>
                <a:spcPct val="100000"/>
              </a:lnSpc>
              <a:spcBef>
                <a:spcPts val="0"/>
              </a:spcBef>
              <a:spcAft>
                <a:spcPts val="0"/>
              </a:spcAft>
              <a:buSzPts val="1200"/>
              <a:buNone/>
            </a:pPr>
            <a:r>
              <a:t/>
            </a:r>
            <a:endParaRPr b="1" sz="1800">
              <a:latin typeface="Times New Roman"/>
              <a:ea typeface="Times New Roman"/>
              <a:cs typeface="Times New Roman"/>
              <a:sym typeface="Times New Roman"/>
            </a:endParaRPr>
          </a:p>
        </p:txBody>
      </p:sp>
      <p:sp>
        <p:nvSpPr>
          <p:cNvPr id="440" name="Google Shape;440;p25"/>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Supplier</a:t>
            </a:r>
            <a:endParaRPr/>
          </a:p>
        </p:txBody>
      </p:sp>
      <p:pic>
        <p:nvPicPr>
          <p:cNvPr id="441" name="Google Shape;441;p25"/>
          <p:cNvPicPr preferRelativeResize="0"/>
          <p:nvPr/>
        </p:nvPicPr>
        <p:blipFill rotWithShape="1">
          <a:blip r:embed="rId3">
            <a:alphaModFix/>
          </a:blip>
          <a:srcRect b="12038" l="0" r="0" t="20979"/>
          <a:stretch/>
        </p:blipFill>
        <p:spPr>
          <a:xfrm>
            <a:off x="3073940" y="2030498"/>
            <a:ext cx="5749047" cy="2165068"/>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500"/>
                                        <p:tgtEl>
                                          <p:spTgt spid="44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0" st="0"/>
                                            </p:txEl>
                                          </p:spTgt>
                                        </p:tgtEl>
                                        <p:attrNameLst>
                                          <p:attrName>style.visibility</p:attrName>
                                        </p:attrNameLst>
                                      </p:cBhvr>
                                      <p:to>
                                        <p:strVal val="visible"/>
                                      </p:to>
                                    </p:set>
                                    <p:animEffect filter="fade" transition="in">
                                      <p:cBhvr>
                                        <p:cTn dur="1000"/>
                                        <p:tgtEl>
                                          <p:spTgt spid="4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1" st="1"/>
                                            </p:txEl>
                                          </p:spTgt>
                                        </p:tgtEl>
                                        <p:attrNameLst>
                                          <p:attrName>style.visibility</p:attrName>
                                        </p:attrNameLst>
                                      </p:cBhvr>
                                      <p:to>
                                        <p:strVal val="visible"/>
                                      </p:to>
                                    </p:set>
                                    <p:animEffect filter="fade" transition="in">
                                      <p:cBhvr>
                                        <p:cTn dur="1000"/>
                                        <p:tgtEl>
                                          <p:spTgt spid="4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6"/>
          <p:cNvSpPr txBox="1"/>
          <p:nvPr>
            <p:ph idx="1" type="body"/>
          </p:nvPr>
        </p:nvSpPr>
        <p:spPr>
          <a:xfrm>
            <a:off x="0" y="1471387"/>
            <a:ext cx="2890462" cy="1045125"/>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800">
                <a:latin typeface="Times New Roman"/>
                <a:ea typeface="Times New Roman"/>
                <a:cs typeface="Times New Roman"/>
                <a:sym typeface="Times New Roman"/>
              </a:rPr>
              <a:t>Admin dapat melihat  riwayat penjualan yang dilakukan  kasir.</a:t>
            </a:r>
            <a:endParaRPr b="1" sz="1800">
              <a:latin typeface="Times New Roman"/>
              <a:ea typeface="Times New Roman"/>
              <a:cs typeface="Times New Roman"/>
              <a:sym typeface="Times New Roman"/>
            </a:endParaRPr>
          </a:p>
          <a:p>
            <a:pPr indent="0" lvl="0" marL="152400" rtl="0" algn="l">
              <a:lnSpc>
                <a:spcPct val="100000"/>
              </a:lnSpc>
              <a:spcBef>
                <a:spcPts val="0"/>
              </a:spcBef>
              <a:spcAft>
                <a:spcPts val="0"/>
              </a:spcAft>
              <a:buSzPts val="1200"/>
              <a:buNone/>
            </a:pPr>
            <a:r>
              <a:t/>
            </a:r>
            <a:endParaRPr/>
          </a:p>
        </p:txBody>
      </p:sp>
      <p:sp>
        <p:nvSpPr>
          <p:cNvPr id="447" name="Google Shape;447;p26"/>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Laporan Penjualan</a:t>
            </a:r>
            <a:endParaRPr/>
          </a:p>
        </p:txBody>
      </p:sp>
      <p:pic>
        <p:nvPicPr>
          <p:cNvPr id="448" name="Google Shape;448;p26"/>
          <p:cNvPicPr preferRelativeResize="0"/>
          <p:nvPr/>
        </p:nvPicPr>
        <p:blipFill rotWithShape="1">
          <a:blip r:embed="rId3">
            <a:alphaModFix/>
          </a:blip>
          <a:srcRect b="10146" l="0" r="0" t="19313"/>
          <a:stretch/>
        </p:blipFill>
        <p:spPr>
          <a:xfrm>
            <a:off x="2821022" y="1993949"/>
            <a:ext cx="5885234" cy="2334067"/>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7"/>
                                        </p:tgtEl>
                                        <p:attrNameLst>
                                          <p:attrName>style.visibility</p:attrName>
                                        </p:attrNameLst>
                                      </p:cBhvr>
                                      <p:to>
                                        <p:strVal val="visible"/>
                                      </p:to>
                                    </p:set>
                                    <p:anim calcmode="lin" valueType="num">
                                      <p:cBhvr additive="base">
                                        <p:cTn dur="500"/>
                                        <p:tgtEl>
                                          <p:spTgt spid="4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0" st="0"/>
                                            </p:txEl>
                                          </p:spTgt>
                                        </p:tgtEl>
                                        <p:attrNameLst>
                                          <p:attrName>style.visibility</p:attrName>
                                        </p:attrNameLst>
                                      </p:cBhvr>
                                      <p:to>
                                        <p:strVal val="visible"/>
                                      </p:to>
                                    </p:set>
                                    <p:animEffect filter="fade" transition="in">
                                      <p:cBhvr>
                                        <p:cTn dur="1000"/>
                                        <p:tgtEl>
                                          <p:spTgt spid="4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xEl>
                                              <p:pRg end="1" st="1"/>
                                            </p:txEl>
                                          </p:spTgt>
                                        </p:tgtEl>
                                        <p:attrNameLst>
                                          <p:attrName>style.visibility</p:attrName>
                                        </p:attrNameLst>
                                      </p:cBhvr>
                                      <p:to>
                                        <p:strVal val="visible"/>
                                      </p:to>
                                    </p:set>
                                    <p:animEffect filter="fade" transition="in">
                                      <p:cBhvr>
                                        <p:cTn dur="1000"/>
                                        <p:tgtEl>
                                          <p:spTgt spid="4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7"/>
          <p:cNvSpPr txBox="1"/>
          <p:nvPr>
            <p:ph idx="1" type="subTitle"/>
          </p:nvPr>
        </p:nvSpPr>
        <p:spPr>
          <a:xfrm>
            <a:off x="1232725" y="2067950"/>
            <a:ext cx="27693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Memantau aktifitas</a:t>
            </a:r>
            <a:endParaRPr/>
          </a:p>
        </p:txBody>
      </p:sp>
      <p:sp>
        <p:nvSpPr>
          <p:cNvPr id="454" name="Google Shape;454;p27"/>
          <p:cNvSpPr txBox="1"/>
          <p:nvPr>
            <p:ph idx="2" type="subTitle"/>
          </p:nvPr>
        </p:nvSpPr>
        <p:spPr>
          <a:xfrm>
            <a:off x="418289" y="2505037"/>
            <a:ext cx="3583736" cy="773183"/>
          </a:xfrm>
          <a:prstGeom prst="rect">
            <a:avLst/>
          </a:prstGeom>
          <a:noFill/>
          <a:ln>
            <a:noFill/>
          </a:ln>
        </p:spPr>
        <p:txBody>
          <a:bodyPr anchorCtr="0" anchor="t" bIns="91425" lIns="91425" spcFirstLastPara="1" rIns="91425" wrap="square" tIns="91425">
            <a:noAutofit/>
          </a:bodyPr>
          <a:lstStyle/>
          <a:p>
            <a:pPr indent="-210567" lvl="0" marL="594915" marR="5074" rtl="0" algn="ctr">
              <a:lnSpc>
                <a:spcPct val="100000"/>
              </a:lnSpc>
              <a:spcBef>
                <a:spcPts val="90"/>
              </a:spcBef>
              <a:spcAft>
                <a:spcPts val="0"/>
              </a:spcAft>
              <a:buSzPts val="1100"/>
              <a:buNone/>
            </a:pPr>
            <a:r>
              <a:rPr lang="en-US" sz="1600">
                <a:latin typeface="Times New Roman"/>
                <a:ea typeface="Times New Roman"/>
                <a:cs typeface="Times New Roman"/>
                <a:sym typeface="Times New Roman"/>
              </a:rPr>
              <a:t>Admin dapat memantau aktivitas penjualan yang dilakukan kasir.</a:t>
            </a:r>
            <a:endParaRPr sz="1600">
              <a:latin typeface="Times New Roman"/>
              <a:ea typeface="Times New Roman"/>
              <a:cs typeface="Times New Roman"/>
              <a:sym typeface="Times New Roman"/>
            </a:endParaRPr>
          </a:p>
          <a:p>
            <a:pPr indent="-342900" lvl="0" marL="457200" rtl="0" algn="ctr">
              <a:lnSpc>
                <a:spcPct val="100000"/>
              </a:lnSpc>
              <a:spcBef>
                <a:spcPts val="0"/>
              </a:spcBef>
              <a:spcAft>
                <a:spcPts val="0"/>
              </a:spcAft>
              <a:buClr>
                <a:srgbClr val="434343"/>
              </a:buClr>
              <a:buSzPts val="1100"/>
              <a:buFont typeface="Josefin Slab"/>
              <a:buNone/>
            </a:pPr>
            <a:r>
              <a:t/>
            </a:r>
            <a:endParaRPr/>
          </a:p>
        </p:txBody>
      </p:sp>
      <p:sp>
        <p:nvSpPr>
          <p:cNvPr id="455" name="Google Shape;455;p27"/>
          <p:cNvSpPr txBox="1"/>
          <p:nvPr>
            <p:ph idx="3" type="subTitle"/>
          </p:nvPr>
        </p:nvSpPr>
        <p:spPr>
          <a:xfrm>
            <a:off x="5158172" y="2066550"/>
            <a:ext cx="27369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Mengubah produk</a:t>
            </a:r>
            <a:endParaRPr/>
          </a:p>
        </p:txBody>
      </p:sp>
      <p:sp>
        <p:nvSpPr>
          <p:cNvPr id="456" name="Google Shape;456;p27"/>
          <p:cNvSpPr txBox="1"/>
          <p:nvPr>
            <p:ph idx="4" type="subTitle"/>
          </p:nvPr>
        </p:nvSpPr>
        <p:spPr>
          <a:xfrm>
            <a:off x="5141976" y="2498707"/>
            <a:ext cx="3583735" cy="779512"/>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100"/>
              <a:buNone/>
            </a:pPr>
            <a:r>
              <a:rPr lang="en-US" sz="1600">
                <a:latin typeface="Times New Roman"/>
                <a:ea typeface="Times New Roman"/>
                <a:cs typeface="Times New Roman"/>
                <a:sym typeface="Times New Roman"/>
              </a:rPr>
              <a:t>Admin dapat mengubah  status produk, baik dari nama  produk sampai dengan  banyaknya stok produk.</a:t>
            </a:r>
            <a:endParaRPr/>
          </a:p>
          <a:p>
            <a:pPr indent="-342900" lvl="0" marL="457200" rtl="0" algn="ctr">
              <a:lnSpc>
                <a:spcPct val="100000"/>
              </a:lnSpc>
              <a:spcBef>
                <a:spcPts val="0"/>
              </a:spcBef>
              <a:spcAft>
                <a:spcPts val="0"/>
              </a:spcAft>
              <a:buClr>
                <a:srgbClr val="434343"/>
              </a:buClr>
              <a:buSzPts val="1100"/>
              <a:buFont typeface="Josefin Slab"/>
              <a:buNone/>
            </a:pPr>
            <a:r>
              <a:t/>
            </a:r>
            <a:endParaRPr/>
          </a:p>
        </p:txBody>
      </p:sp>
      <p:sp>
        <p:nvSpPr>
          <p:cNvPr id="457" name="Google Shape;457;p27"/>
          <p:cNvSpPr txBox="1"/>
          <p:nvPr>
            <p:ph idx="5" type="subTitle"/>
          </p:nvPr>
        </p:nvSpPr>
        <p:spPr>
          <a:xfrm>
            <a:off x="1232725" y="3606450"/>
            <a:ext cx="27693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Menambah pengguna</a:t>
            </a:r>
            <a:endParaRPr/>
          </a:p>
        </p:txBody>
      </p:sp>
      <p:sp>
        <p:nvSpPr>
          <p:cNvPr id="458" name="Google Shape;458;p27"/>
          <p:cNvSpPr txBox="1"/>
          <p:nvPr>
            <p:ph idx="6" type="subTitle"/>
          </p:nvPr>
        </p:nvSpPr>
        <p:spPr>
          <a:xfrm>
            <a:off x="418289" y="4005700"/>
            <a:ext cx="3583736" cy="721446"/>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100"/>
              <a:buFont typeface="Josefin Slab"/>
              <a:buNone/>
            </a:pPr>
            <a:r>
              <a:rPr lang="en-US" sz="1600">
                <a:latin typeface="Times New Roman"/>
                <a:ea typeface="Times New Roman"/>
                <a:cs typeface="Times New Roman"/>
                <a:sym typeface="Times New Roman"/>
              </a:rPr>
              <a:t>Admin dapat menambah pengguna baik sebagai admin  maupun  sebagai kasir.</a:t>
            </a:r>
            <a:endParaRPr sz="1600">
              <a:latin typeface="Times New Roman"/>
              <a:ea typeface="Times New Roman"/>
              <a:cs typeface="Times New Roman"/>
              <a:sym typeface="Times New Roman"/>
            </a:endParaRPr>
          </a:p>
        </p:txBody>
      </p:sp>
      <p:sp>
        <p:nvSpPr>
          <p:cNvPr id="459" name="Google Shape;459;p27"/>
          <p:cNvSpPr txBox="1"/>
          <p:nvPr>
            <p:ph idx="7" type="subTitle"/>
          </p:nvPr>
        </p:nvSpPr>
        <p:spPr>
          <a:xfrm>
            <a:off x="5158172" y="3617356"/>
            <a:ext cx="27369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Laporan yang rinci</a:t>
            </a:r>
            <a:endParaRPr/>
          </a:p>
        </p:txBody>
      </p:sp>
      <p:sp>
        <p:nvSpPr>
          <p:cNvPr id="460" name="Google Shape;460;p27"/>
          <p:cNvSpPr txBox="1"/>
          <p:nvPr>
            <p:ph idx="8" type="subTitle"/>
          </p:nvPr>
        </p:nvSpPr>
        <p:spPr>
          <a:xfrm>
            <a:off x="4816461" y="4005700"/>
            <a:ext cx="3775289" cy="710543"/>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100"/>
              <a:buFont typeface="Josefin Slab"/>
              <a:buNone/>
            </a:pPr>
            <a:r>
              <a:rPr lang="en-US" sz="1600">
                <a:latin typeface="Times New Roman"/>
                <a:ea typeface="Times New Roman"/>
                <a:cs typeface="Times New Roman"/>
                <a:sym typeface="Times New Roman"/>
              </a:rPr>
              <a:t>Admin menerima laporan penjualan secara rinci baik tanggal, kasir serta total saldo.</a:t>
            </a:r>
            <a:endParaRPr sz="1600">
              <a:latin typeface="Times New Roman"/>
              <a:ea typeface="Times New Roman"/>
              <a:cs typeface="Times New Roman"/>
              <a:sym typeface="Times New Roman"/>
            </a:endParaRPr>
          </a:p>
        </p:txBody>
      </p:sp>
      <p:sp>
        <p:nvSpPr>
          <p:cNvPr id="461" name="Google Shape;461;p27"/>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Keunggulan Admin</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1"/>
                                        </p:tgtEl>
                                        <p:attrNameLst>
                                          <p:attrName>style.visibility</p:attrName>
                                        </p:attrNameLst>
                                      </p:cBhvr>
                                      <p:to>
                                        <p:strVal val="visible"/>
                                      </p:to>
                                    </p:set>
                                    <p:anim calcmode="lin" valueType="num">
                                      <p:cBhvr additive="base">
                                        <p:cTn dur="500"/>
                                        <p:tgtEl>
                                          <p:spTgt spid="4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xEl>
                                              <p:pRg end="0" st="0"/>
                                            </p:txEl>
                                          </p:spTgt>
                                        </p:tgtEl>
                                        <p:attrNameLst>
                                          <p:attrName>style.visibility</p:attrName>
                                        </p:attrNameLst>
                                      </p:cBhvr>
                                      <p:to>
                                        <p:strVal val="visible"/>
                                      </p:to>
                                    </p:set>
                                    <p:animEffect filter="fade" transition="in">
                                      <p:cBhvr>
                                        <p:cTn dur="1000"/>
                                        <p:tgtEl>
                                          <p:spTgt spid="45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4">
                                            <p:txEl>
                                              <p:pRg end="0" st="0"/>
                                            </p:txEl>
                                          </p:spTgt>
                                        </p:tgtEl>
                                        <p:attrNameLst>
                                          <p:attrName>style.visibility</p:attrName>
                                        </p:attrNameLst>
                                      </p:cBhvr>
                                      <p:to>
                                        <p:strVal val="visible"/>
                                      </p:to>
                                    </p:set>
                                    <p:animEffect filter="fade" transition="in">
                                      <p:cBhvr>
                                        <p:cTn dur="1000"/>
                                        <p:tgtEl>
                                          <p:spTgt spid="45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4">
                                            <p:txEl>
                                              <p:pRg end="1" st="1"/>
                                            </p:txEl>
                                          </p:spTgt>
                                        </p:tgtEl>
                                        <p:attrNameLst>
                                          <p:attrName>style.visibility</p:attrName>
                                        </p:attrNameLst>
                                      </p:cBhvr>
                                      <p:to>
                                        <p:strVal val="visible"/>
                                      </p:to>
                                    </p:set>
                                    <p:animEffect filter="fade" transition="in">
                                      <p:cBhvr>
                                        <p:cTn dur="1000"/>
                                        <p:tgtEl>
                                          <p:spTgt spid="4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xEl>
                                              <p:pRg end="0" st="0"/>
                                            </p:txEl>
                                          </p:spTgt>
                                        </p:tgtEl>
                                        <p:attrNameLst>
                                          <p:attrName>style.visibility</p:attrName>
                                        </p:attrNameLst>
                                      </p:cBhvr>
                                      <p:to>
                                        <p:strVal val="visible"/>
                                      </p:to>
                                    </p:set>
                                    <p:animEffect filter="fade" transition="in">
                                      <p:cBhvr>
                                        <p:cTn dur="1000"/>
                                        <p:tgtEl>
                                          <p:spTgt spid="45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animEffect filter="fade" transition="in">
                                      <p:cBhvr>
                                        <p:cTn dur="1000"/>
                                        <p:tgtEl>
                                          <p:spTgt spid="45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6">
                                            <p:txEl>
                                              <p:pRg end="1" st="1"/>
                                            </p:txEl>
                                          </p:spTgt>
                                        </p:tgtEl>
                                        <p:attrNameLst>
                                          <p:attrName>style.visibility</p:attrName>
                                        </p:attrNameLst>
                                      </p:cBhvr>
                                      <p:to>
                                        <p:strVal val="visible"/>
                                      </p:to>
                                    </p:set>
                                    <p:animEffect filter="fade" transition="in">
                                      <p:cBhvr>
                                        <p:cTn dur="1000"/>
                                        <p:tgtEl>
                                          <p:spTgt spid="4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xEl>
                                              <p:pRg end="0" st="0"/>
                                            </p:txEl>
                                          </p:spTgt>
                                        </p:tgtEl>
                                        <p:attrNameLst>
                                          <p:attrName>style.visibility</p:attrName>
                                        </p:attrNameLst>
                                      </p:cBhvr>
                                      <p:to>
                                        <p:strVal val="visible"/>
                                      </p:to>
                                    </p:set>
                                    <p:animEffect filter="fade" transition="in">
                                      <p:cBhvr>
                                        <p:cTn dur="1000"/>
                                        <p:tgtEl>
                                          <p:spTgt spid="45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animEffect filter="fade" transition="in">
                                      <p:cBhvr>
                                        <p:cTn dur="1000"/>
                                        <p:tgtEl>
                                          <p:spTgt spid="4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animEffect filter="fade" transition="in">
                                      <p:cBhvr>
                                        <p:cTn dur="1000"/>
                                        <p:tgtEl>
                                          <p:spTgt spid="45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460">
                                            <p:txEl>
                                              <p:pRg end="0" st="0"/>
                                            </p:txEl>
                                          </p:spTgt>
                                        </p:tgtEl>
                                        <p:attrNameLst>
                                          <p:attrName>style.visibility</p:attrName>
                                        </p:attrNameLst>
                                      </p:cBhvr>
                                      <p:to>
                                        <p:strVal val="visible"/>
                                      </p:to>
                                    </p:set>
                                    <p:animEffect filter="fade" transition="in">
                                      <p:cBhvr>
                                        <p:cTn dur="1000"/>
                                        <p:tgtEl>
                                          <p:spTgt spid="46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8"/>
          <p:cNvSpPr/>
          <p:nvPr/>
        </p:nvSpPr>
        <p:spPr>
          <a:xfrm>
            <a:off x="7734966" y="1098970"/>
            <a:ext cx="684954" cy="700176"/>
          </a:xfrm>
          <a:custGeom>
            <a:rect b="b" l="l" r="r" t="t"/>
            <a:pathLst>
              <a:path extrusionOk="0" h="701039" w="685800">
                <a:moveTo>
                  <a:pt x="513333" y="0"/>
                </a:moveTo>
                <a:lnTo>
                  <a:pt x="172466" y="0"/>
                </a:lnTo>
                <a:lnTo>
                  <a:pt x="126617" y="6160"/>
                </a:lnTo>
                <a:lnTo>
                  <a:pt x="85419" y="23546"/>
                </a:lnTo>
                <a:lnTo>
                  <a:pt x="50514" y="50514"/>
                </a:lnTo>
                <a:lnTo>
                  <a:pt x="23546" y="85419"/>
                </a:lnTo>
                <a:lnTo>
                  <a:pt x="6160" y="126617"/>
                </a:lnTo>
                <a:lnTo>
                  <a:pt x="0" y="172466"/>
                </a:lnTo>
                <a:lnTo>
                  <a:pt x="0" y="528574"/>
                </a:lnTo>
                <a:lnTo>
                  <a:pt x="6160" y="574422"/>
                </a:lnTo>
                <a:lnTo>
                  <a:pt x="23546" y="615620"/>
                </a:lnTo>
                <a:lnTo>
                  <a:pt x="50514" y="650525"/>
                </a:lnTo>
                <a:lnTo>
                  <a:pt x="85419" y="677493"/>
                </a:lnTo>
                <a:lnTo>
                  <a:pt x="126617" y="694879"/>
                </a:lnTo>
                <a:lnTo>
                  <a:pt x="172466" y="701040"/>
                </a:lnTo>
                <a:lnTo>
                  <a:pt x="513333" y="701040"/>
                </a:lnTo>
                <a:lnTo>
                  <a:pt x="559182" y="694879"/>
                </a:lnTo>
                <a:lnTo>
                  <a:pt x="600380" y="677493"/>
                </a:lnTo>
                <a:lnTo>
                  <a:pt x="635285" y="650525"/>
                </a:lnTo>
                <a:lnTo>
                  <a:pt x="662253" y="615620"/>
                </a:lnTo>
                <a:lnTo>
                  <a:pt x="679639" y="574422"/>
                </a:lnTo>
                <a:lnTo>
                  <a:pt x="685800" y="528574"/>
                </a:lnTo>
                <a:lnTo>
                  <a:pt x="685800" y="172466"/>
                </a:lnTo>
                <a:lnTo>
                  <a:pt x="679639" y="126617"/>
                </a:lnTo>
                <a:lnTo>
                  <a:pt x="662253" y="85419"/>
                </a:lnTo>
                <a:lnTo>
                  <a:pt x="635285" y="50514"/>
                </a:lnTo>
                <a:lnTo>
                  <a:pt x="600380" y="23546"/>
                </a:lnTo>
                <a:lnTo>
                  <a:pt x="559182" y="6160"/>
                </a:lnTo>
                <a:lnTo>
                  <a:pt x="513333" y="0"/>
                </a:lnTo>
                <a:close/>
              </a:path>
            </a:pathLst>
          </a:custGeom>
          <a:solidFill>
            <a:srgbClr val="E6403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467" name="Google Shape;467;p28"/>
          <p:cNvSpPr/>
          <p:nvPr/>
        </p:nvSpPr>
        <p:spPr>
          <a:xfrm>
            <a:off x="724078" y="2971179"/>
            <a:ext cx="684954" cy="697639"/>
          </a:xfrm>
          <a:custGeom>
            <a:rect b="b" l="l" r="r" t="t"/>
            <a:pathLst>
              <a:path extrusionOk="0" h="698500" w="685800">
                <a:moveTo>
                  <a:pt x="513270" y="0"/>
                </a:moveTo>
                <a:lnTo>
                  <a:pt x="172529" y="0"/>
                </a:lnTo>
                <a:lnTo>
                  <a:pt x="126663" y="6160"/>
                </a:lnTo>
                <a:lnTo>
                  <a:pt x="85449" y="23546"/>
                </a:lnTo>
                <a:lnTo>
                  <a:pt x="50531" y="50514"/>
                </a:lnTo>
                <a:lnTo>
                  <a:pt x="23554" y="85419"/>
                </a:lnTo>
                <a:lnTo>
                  <a:pt x="6162" y="126617"/>
                </a:lnTo>
                <a:lnTo>
                  <a:pt x="0" y="172465"/>
                </a:lnTo>
                <a:lnTo>
                  <a:pt x="0" y="525526"/>
                </a:lnTo>
                <a:lnTo>
                  <a:pt x="6162" y="571374"/>
                </a:lnTo>
                <a:lnTo>
                  <a:pt x="23554" y="612572"/>
                </a:lnTo>
                <a:lnTo>
                  <a:pt x="50531" y="647477"/>
                </a:lnTo>
                <a:lnTo>
                  <a:pt x="85449" y="674445"/>
                </a:lnTo>
                <a:lnTo>
                  <a:pt x="126663" y="691831"/>
                </a:lnTo>
                <a:lnTo>
                  <a:pt x="172529" y="697991"/>
                </a:lnTo>
                <a:lnTo>
                  <a:pt x="513270" y="697991"/>
                </a:lnTo>
                <a:lnTo>
                  <a:pt x="559145" y="691831"/>
                </a:lnTo>
                <a:lnTo>
                  <a:pt x="600361" y="674445"/>
                </a:lnTo>
                <a:lnTo>
                  <a:pt x="635277" y="647477"/>
                </a:lnTo>
                <a:lnTo>
                  <a:pt x="662250" y="612572"/>
                </a:lnTo>
                <a:lnTo>
                  <a:pt x="679639" y="571374"/>
                </a:lnTo>
                <a:lnTo>
                  <a:pt x="685800" y="525526"/>
                </a:lnTo>
                <a:lnTo>
                  <a:pt x="685800" y="172465"/>
                </a:lnTo>
                <a:lnTo>
                  <a:pt x="679639" y="126617"/>
                </a:lnTo>
                <a:lnTo>
                  <a:pt x="662250" y="85419"/>
                </a:lnTo>
                <a:lnTo>
                  <a:pt x="635277" y="50514"/>
                </a:lnTo>
                <a:lnTo>
                  <a:pt x="600361" y="23546"/>
                </a:lnTo>
                <a:lnTo>
                  <a:pt x="559145" y="6160"/>
                </a:lnTo>
                <a:lnTo>
                  <a:pt x="513270" y="0"/>
                </a:lnTo>
                <a:close/>
              </a:path>
            </a:pathLst>
          </a:custGeom>
          <a:solidFill>
            <a:srgbClr val="E6403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468" name="Google Shape;468;p28"/>
          <p:cNvSpPr/>
          <p:nvPr/>
        </p:nvSpPr>
        <p:spPr>
          <a:xfrm>
            <a:off x="7734966" y="2971179"/>
            <a:ext cx="684954" cy="697639"/>
          </a:xfrm>
          <a:custGeom>
            <a:rect b="b" l="l" r="r" t="t"/>
            <a:pathLst>
              <a:path extrusionOk="0" h="698500" w="685800">
                <a:moveTo>
                  <a:pt x="513333" y="0"/>
                </a:moveTo>
                <a:lnTo>
                  <a:pt x="172466" y="0"/>
                </a:lnTo>
                <a:lnTo>
                  <a:pt x="126617" y="6160"/>
                </a:lnTo>
                <a:lnTo>
                  <a:pt x="85419" y="23546"/>
                </a:lnTo>
                <a:lnTo>
                  <a:pt x="50514" y="50514"/>
                </a:lnTo>
                <a:lnTo>
                  <a:pt x="23546" y="85419"/>
                </a:lnTo>
                <a:lnTo>
                  <a:pt x="6160" y="126617"/>
                </a:lnTo>
                <a:lnTo>
                  <a:pt x="0" y="172465"/>
                </a:lnTo>
                <a:lnTo>
                  <a:pt x="0" y="525526"/>
                </a:lnTo>
                <a:lnTo>
                  <a:pt x="6160" y="571374"/>
                </a:lnTo>
                <a:lnTo>
                  <a:pt x="23546" y="612572"/>
                </a:lnTo>
                <a:lnTo>
                  <a:pt x="50514" y="647477"/>
                </a:lnTo>
                <a:lnTo>
                  <a:pt x="85419" y="674445"/>
                </a:lnTo>
                <a:lnTo>
                  <a:pt x="126617" y="691831"/>
                </a:lnTo>
                <a:lnTo>
                  <a:pt x="172466" y="697991"/>
                </a:lnTo>
                <a:lnTo>
                  <a:pt x="513333" y="697991"/>
                </a:lnTo>
                <a:lnTo>
                  <a:pt x="559182" y="691831"/>
                </a:lnTo>
                <a:lnTo>
                  <a:pt x="600380" y="674445"/>
                </a:lnTo>
                <a:lnTo>
                  <a:pt x="635285" y="647477"/>
                </a:lnTo>
                <a:lnTo>
                  <a:pt x="662253" y="612572"/>
                </a:lnTo>
                <a:lnTo>
                  <a:pt x="679639" y="571374"/>
                </a:lnTo>
                <a:lnTo>
                  <a:pt x="685800" y="525526"/>
                </a:lnTo>
                <a:lnTo>
                  <a:pt x="685800" y="172465"/>
                </a:lnTo>
                <a:lnTo>
                  <a:pt x="679639" y="126617"/>
                </a:lnTo>
                <a:lnTo>
                  <a:pt x="662253" y="85419"/>
                </a:lnTo>
                <a:lnTo>
                  <a:pt x="635285" y="50514"/>
                </a:lnTo>
                <a:lnTo>
                  <a:pt x="600380" y="23546"/>
                </a:lnTo>
                <a:lnTo>
                  <a:pt x="559182" y="6160"/>
                </a:lnTo>
                <a:lnTo>
                  <a:pt x="513333" y="0"/>
                </a:lnTo>
                <a:close/>
              </a:path>
            </a:pathLst>
          </a:custGeom>
          <a:solidFill>
            <a:srgbClr val="E6403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469" name="Google Shape;469;p28"/>
          <p:cNvSpPr/>
          <p:nvPr/>
        </p:nvSpPr>
        <p:spPr>
          <a:xfrm>
            <a:off x="724078" y="1098970"/>
            <a:ext cx="684954" cy="700176"/>
          </a:xfrm>
          <a:custGeom>
            <a:rect b="b" l="l" r="r" t="t"/>
            <a:pathLst>
              <a:path extrusionOk="0" h="701039" w="685800">
                <a:moveTo>
                  <a:pt x="513270" y="0"/>
                </a:moveTo>
                <a:lnTo>
                  <a:pt x="172529" y="0"/>
                </a:lnTo>
                <a:lnTo>
                  <a:pt x="126663" y="6160"/>
                </a:lnTo>
                <a:lnTo>
                  <a:pt x="85449" y="23546"/>
                </a:lnTo>
                <a:lnTo>
                  <a:pt x="50531" y="50514"/>
                </a:lnTo>
                <a:lnTo>
                  <a:pt x="23554" y="85419"/>
                </a:lnTo>
                <a:lnTo>
                  <a:pt x="6162" y="126617"/>
                </a:lnTo>
                <a:lnTo>
                  <a:pt x="0" y="172466"/>
                </a:lnTo>
                <a:lnTo>
                  <a:pt x="0" y="528574"/>
                </a:lnTo>
                <a:lnTo>
                  <a:pt x="6162" y="574422"/>
                </a:lnTo>
                <a:lnTo>
                  <a:pt x="23554" y="615620"/>
                </a:lnTo>
                <a:lnTo>
                  <a:pt x="50531" y="650525"/>
                </a:lnTo>
                <a:lnTo>
                  <a:pt x="85449" y="677493"/>
                </a:lnTo>
                <a:lnTo>
                  <a:pt x="126663" y="694879"/>
                </a:lnTo>
                <a:lnTo>
                  <a:pt x="172529" y="701040"/>
                </a:lnTo>
                <a:lnTo>
                  <a:pt x="513270" y="701040"/>
                </a:lnTo>
                <a:lnTo>
                  <a:pt x="559145" y="694879"/>
                </a:lnTo>
                <a:lnTo>
                  <a:pt x="600361" y="677493"/>
                </a:lnTo>
                <a:lnTo>
                  <a:pt x="635277" y="650525"/>
                </a:lnTo>
                <a:lnTo>
                  <a:pt x="662250" y="615620"/>
                </a:lnTo>
                <a:lnTo>
                  <a:pt x="679639" y="574422"/>
                </a:lnTo>
                <a:lnTo>
                  <a:pt x="685800" y="528574"/>
                </a:lnTo>
                <a:lnTo>
                  <a:pt x="685800" y="172466"/>
                </a:lnTo>
                <a:lnTo>
                  <a:pt x="679639" y="126617"/>
                </a:lnTo>
                <a:lnTo>
                  <a:pt x="662250" y="85419"/>
                </a:lnTo>
                <a:lnTo>
                  <a:pt x="635277" y="50514"/>
                </a:lnTo>
                <a:lnTo>
                  <a:pt x="600361" y="23546"/>
                </a:lnTo>
                <a:lnTo>
                  <a:pt x="559145" y="6160"/>
                </a:lnTo>
                <a:lnTo>
                  <a:pt x="513270" y="0"/>
                </a:lnTo>
                <a:close/>
              </a:path>
            </a:pathLst>
          </a:custGeom>
          <a:solidFill>
            <a:srgbClr val="E6403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470" name="Google Shape;470;p28"/>
          <p:cNvSpPr/>
          <p:nvPr/>
        </p:nvSpPr>
        <p:spPr>
          <a:xfrm>
            <a:off x="724077" y="2018331"/>
            <a:ext cx="3105127" cy="0"/>
          </a:xfrm>
          <a:custGeom>
            <a:rect b="b" l="l" r="r" t="t"/>
            <a:pathLst>
              <a:path extrusionOk="0" h="120000" w="3108960">
                <a:moveTo>
                  <a:pt x="0" y="0"/>
                </a:moveTo>
                <a:lnTo>
                  <a:pt x="3108960" y="0"/>
                </a:lnTo>
              </a:path>
            </a:pathLst>
          </a:custGeom>
          <a:noFill/>
          <a:ln cap="flat" cmpd="sng" w="18275">
            <a:solidFill>
              <a:srgbClr val="E6403A"/>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471" name="Google Shape;471;p28"/>
          <p:cNvSpPr/>
          <p:nvPr/>
        </p:nvSpPr>
        <p:spPr>
          <a:xfrm>
            <a:off x="724077" y="3890541"/>
            <a:ext cx="3105127" cy="0"/>
          </a:xfrm>
          <a:custGeom>
            <a:rect b="b" l="l" r="r" t="t"/>
            <a:pathLst>
              <a:path extrusionOk="0" h="120000" w="3108960">
                <a:moveTo>
                  <a:pt x="0" y="0"/>
                </a:moveTo>
                <a:lnTo>
                  <a:pt x="3108960" y="0"/>
                </a:lnTo>
              </a:path>
            </a:pathLst>
          </a:custGeom>
          <a:noFill/>
          <a:ln cap="flat" cmpd="sng" w="18275">
            <a:solidFill>
              <a:srgbClr val="E6403A"/>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472" name="Google Shape;472;p28"/>
          <p:cNvSpPr txBox="1"/>
          <p:nvPr>
            <p:ph idx="1" type="subTitle"/>
          </p:nvPr>
        </p:nvSpPr>
        <p:spPr>
          <a:xfrm>
            <a:off x="1450092" y="1223839"/>
            <a:ext cx="27693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Login dan Logout</a:t>
            </a:r>
            <a:endParaRPr/>
          </a:p>
        </p:txBody>
      </p:sp>
      <p:sp>
        <p:nvSpPr>
          <p:cNvPr id="473" name="Google Shape;473;p28"/>
          <p:cNvSpPr txBox="1"/>
          <p:nvPr>
            <p:ph idx="2" type="subTitle"/>
          </p:nvPr>
        </p:nvSpPr>
        <p:spPr>
          <a:xfrm>
            <a:off x="680514" y="2111307"/>
            <a:ext cx="3305313" cy="540199"/>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100"/>
              <a:buFont typeface="Josefin Slab"/>
              <a:buNone/>
            </a:pPr>
            <a:r>
              <a:rPr lang="en-US" sz="1400">
                <a:solidFill>
                  <a:srgbClr val="412949"/>
                </a:solidFill>
                <a:latin typeface="Tahoma"/>
                <a:ea typeface="Tahoma"/>
                <a:cs typeface="Tahoma"/>
                <a:sym typeface="Tahoma"/>
              </a:rPr>
              <a:t>Kasir dapat melakukan log in dan log out</a:t>
            </a:r>
            <a:endParaRPr sz="1400">
              <a:latin typeface="Tahoma"/>
              <a:ea typeface="Tahoma"/>
              <a:cs typeface="Tahoma"/>
              <a:sym typeface="Tahoma"/>
            </a:endParaRPr>
          </a:p>
          <a:p>
            <a:pPr indent="-342900" lvl="0" marL="457200" rtl="0" algn="ctr">
              <a:lnSpc>
                <a:spcPct val="100000"/>
              </a:lnSpc>
              <a:spcBef>
                <a:spcPts val="0"/>
              </a:spcBef>
              <a:spcAft>
                <a:spcPts val="0"/>
              </a:spcAft>
              <a:buClr>
                <a:srgbClr val="434343"/>
              </a:buClr>
              <a:buSzPts val="1100"/>
              <a:buFont typeface="Josefin Slab"/>
              <a:buNone/>
            </a:pPr>
            <a:r>
              <a:t/>
            </a:r>
            <a:endParaRPr/>
          </a:p>
        </p:txBody>
      </p:sp>
      <p:sp>
        <p:nvSpPr>
          <p:cNvPr id="474" name="Google Shape;474;p28"/>
          <p:cNvSpPr txBox="1"/>
          <p:nvPr>
            <p:ph idx="3" type="subTitle"/>
          </p:nvPr>
        </p:nvSpPr>
        <p:spPr>
          <a:xfrm>
            <a:off x="4869869" y="1234161"/>
            <a:ext cx="27369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Transaksi</a:t>
            </a:r>
            <a:endParaRPr/>
          </a:p>
        </p:txBody>
      </p:sp>
      <p:sp>
        <p:nvSpPr>
          <p:cNvPr id="475" name="Google Shape;475;p28"/>
          <p:cNvSpPr txBox="1"/>
          <p:nvPr>
            <p:ph idx="4" type="subTitle"/>
          </p:nvPr>
        </p:nvSpPr>
        <p:spPr>
          <a:xfrm>
            <a:off x="5158171" y="2109300"/>
            <a:ext cx="3305305" cy="640155"/>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100"/>
              <a:buFont typeface="Josefin Slab"/>
              <a:buNone/>
            </a:pPr>
            <a:r>
              <a:rPr lang="en-US" sz="1398">
                <a:solidFill>
                  <a:srgbClr val="412949"/>
                </a:solidFill>
                <a:latin typeface="Tahoma"/>
                <a:ea typeface="Tahoma"/>
                <a:cs typeface="Tahoma"/>
                <a:sym typeface="Tahoma"/>
              </a:rPr>
              <a:t>Kasir dapat melakukan proses transaksi sesuai permintaan pelanggan.</a:t>
            </a:r>
            <a:endParaRPr sz="1398">
              <a:latin typeface="Tahoma"/>
              <a:ea typeface="Tahoma"/>
              <a:cs typeface="Tahoma"/>
              <a:sym typeface="Tahoma"/>
            </a:endParaRPr>
          </a:p>
          <a:p>
            <a:pPr indent="-342900" lvl="0" marL="457200" rtl="0" algn="ctr">
              <a:lnSpc>
                <a:spcPct val="100000"/>
              </a:lnSpc>
              <a:spcBef>
                <a:spcPts val="0"/>
              </a:spcBef>
              <a:spcAft>
                <a:spcPts val="0"/>
              </a:spcAft>
              <a:buClr>
                <a:srgbClr val="434343"/>
              </a:buClr>
              <a:buSzPts val="1100"/>
              <a:buFont typeface="Josefin Slab"/>
              <a:buNone/>
            </a:pPr>
            <a:r>
              <a:t/>
            </a:r>
            <a:endParaRPr/>
          </a:p>
        </p:txBody>
      </p:sp>
      <p:sp>
        <p:nvSpPr>
          <p:cNvPr id="476" name="Google Shape;476;p28"/>
          <p:cNvSpPr txBox="1"/>
          <p:nvPr>
            <p:ph idx="5" type="subTitle"/>
          </p:nvPr>
        </p:nvSpPr>
        <p:spPr>
          <a:xfrm>
            <a:off x="1494242" y="3125371"/>
            <a:ext cx="27693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Pelanggan</a:t>
            </a:r>
            <a:endParaRPr/>
          </a:p>
        </p:txBody>
      </p:sp>
      <p:sp>
        <p:nvSpPr>
          <p:cNvPr id="477" name="Google Shape;477;p28"/>
          <p:cNvSpPr txBox="1"/>
          <p:nvPr>
            <p:ph idx="6" type="subTitle"/>
          </p:nvPr>
        </p:nvSpPr>
        <p:spPr>
          <a:xfrm>
            <a:off x="680514" y="3954006"/>
            <a:ext cx="3538875" cy="953845"/>
          </a:xfrm>
          <a:prstGeom prst="rect">
            <a:avLst/>
          </a:prstGeom>
          <a:noFill/>
          <a:ln>
            <a:noFill/>
          </a:ln>
        </p:spPr>
        <p:txBody>
          <a:bodyPr anchorCtr="0" anchor="t" bIns="91425" lIns="91425" spcFirstLastPara="1" rIns="91425" wrap="square" tIns="91425">
            <a:noAutofit/>
          </a:bodyPr>
          <a:lstStyle/>
          <a:p>
            <a:pPr indent="-342900" lvl="0" marL="457200" marR="8255" rtl="0" algn="ctr">
              <a:lnSpc>
                <a:spcPct val="100000"/>
              </a:lnSpc>
              <a:spcBef>
                <a:spcPts val="5"/>
              </a:spcBef>
              <a:spcAft>
                <a:spcPts val="0"/>
              </a:spcAft>
              <a:buSzPts val="1100"/>
              <a:buNone/>
            </a:pPr>
            <a:r>
              <a:rPr lang="en-US" sz="1400">
                <a:latin typeface="Tahoma"/>
                <a:ea typeface="Tahoma"/>
                <a:cs typeface="Tahoma"/>
                <a:sym typeface="Tahoma"/>
              </a:rPr>
              <a:t>Admin dapat melihat daftar pelanggan serta mengubahnya</a:t>
            </a:r>
            <a:endParaRPr sz="1400">
              <a:latin typeface="Tahoma"/>
              <a:ea typeface="Tahoma"/>
              <a:cs typeface="Tahoma"/>
              <a:sym typeface="Tahoma"/>
            </a:endParaRPr>
          </a:p>
        </p:txBody>
      </p:sp>
      <p:sp>
        <p:nvSpPr>
          <p:cNvPr id="478" name="Google Shape;478;p28"/>
          <p:cNvSpPr txBox="1"/>
          <p:nvPr>
            <p:ph idx="7" type="subTitle"/>
          </p:nvPr>
        </p:nvSpPr>
        <p:spPr>
          <a:xfrm>
            <a:off x="4869869" y="3159261"/>
            <a:ext cx="27369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Cari Produk</a:t>
            </a:r>
            <a:endParaRPr/>
          </a:p>
        </p:txBody>
      </p:sp>
      <p:sp>
        <p:nvSpPr>
          <p:cNvPr id="479" name="Google Shape;479;p28"/>
          <p:cNvSpPr txBox="1"/>
          <p:nvPr>
            <p:ph idx="8" type="subTitle"/>
          </p:nvPr>
        </p:nvSpPr>
        <p:spPr>
          <a:xfrm>
            <a:off x="4805563" y="4001927"/>
            <a:ext cx="3611310" cy="807975"/>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100"/>
              <a:buFont typeface="Josefin Slab"/>
              <a:buNone/>
            </a:pPr>
            <a:r>
              <a:rPr lang="en-US"/>
              <a:t>Kasir dapat mencari detail produk seperti harga dan lain-lainnya.</a:t>
            </a:r>
            <a:endParaRPr/>
          </a:p>
        </p:txBody>
      </p:sp>
      <p:sp>
        <p:nvSpPr>
          <p:cNvPr id="480" name="Google Shape;480;p28"/>
          <p:cNvSpPr txBox="1"/>
          <p:nvPr>
            <p:ph type="ctrTitle"/>
          </p:nvPr>
        </p:nvSpPr>
        <p:spPr>
          <a:xfrm>
            <a:off x="1374925" y="416354"/>
            <a:ext cx="6390300" cy="394964"/>
          </a:xfrm>
          <a:prstGeom prst="rect">
            <a:avLst/>
          </a:prstGeom>
          <a:noFill/>
          <a:ln>
            <a:noFill/>
          </a:ln>
        </p:spPr>
        <p:txBody>
          <a:bodyPr anchorCtr="0" anchor="t" bIns="0" lIns="0" spcFirstLastPara="1" rIns="0" wrap="square" tIns="12675">
            <a:spAutoFit/>
          </a:bodyPr>
          <a:lstStyle/>
          <a:p>
            <a:pPr indent="0" lvl="0" marL="12685" rtl="0" algn="ctr">
              <a:lnSpc>
                <a:spcPct val="100000"/>
              </a:lnSpc>
              <a:spcBef>
                <a:spcPts val="100"/>
              </a:spcBef>
              <a:spcAft>
                <a:spcPts val="0"/>
              </a:spcAft>
              <a:buSzPts val="2400"/>
              <a:buNone/>
            </a:pPr>
            <a:r>
              <a:rPr lang="en-US"/>
              <a:t>FITUR UNTUK KASIR</a:t>
            </a:r>
            <a:endParaRPr/>
          </a:p>
        </p:txBody>
      </p:sp>
      <p:sp>
        <p:nvSpPr>
          <p:cNvPr id="481" name="Google Shape;481;p28"/>
          <p:cNvSpPr/>
          <p:nvPr/>
        </p:nvSpPr>
        <p:spPr>
          <a:xfrm>
            <a:off x="4572000" y="2027464"/>
            <a:ext cx="0" cy="3096882"/>
          </a:xfrm>
          <a:custGeom>
            <a:rect b="b" l="l" r="r" t="t"/>
            <a:pathLst>
              <a:path extrusionOk="0" h="3100704" w="120000">
                <a:moveTo>
                  <a:pt x="0" y="0"/>
                </a:moveTo>
                <a:lnTo>
                  <a:pt x="0" y="3100199"/>
                </a:lnTo>
              </a:path>
            </a:pathLst>
          </a:custGeom>
          <a:noFill/>
          <a:ln cap="flat" cmpd="sng" w="18275">
            <a:solidFill>
              <a:srgbClr val="E6403A"/>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482" name="Google Shape;482;p28"/>
          <p:cNvSpPr/>
          <p:nvPr/>
        </p:nvSpPr>
        <p:spPr>
          <a:xfrm>
            <a:off x="5311750" y="2018331"/>
            <a:ext cx="3105127" cy="0"/>
          </a:xfrm>
          <a:custGeom>
            <a:rect b="b" l="l" r="r" t="t"/>
            <a:pathLst>
              <a:path extrusionOk="0" h="120000" w="3108959">
                <a:moveTo>
                  <a:pt x="3108960" y="0"/>
                </a:moveTo>
                <a:lnTo>
                  <a:pt x="0" y="0"/>
                </a:lnTo>
              </a:path>
            </a:pathLst>
          </a:custGeom>
          <a:noFill/>
          <a:ln cap="flat" cmpd="sng" w="18275">
            <a:solidFill>
              <a:srgbClr val="E6403A"/>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483" name="Google Shape;483;p28"/>
          <p:cNvSpPr/>
          <p:nvPr/>
        </p:nvSpPr>
        <p:spPr>
          <a:xfrm>
            <a:off x="5311750" y="3890541"/>
            <a:ext cx="3105127" cy="0"/>
          </a:xfrm>
          <a:custGeom>
            <a:rect b="b" l="l" r="r" t="t"/>
            <a:pathLst>
              <a:path extrusionOk="0" h="120000" w="3108959">
                <a:moveTo>
                  <a:pt x="3108960" y="0"/>
                </a:moveTo>
                <a:lnTo>
                  <a:pt x="0" y="0"/>
                </a:lnTo>
              </a:path>
            </a:pathLst>
          </a:custGeom>
          <a:noFill/>
          <a:ln cap="flat" cmpd="sng" w="18275">
            <a:solidFill>
              <a:srgbClr val="E6403A"/>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pic>
        <p:nvPicPr>
          <p:cNvPr id="484" name="Google Shape;484;p28"/>
          <p:cNvPicPr preferRelativeResize="0"/>
          <p:nvPr/>
        </p:nvPicPr>
        <p:blipFill rotWithShape="1">
          <a:blip r:embed="rId3">
            <a:alphaModFix/>
          </a:blip>
          <a:srcRect b="0" l="0" r="0" t="0"/>
          <a:stretch/>
        </p:blipFill>
        <p:spPr>
          <a:xfrm>
            <a:off x="7945019" y="1296846"/>
            <a:ext cx="266371" cy="365309"/>
          </a:xfrm>
          <a:prstGeom prst="rect">
            <a:avLst/>
          </a:prstGeom>
          <a:noFill/>
          <a:ln>
            <a:noFill/>
          </a:ln>
        </p:spPr>
      </p:pic>
      <p:grpSp>
        <p:nvGrpSpPr>
          <p:cNvPr id="485" name="Google Shape;485;p28"/>
          <p:cNvGrpSpPr/>
          <p:nvPr/>
        </p:nvGrpSpPr>
        <p:grpSpPr>
          <a:xfrm>
            <a:off x="883900" y="3131002"/>
            <a:ext cx="366578" cy="365309"/>
            <a:chOff x="879347" y="3134867"/>
            <a:chExt cx="367030" cy="365760"/>
          </a:xfrm>
        </p:grpSpPr>
        <p:sp>
          <p:nvSpPr>
            <p:cNvPr id="486" name="Google Shape;486;p28"/>
            <p:cNvSpPr/>
            <p:nvPr/>
          </p:nvSpPr>
          <p:spPr>
            <a:xfrm>
              <a:off x="879347" y="3134867"/>
              <a:ext cx="367030" cy="365760"/>
            </a:xfrm>
            <a:custGeom>
              <a:rect b="b" l="l" r="r" t="t"/>
              <a:pathLst>
                <a:path extrusionOk="0" h="365760" w="367030">
                  <a:moveTo>
                    <a:pt x="138391" y="13462"/>
                  </a:moveTo>
                  <a:lnTo>
                    <a:pt x="135267" y="13462"/>
                  </a:lnTo>
                  <a:lnTo>
                    <a:pt x="127155" y="14116"/>
                  </a:lnTo>
                  <a:lnTo>
                    <a:pt x="91755" y="39004"/>
                  </a:lnTo>
                  <a:lnTo>
                    <a:pt x="85610" y="68833"/>
                  </a:lnTo>
                  <a:lnTo>
                    <a:pt x="87061" y="87183"/>
                  </a:lnTo>
                  <a:lnTo>
                    <a:pt x="90390" y="106854"/>
                  </a:lnTo>
                  <a:lnTo>
                    <a:pt x="94059" y="123644"/>
                  </a:lnTo>
                  <a:lnTo>
                    <a:pt x="96532" y="133350"/>
                  </a:lnTo>
                  <a:lnTo>
                    <a:pt x="100290" y="153023"/>
                  </a:lnTo>
                  <a:lnTo>
                    <a:pt x="106095" y="171100"/>
                  </a:lnTo>
                  <a:lnTo>
                    <a:pt x="113949" y="187321"/>
                  </a:lnTo>
                  <a:lnTo>
                    <a:pt x="123850" y="201422"/>
                  </a:lnTo>
                  <a:lnTo>
                    <a:pt x="123850" y="231394"/>
                  </a:lnTo>
                  <a:lnTo>
                    <a:pt x="117487" y="237744"/>
                  </a:lnTo>
                  <a:lnTo>
                    <a:pt x="67398" y="237744"/>
                  </a:lnTo>
                  <a:lnTo>
                    <a:pt x="41506" y="243008"/>
                  </a:lnTo>
                  <a:lnTo>
                    <a:pt x="20045" y="257381"/>
                  </a:lnTo>
                  <a:lnTo>
                    <a:pt x="5410" y="278731"/>
                  </a:lnTo>
                  <a:lnTo>
                    <a:pt x="0" y="304926"/>
                  </a:lnTo>
                  <a:lnTo>
                    <a:pt x="0" y="360299"/>
                  </a:lnTo>
                  <a:lnTo>
                    <a:pt x="5461" y="365760"/>
                  </a:lnTo>
                  <a:lnTo>
                    <a:pt x="361518" y="365760"/>
                  </a:lnTo>
                  <a:lnTo>
                    <a:pt x="366991" y="360299"/>
                  </a:lnTo>
                  <a:lnTo>
                    <a:pt x="366991" y="342138"/>
                  </a:lnTo>
                  <a:lnTo>
                    <a:pt x="26415" y="342138"/>
                  </a:lnTo>
                  <a:lnTo>
                    <a:pt x="26415" y="304926"/>
                  </a:lnTo>
                  <a:lnTo>
                    <a:pt x="29776" y="288155"/>
                  </a:lnTo>
                  <a:lnTo>
                    <a:pt x="38944" y="274288"/>
                  </a:lnTo>
                  <a:lnTo>
                    <a:pt x="52551" y="264850"/>
                  </a:lnTo>
                  <a:lnTo>
                    <a:pt x="69227" y="261366"/>
                  </a:lnTo>
                  <a:lnTo>
                    <a:pt x="118087" y="261366"/>
                  </a:lnTo>
                  <a:lnTo>
                    <a:pt x="117487" y="260476"/>
                  </a:lnTo>
                  <a:lnTo>
                    <a:pt x="122034" y="260476"/>
                  </a:lnTo>
                  <a:lnTo>
                    <a:pt x="126593" y="259461"/>
                  </a:lnTo>
                  <a:lnTo>
                    <a:pt x="131140" y="255905"/>
                  </a:lnTo>
                  <a:lnTo>
                    <a:pt x="163961" y="255905"/>
                  </a:lnTo>
                  <a:lnTo>
                    <a:pt x="146621" y="238632"/>
                  </a:lnTo>
                  <a:lnTo>
                    <a:pt x="149339" y="234061"/>
                  </a:lnTo>
                  <a:lnTo>
                    <a:pt x="150266" y="229616"/>
                  </a:lnTo>
                  <a:lnTo>
                    <a:pt x="150266" y="221361"/>
                  </a:lnTo>
                  <a:lnTo>
                    <a:pt x="244957" y="221361"/>
                  </a:lnTo>
                  <a:lnTo>
                    <a:pt x="244957" y="206882"/>
                  </a:lnTo>
                  <a:lnTo>
                    <a:pt x="185762" y="206882"/>
                  </a:lnTo>
                  <a:lnTo>
                    <a:pt x="161221" y="200890"/>
                  </a:lnTo>
                  <a:lnTo>
                    <a:pt x="142403" y="184848"/>
                  </a:lnTo>
                  <a:lnTo>
                    <a:pt x="129564" y="161663"/>
                  </a:lnTo>
                  <a:lnTo>
                    <a:pt x="122961" y="134238"/>
                  </a:lnTo>
                  <a:lnTo>
                    <a:pt x="146259" y="102488"/>
                  </a:lnTo>
                  <a:lnTo>
                    <a:pt x="117487" y="102488"/>
                  </a:lnTo>
                  <a:lnTo>
                    <a:pt x="112945" y="59993"/>
                  </a:lnTo>
                  <a:lnTo>
                    <a:pt x="114409" y="52593"/>
                  </a:lnTo>
                  <a:lnTo>
                    <a:pt x="117409" y="46741"/>
                  </a:lnTo>
                  <a:lnTo>
                    <a:pt x="122034" y="42544"/>
                  </a:lnTo>
                  <a:lnTo>
                    <a:pt x="125666" y="38862"/>
                  </a:lnTo>
                  <a:lnTo>
                    <a:pt x="131140" y="37973"/>
                  </a:lnTo>
                  <a:lnTo>
                    <a:pt x="159372" y="37973"/>
                  </a:lnTo>
                  <a:lnTo>
                    <a:pt x="159372" y="33400"/>
                  </a:lnTo>
                  <a:lnTo>
                    <a:pt x="170451" y="29047"/>
                  </a:lnTo>
                  <a:lnTo>
                    <a:pt x="181633" y="25908"/>
                  </a:lnTo>
                  <a:lnTo>
                    <a:pt x="192756" y="24006"/>
                  </a:lnTo>
                  <a:lnTo>
                    <a:pt x="203657" y="23368"/>
                  </a:lnTo>
                  <a:lnTo>
                    <a:pt x="265234" y="23368"/>
                  </a:lnTo>
                  <a:lnTo>
                    <a:pt x="264620" y="22538"/>
                  </a:lnTo>
                  <a:lnTo>
                    <a:pt x="253907" y="14350"/>
                  </a:lnTo>
                  <a:lnTo>
                    <a:pt x="144805" y="14350"/>
                  </a:lnTo>
                  <a:lnTo>
                    <a:pt x="141566" y="13716"/>
                  </a:lnTo>
                  <a:lnTo>
                    <a:pt x="138391" y="13462"/>
                  </a:lnTo>
                  <a:close/>
                </a:path>
                <a:path extrusionOk="0" h="365760" w="367030">
                  <a:moveTo>
                    <a:pt x="345915" y="255905"/>
                  </a:moveTo>
                  <a:lnTo>
                    <a:pt x="240423" y="255905"/>
                  </a:lnTo>
                  <a:lnTo>
                    <a:pt x="244957" y="258572"/>
                  </a:lnTo>
                  <a:lnTo>
                    <a:pt x="249529" y="260476"/>
                  </a:lnTo>
                  <a:lnTo>
                    <a:pt x="254063" y="260476"/>
                  </a:lnTo>
                  <a:lnTo>
                    <a:pt x="219468" y="310388"/>
                  </a:lnTo>
                  <a:lnTo>
                    <a:pt x="185762" y="310388"/>
                  </a:lnTo>
                  <a:lnTo>
                    <a:pt x="213995" y="338455"/>
                  </a:lnTo>
                  <a:lnTo>
                    <a:pt x="214922" y="339470"/>
                  </a:lnTo>
                  <a:lnTo>
                    <a:pt x="217639" y="341249"/>
                  </a:lnTo>
                  <a:lnTo>
                    <a:pt x="219468" y="342138"/>
                  </a:lnTo>
                  <a:lnTo>
                    <a:pt x="366991" y="342138"/>
                  </a:lnTo>
                  <a:lnTo>
                    <a:pt x="366991" y="341249"/>
                  </a:lnTo>
                  <a:lnTo>
                    <a:pt x="225856" y="341249"/>
                  </a:lnTo>
                  <a:lnTo>
                    <a:pt x="228574" y="340360"/>
                  </a:lnTo>
                  <a:lnTo>
                    <a:pt x="231317" y="338455"/>
                  </a:lnTo>
                  <a:lnTo>
                    <a:pt x="232206" y="336676"/>
                  </a:lnTo>
                  <a:lnTo>
                    <a:pt x="283197" y="261366"/>
                  </a:lnTo>
                  <a:lnTo>
                    <a:pt x="350956" y="261366"/>
                  </a:lnTo>
                  <a:lnTo>
                    <a:pt x="348553" y="257714"/>
                  </a:lnTo>
                  <a:lnTo>
                    <a:pt x="345915" y="255905"/>
                  </a:lnTo>
                  <a:close/>
                </a:path>
                <a:path extrusionOk="0" h="365760" w="367030">
                  <a:moveTo>
                    <a:pt x="118087" y="261366"/>
                  </a:moveTo>
                  <a:lnTo>
                    <a:pt x="89255" y="261366"/>
                  </a:lnTo>
                  <a:lnTo>
                    <a:pt x="142062" y="338455"/>
                  </a:lnTo>
                  <a:lnTo>
                    <a:pt x="145707" y="340360"/>
                  </a:lnTo>
                  <a:lnTo>
                    <a:pt x="149339" y="341249"/>
                  </a:lnTo>
                  <a:lnTo>
                    <a:pt x="153911" y="341249"/>
                  </a:lnTo>
                  <a:lnTo>
                    <a:pt x="156629" y="340360"/>
                  </a:lnTo>
                  <a:lnTo>
                    <a:pt x="158445" y="337566"/>
                  </a:lnTo>
                  <a:lnTo>
                    <a:pt x="185762" y="310388"/>
                  </a:lnTo>
                  <a:lnTo>
                    <a:pt x="151168" y="310388"/>
                  </a:lnTo>
                  <a:lnTo>
                    <a:pt x="118087" y="261366"/>
                  </a:lnTo>
                  <a:close/>
                </a:path>
                <a:path extrusionOk="0" h="365760" w="367030">
                  <a:moveTo>
                    <a:pt x="350956" y="261366"/>
                  </a:moveTo>
                  <a:lnTo>
                    <a:pt x="302336" y="261366"/>
                  </a:lnTo>
                  <a:lnTo>
                    <a:pt x="319005" y="264850"/>
                  </a:lnTo>
                  <a:lnTo>
                    <a:pt x="332608" y="274288"/>
                  </a:lnTo>
                  <a:lnTo>
                    <a:pt x="341775" y="288155"/>
                  </a:lnTo>
                  <a:lnTo>
                    <a:pt x="345135" y="304926"/>
                  </a:lnTo>
                  <a:lnTo>
                    <a:pt x="345135" y="341249"/>
                  </a:lnTo>
                  <a:lnTo>
                    <a:pt x="366991" y="341249"/>
                  </a:lnTo>
                  <a:lnTo>
                    <a:pt x="366991" y="304926"/>
                  </a:lnTo>
                  <a:lnTo>
                    <a:pt x="362636" y="279106"/>
                  </a:lnTo>
                  <a:lnTo>
                    <a:pt x="350956" y="261366"/>
                  </a:lnTo>
                  <a:close/>
                </a:path>
                <a:path extrusionOk="0" h="365760" w="367030">
                  <a:moveTo>
                    <a:pt x="163961" y="255905"/>
                  </a:moveTo>
                  <a:lnTo>
                    <a:pt x="131140" y="255905"/>
                  </a:lnTo>
                  <a:lnTo>
                    <a:pt x="168478" y="293116"/>
                  </a:lnTo>
                  <a:lnTo>
                    <a:pt x="151168" y="310388"/>
                  </a:lnTo>
                  <a:lnTo>
                    <a:pt x="219468" y="310388"/>
                  </a:lnTo>
                  <a:lnTo>
                    <a:pt x="203073" y="293116"/>
                  </a:lnTo>
                  <a:lnTo>
                    <a:pt x="218625" y="277622"/>
                  </a:lnTo>
                  <a:lnTo>
                    <a:pt x="185762" y="277622"/>
                  </a:lnTo>
                  <a:lnTo>
                    <a:pt x="163961" y="255905"/>
                  </a:lnTo>
                  <a:close/>
                </a:path>
                <a:path extrusionOk="0" h="365760" w="367030">
                  <a:moveTo>
                    <a:pt x="244957" y="222250"/>
                  </a:moveTo>
                  <a:lnTo>
                    <a:pt x="222211" y="222250"/>
                  </a:lnTo>
                  <a:lnTo>
                    <a:pt x="222211" y="231394"/>
                  </a:lnTo>
                  <a:lnTo>
                    <a:pt x="223100" y="235838"/>
                  </a:lnTo>
                  <a:lnTo>
                    <a:pt x="225856" y="240411"/>
                  </a:lnTo>
                  <a:lnTo>
                    <a:pt x="185762" y="277622"/>
                  </a:lnTo>
                  <a:lnTo>
                    <a:pt x="218625" y="277622"/>
                  </a:lnTo>
                  <a:lnTo>
                    <a:pt x="240423" y="255905"/>
                  </a:lnTo>
                  <a:lnTo>
                    <a:pt x="345915" y="255905"/>
                  </a:lnTo>
                  <a:lnTo>
                    <a:pt x="327299" y="243133"/>
                  </a:lnTo>
                  <a:lnTo>
                    <a:pt x="301434" y="237744"/>
                  </a:lnTo>
                  <a:lnTo>
                    <a:pt x="251345" y="237744"/>
                  </a:lnTo>
                  <a:lnTo>
                    <a:pt x="244957" y="231394"/>
                  </a:lnTo>
                  <a:lnTo>
                    <a:pt x="244957" y="222250"/>
                  </a:lnTo>
                  <a:close/>
                </a:path>
                <a:path extrusionOk="0" h="365760" w="367030">
                  <a:moveTo>
                    <a:pt x="244957" y="221361"/>
                  </a:moveTo>
                  <a:lnTo>
                    <a:pt x="150266" y="221361"/>
                  </a:lnTo>
                  <a:lnTo>
                    <a:pt x="159007" y="225607"/>
                  </a:lnTo>
                  <a:lnTo>
                    <a:pt x="167666" y="228758"/>
                  </a:lnTo>
                  <a:lnTo>
                    <a:pt x="176500" y="230719"/>
                  </a:lnTo>
                  <a:lnTo>
                    <a:pt x="185762" y="231394"/>
                  </a:lnTo>
                  <a:lnTo>
                    <a:pt x="195381" y="230719"/>
                  </a:lnTo>
                  <a:lnTo>
                    <a:pt x="204682" y="228869"/>
                  </a:lnTo>
                  <a:lnTo>
                    <a:pt x="213705" y="225982"/>
                  </a:lnTo>
                  <a:lnTo>
                    <a:pt x="222211" y="222250"/>
                  </a:lnTo>
                  <a:lnTo>
                    <a:pt x="244957" y="222250"/>
                  </a:lnTo>
                  <a:lnTo>
                    <a:pt x="244957" y="221361"/>
                  </a:lnTo>
                  <a:close/>
                </a:path>
                <a:path extrusionOk="0" h="365760" w="367030">
                  <a:moveTo>
                    <a:pt x="249453" y="96138"/>
                  </a:moveTo>
                  <a:lnTo>
                    <a:pt x="218567" y="96138"/>
                  </a:lnTo>
                  <a:lnTo>
                    <a:pt x="219468" y="97028"/>
                  </a:lnTo>
                  <a:lnTo>
                    <a:pt x="221284" y="97028"/>
                  </a:lnTo>
                  <a:lnTo>
                    <a:pt x="248602" y="134238"/>
                  </a:lnTo>
                  <a:lnTo>
                    <a:pt x="241991" y="160912"/>
                  </a:lnTo>
                  <a:lnTo>
                    <a:pt x="229146" y="184181"/>
                  </a:lnTo>
                  <a:lnTo>
                    <a:pt x="210319" y="200640"/>
                  </a:lnTo>
                  <a:lnTo>
                    <a:pt x="185762" y="206882"/>
                  </a:lnTo>
                  <a:lnTo>
                    <a:pt x="244957" y="206882"/>
                  </a:lnTo>
                  <a:lnTo>
                    <a:pt x="244957" y="200532"/>
                  </a:lnTo>
                  <a:lnTo>
                    <a:pt x="254844" y="186445"/>
                  </a:lnTo>
                  <a:lnTo>
                    <a:pt x="262599" y="170322"/>
                  </a:lnTo>
                  <a:lnTo>
                    <a:pt x="268137" y="152509"/>
                  </a:lnTo>
                  <a:lnTo>
                    <a:pt x="271373" y="133350"/>
                  </a:lnTo>
                  <a:lnTo>
                    <a:pt x="274864" y="119800"/>
                  </a:lnTo>
                  <a:lnTo>
                    <a:pt x="278191" y="102869"/>
                  </a:lnTo>
                  <a:lnTo>
                    <a:pt x="278249" y="102488"/>
                  </a:lnTo>
                  <a:lnTo>
                    <a:pt x="254063" y="102488"/>
                  </a:lnTo>
                  <a:lnTo>
                    <a:pt x="249453" y="96138"/>
                  </a:lnTo>
                  <a:close/>
                </a:path>
                <a:path extrusionOk="0" h="365760" w="367030">
                  <a:moveTo>
                    <a:pt x="159372" y="37973"/>
                  </a:moveTo>
                  <a:lnTo>
                    <a:pt x="136601" y="37973"/>
                  </a:lnTo>
                  <a:lnTo>
                    <a:pt x="136601" y="77850"/>
                  </a:lnTo>
                  <a:lnTo>
                    <a:pt x="134772" y="78867"/>
                  </a:lnTo>
                  <a:lnTo>
                    <a:pt x="132956" y="81533"/>
                  </a:lnTo>
                  <a:lnTo>
                    <a:pt x="132054" y="82423"/>
                  </a:lnTo>
                  <a:lnTo>
                    <a:pt x="117487" y="102488"/>
                  </a:lnTo>
                  <a:lnTo>
                    <a:pt x="146259" y="102488"/>
                  </a:lnTo>
                  <a:lnTo>
                    <a:pt x="150266" y="97028"/>
                  </a:lnTo>
                  <a:lnTo>
                    <a:pt x="151168" y="96138"/>
                  </a:lnTo>
                  <a:lnTo>
                    <a:pt x="249453" y="96138"/>
                  </a:lnTo>
                  <a:lnTo>
                    <a:pt x="239496" y="82423"/>
                  </a:lnTo>
                  <a:lnTo>
                    <a:pt x="234538" y="77523"/>
                  </a:lnTo>
                  <a:lnTo>
                    <a:pt x="229152" y="73802"/>
                  </a:lnTo>
                  <a:lnTo>
                    <a:pt x="223251" y="71439"/>
                  </a:lnTo>
                  <a:lnTo>
                    <a:pt x="216750" y="70612"/>
                  </a:lnTo>
                  <a:lnTo>
                    <a:pt x="159372" y="70612"/>
                  </a:lnTo>
                  <a:lnTo>
                    <a:pt x="159372" y="37973"/>
                  </a:lnTo>
                  <a:close/>
                </a:path>
                <a:path extrusionOk="0" h="365760" w="367030">
                  <a:moveTo>
                    <a:pt x="265234" y="23368"/>
                  </a:moveTo>
                  <a:lnTo>
                    <a:pt x="203657" y="23368"/>
                  </a:lnTo>
                  <a:lnTo>
                    <a:pt x="213459" y="23939"/>
                  </a:lnTo>
                  <a:lnTo>
                    <a:pt x="222791" y="25653"/>
                  </a:lnTo>
                  <a:lnTo>
                    <a:pt x="254522" y="47688"/>
                  </a:lnTo>
                  <a:lnTo>
                    <a:pt x="258571" y="68833"/>
                  </a:lnTo>
                  <a:lnTo>
                    <a:pt x="258506" y="71439"/>
                  </a:lnTo>
                  <a:lnTo>
                    <a:pt x="258165" y="76467"/>
                  </a:lnTo>
                  <a:lnTo>
                    <a:pt x="257024" y="84343"/>
                  </a:lnTo>
                  <a:lnTo>
                    <a:pt x="255417" y="93890"/>
                  </a:lnTo>
                  <a:lnTo>
                    <a:pt x="254063" y="102488"/>
                  </a:lnTo>
                  <a:lnTo>
                    <a:pt x="278249" y="102488"/>
                  </a:lnTo>
                  <a:lnTo>
                    <a:pt x="280840" y="85272"/>
                  </a:lnTo>
                  <a:lnTo>
                    <a:pt x="282212" y="70612"/>
                  </a:lnTo>
                  <a:lnTo>
                    <a:pt x="282201" y="68833"/>
                  </a:lnTo>
                  <a:lnTo>
                    <a:pt x="280388" y="51724"/>
                  </a:lnTo>
                  <a:lnTo>
                    <a:pt x="274553" y="35940"/>
                  </a:lnTo>
                  <a:lnTo>
                    <a:pt x="265234" y="23368"/>
                  </a:lnTo>
                  <a:close/>
                </a:path>
                <a:path extrusionOk="0" h="365760" w="367030">
                  <a:moveTo>
                    <a:pt x="203568" y="0"/>
                  </a:moveTo>
                  <a:lnTo>
                    <a:pt x="188996" y="902"/>
                  </a:lnTo>
                  <a:lnTo>
                    <a:pt x="174186" y="3603"/>
                  </a:lnTo>
                  <a:lnTo>
                    <a:pt x="159377" y="8090"/>
                  </a:lnTo>
                  <a:lnTo>
                    <a:pt x="144805" y="14350"/>
                  </a:lnTo>
                  <a:lnTo>
                    <a:pt x="253907" y="14350"/>
                  </a:lnTo>
                  <a:lnTo>
                    <a:pt x="216292" y="736"/>
                  </a:lnTo>
                  <a:lnTo>
                    <a:pt x="203568" y="0"/>
                  </a:lnTo>
                  <a:close/>
                </a:path>
              </a:pathLst>
            </a:custGeom>
            <a:solidFill>
              <a:srgbClr val="1C120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pic>
          <p:nvPicPr>
            <p:cNvPr id="487" name="Google Shape;487;p28"/>
            <p:cNvPicPr preferRelativeResize="0"/>
            <p:nvPr/>
          </p:nvPicPr>
          <p:blipFill rotWithShape="1">
            <a:blip r:embed="rId4">
              <a:alphaModFix/>
            </a:blip>
            <a:srcRect b="0" l="0" r="0" t="0"/>
            <a:stretch/>
          </p:blipFill>
          <p:spPr>
            <a:xfrm>
              <a:off x="901191" y="3153663"/>
              <a:ext cx="327863" cy="327914"/>
            </a:xfrm>
            <a:prstGeom prst="rect">
              <a:avLst/>
            </a:prstGeom>
            <a:noFill/>
            <a:ln>
              <a:noFill/>
            </a:ln>
          </p:spPr>
        </p:pic>
        <p:sp>
          <p:nvSpPr>
            <p:cNvPr id="488" name="Google Shape;488;p28"/>
            <p:cNvSpPr/>
            <p:nvPr/>
          </p:nvSpPr>
          <p:spPr>
            <a:xfrm>
              <a:off x="879347" y="3134867"/>
              <a:ext cx="367030" cy="365760"/>
            </a:xfrm>
            <a:custGeom>
              <a:rect b="b" l="l" r="r" t="t"/>
              <a:pathLst>
                <a:path extrusionOk="0" h="365760" w="367030">
                  <a:moveTo>
                    <a:pt x="203568" y="0"/>
                  </a:moveTo>
                  <a:lnTo>
                    <a:pt x="188996" y="902"/>
                  </a:lnTo>
                  <a:lnTo>
                    <a:pt x="174186" y="3603"/>
                  </a:lnTo>
                  <a:lnTo>
                    <a:pt x="159377" y="8090"/>
                  </a:lnTo>
                  <a:lnTo>
                    <a:pt x="144805" y="14350"/>
                  </a:lnTo>
                  <a:lnTo>
                    <a:pt x="141566" y="13716"/>
                  </a:lnTo>
                  <a:lnTo>
                    <a:pt x="138391" y="13462"/>
                  </a:lnTo>
                  <a:lnTo>
                    <a:pt x="135267" y="13462"/>
                  </a:lnTo>
                  <a:lnTo>
                    <a:pt x="97906" y="29632"/>
                  </a:lnTo>
                  <a:lnTo>
                    <a:pt x="85610" y="68833"/>
                  </a:lnTo>
                  <a:lnTo>
                    <a:pt x="87061" y="87183"/>
                  </a:lnTo>
                  <a:lnTo>
                    <a:pt x="90390" y="106854"/>
                  </a:lnTo>
                  <a:lnTo>
                    <a:pt x="94059" y="123644"/>
                  </a:lnTo>
                  <a:lnTo>
                    <a:pt x="96532" y="133350"/>
                  </a:lnTo>
                  <a:lnTo>
                    <a:pt x="100290" y="153023"/>
                  </a:lnTo>
                  <a:lnTo>
                    <a:pt x="106095" y="171100"/>
                  </a:lnTo>
                  <a:lnTo>
                    <a:pt x="113949" y="187321"/>
                  </a:lnTo>
                  <a:lnTo>
                    <a:pt x="123850" y="201422"/>
                  </a:lnTo>
                  <a:lnTo>
                    <a:pt x="123850" y="223138"/>
                  </a:lnTo>
                  <a:lnTo>
                    <a:pt x="123850" y="231394"/>
                  </a:lnTo>
                  <a:lnTo>
                    <a:pt x="117487" y="237744"/>
                  </a:lnTo>
                  <a:lnTo>
                    <a:pt x="109283" y="237744"/>
                  </a:lnTo>
                  <a:lnTo>
                    <a:pt x="67398" y="237744"/>
                  </a:lnTo>
                  <a:lnTo>
                    <a:pt x="41506" y="243008"/>
                  </a:lnTo>
                  <a:lnTo>
                    <a:pt x="20045" y="257381"/>
                  </a:lnTo>
                  <a:lnTo>
                    <a:pt x="5410" y="278731"/>
                  </a:lnTo>
                  <a:lnTo>
                    <a:pt x="0" y="304926"/>
                  </a:lnTo>
                  <a:lnTo>
                    <a:pt x="0" y="353949"/>
                  </a:lnTo>
                  <a:lnTo>
                    <a:pt x="0" y="360299"/>
                  </a:lnTo>
                  <a:lnTo>
                    <a:pt x="5461" y="365760"/>
                  </a:lnTo>
                  <a:lnTo>
                    <a:pt x="11849" y="365760"/>
                  </a:lnTo>
                  <a:lnTo>
                    <a:pt x="354241" y="365760"/>
                  </a:lnTo>
                  <a:lnTo>
                    <a:pt x="361518" y="365760"/>
                  </a:lnTo>
                  <a:lnTo>
                    <a:pt x="366991" y="360299"/>
                  </a:lnTo>
                  <a:lnTo>
                    <a:pt x="366991" y="353949"/>
                  </a:lnTo>
                  <a:lnTo>
                    <a:pt x="366991" y="304926"/>
                  </a:lnTo>
                  <a:lnTo>
                    <a:pt x="362636" y="279106"/>
                  </a:lnTo>
                  <a:lnTo>
                    <a:pt x="348553" y="257714"/>
                  </a:lnTo>
                  <a:lnTo>
                    <a:pt x="327299" y="243133"/>
                  </a:lnTo>
                  <a:lnTo>
                    <a:pt x="301434" y="237744"/>
                  </a:lnTo>
                  <a:lnTo>
                    <a:pt x="259524" y="237744"/>
                  </a:lnTo>
                  <a:lnTo>
                    <a:pt x="251345" y="237744"/>
                  </a:lnTo>
                  <a:lnTo>
                    <a:pt x="244957" y="231394"/>
                  </a:lnTo>
                  <a:lnTo>
                    <a:pt x="244957" y="223138"/>
                  </a:lnTo>
                  <a:lnTo>
                    <a:pt x="244957" y="200532"/>
                  </a:lnTo>
                  <a:lnTo>
                    <a:pt x="254844" y="186445"/>
                  </a:lnTo>
                  <a:lnTo>
                    <a:pt x="262599" y="170322"/>
                  </a:lnTo>
                  <a:lnTo>
                    <a:pt x="268137" y="152509"/>
                  </a:lnTo>
                  <a:lnTo>
                    <a:pt x="271373" y="133350"/>
                  </a:lnTo>
                  <a:lnTo>
                    <a:pt x="274864" y="119800"/>
                  </a:lnTo>
                  <a:lnTo>
                    <a:pt x="278191" y="102869"/>
                  </a:lnTo>
                  <a:lnTo>
                    <a:pt x="280840" y="85272"/>
                  </a:lnTo>
                  <a:lnTo>
                    <a:pt x="282295" y="69723"/>
                  </a:lnTo>
                  <a:lnTo>
                    <a:pt x="280388" y="51724"/>
                  </a:lnTo>
                  <a:lnTo>
                    <a:pt x="250418" y="11683"/>
                  </a:lnTo>
                  <a:lnTo>
                    <a:pt x="216292" y="736"/>
                  </a:lnTo>
                  <a:lnTo>
                    <a:pt x="203568" y="0"/>
                  </a:lnTo>
                  <a:close/>
                </a:path>
              </a:pathLst>
            </a:custGeom>
            <a:noFill/>
            <a:ln cap="flat" cmpd="sng" w="9525">
              <a:solidFill>
                <a:srgbClr val="1C120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489" name="Google Shape;489;p28"/>
            <p:cNvSpPr/>
            <p:nvPr/>
          </p:nvSpPr>
          <p:spPr>
            <a:xfrm>
              <a:off x="1144523" y="3436619"/>
              <a:ext cx="55244" cy="24765"/>
            </a:xfrm>
            <a:custGeom>
              <a:rect b="b" l="l" r="r" t="t"/>
              <a:pathLst>
                <a:path extrusionOk="0" h="24764" w="55244">
                  <a:moveTo>
                    <a:pt x="48653" y="0"/>
                  </a:moveTo>
                  <a:lnTo>
                    <a:pt x="11506" y="0"/>
                  </a:lnTo>
                  <a:lnTo>
                    <a:pt x="4432" y="0"/>
                  </a:lnTo>
                  <a:lnTo>
                    <a:pt x="0" y="5206"/>
                  </a:lnTo>
                  <a:lnTo>
                    <a:pt x="0" y="18287"/>
                  </a:lnTo>
                  <a:lnTo>
                    <a:pt x="6210" y="24383"/>
                  </a:lnTo>
                  <a:lnTo>
                    <a:pt x="49555" y="24383"/>
                  </a:lnTo>
                  <a:lnTo>
                    <a:pt x="53098" y="18287"/>
                  </a:lnTo>
                  <a:lnTo>
                    <a:pt x="53098" y="12191"/>
                  </a:lnTo>
                  <a:lnTo>
                    <a:pt x="54863" y="5206"/>
                  </a:lnTo>
                  <a:lnTo>
                    <a:pt x="48653" y="0"/>
                  </a:lnTo>
                  <a:close/>
                </a:path>
              </a:pathLst>
            </a:custGeom>
            <a:solidFill>
              <a:srgbClr val="5F7C9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490" name="Google Shape;490;p28"/>
            <p:cNvSpPr/>
            <p:nvPr/>
          </p:nvSpPr>
          <p:spPr>
            <a:xfrm>
              <a:off x="1098829" y="3436619"/>
              <a:ext cx="100965" cy="40005"/>
            </a:xfrm>
            <a:custGeom>
              <a:rect b="b" l="l" r="r" t="t"/>
              <a:pathLst>
                <a:path extrusionOk="0" h="40004" w="100965">
                  <a:moveTo>
                    <a:pt x="57200" y="0"/>
                  </a:moveTo>
                  <a:lnTo>
                    <a:pt x="50126" y="0"/>
                  </a:lnTo>
                  <a:lnTo>
                    <a:pt x="45694" y="5206"/>
                  </a:lnTo>
                  <a:lnTo>
                    <a:pt x="45694" y="12191"/>
                  </a:lnTo>
                  <a:lnTo>
                    <a:pt x="45694" y="18287"/>
                  </a:lnTo>
                  <a:lnTo>
                    <a:pt x="51904" y="24383"/>
                  </a:lnTo>
                  <a:lnTo>
                    <a:pt x="57200" y="24383"/>
                  </a:lnTo>
                  <a:lnTo>
                    <a:pt x="88176" y="24383"/>
                  </a:lnTo>
                  <a:lnTo>
                    <a:pt x="95250" y="24383"/>
                  </a:lnTo>
                  <a:lnTo>
                    <a:pt x="98793" y="18287"/>
                  </a:lnTo>
                  <a:lnTo>
                    <a:pt x="98793" y="12191"/>
                  </a:lnTo>
                  <a:lnTo>
                    <a:pt x="100558" y="5206"/>
                  </a:lnTo>
                  <a:lnTo>
                    <a:pt x="94348" y="0"/>
                  </a:lnTo>
                  <a:lnTo>
                    <a:pt x="88176" y="0"/>
                  </a:lnTo>
                  <a:lnTo>
                    <a:pt x="57200" y="0"/>
                  </a:lnTo>
                  <a:close/>
                </a:path>
                <a:path extrusionOk="0" h="40004" w="100965">
                  <a:moveTo>
                    <a:pt x="0" y="39623"/>
                  </a:moveTo>
                  <a:lnTo>
                    <a:pt x="6070" y="39623"/>
                  </a:lnTo>
                </a:path>
              </a:pathLst>
            </a:custGeom>
            <a:noFill/>
            <a:ln cap="flat" cmpd="sng" w="9525">
              <a:solidFill>
                <a:srgbClr val="1C120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grpSp>
      <p:pic>
        <p:nvPicPr>
          <p:cNvPr id="491" name="Google Shape;491;p28"/>
          <p:cNvPicPr preferRelativeResize="0"/>
          <p:nvPr/>
        </p:nvPicPr>
        <p:blipFill rotWithShape="1">
          <a:blip r:embed="rId5">
            <a:alphaModFix/>
          </a:blip>
          <a:srcRect b="0" l="0" r="0" t="0"/>
          <a:stretch/>
        </p:blipFill>
        <p:spPr>
          <a:xfrm>
            <a:off x="7957197" y="3153833"/>
            <a:ext cx="348715" cy="347044"/>
          </a:xfrm>
          <a:prstGeom prst="rect">
            <a:avLst/>
          </a:prstGeom>
          <a:noFill/>
          <a:ln>
            <a:noFill/>
          </a:ln>
        </p:spPr>
      </p:pic>
      <p:pic>
        <p:nvPicPr>
          <p:cNvPr id="492" name="Google Shape;492;p28"/>
          <p:cNvPicPr preferRelativeResize="0"/>
          <p:nvPr/>
        </p:nvPicPr>
        <p:blipFill rotWithShape="1">
          <a:blip r:embed="rId6">
            <a:alphaModFix/>
          </a:blip>
          <a:srcRect b="0" l="0" r="0" t="0"/>
          <a:stretch/>
        </p:blipFill>
        <p:spPr>
          <a:xfrm>
            <a:off x="830627" y="1272492"/>
            <a:ext cx="445689" cy="374442"/>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80"/>
                                        </p:tgtEl>
                                        <p:attrNameLst>
                                          <p:attrName>style.visibility</p:attrName>
                                        </p:attrNameLst>
                                      </p:cBhvr>
                                      <p:to>
                                        <p:strVal val="visible"/>
                                      </p:to>
                                    </p:set>
                                    <p:anim calcmode="lin" valueType="num">
                                      <p:cBhvr additive="base">
                                        <p:cTn dur="500"/>
                                        <p:tgtEl>
                                          <p:spTgt spid="4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9"/>
                                        </p:tgtEl>
                                        <p:attrNameLst>
                                          <p:attrName>style.visibility</p:attrName>
                                        </p:attrNameLst>
                                      </p:cBhvr>
                                      <p:to>
                                        <p:strVal val="visible"/>
                                      </p:to>
                                    </p:set>
                                    <p:anim calcmode="lin" valueType="num">
                                      <p:cBhvr additive="base">
                                        <p:cTn dur="500"/>
                                        <p:tgtEl>
                                          <p:spTgt spid="46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anim calcmode="lin" valueType="num">
                                      <p:cBhvr additive="base">
                                        <p:cTn dur="500"/>
                                        <p:tgtEl>
                                          <p:spTgt spid="472">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92"/>
                                        </p:tgtEl>
                                        <p:attrNameLst>
                                          <p:attrName>style.visibility</p:attrName>
                                        </p:attrNameLst>
                                      </p:cBhvr>
                                      <p:to>
                                        <p:strVal val="visible"/>
                                      </p:to>
                                    </p:set>
                                    <p:anim calcmode="lin" valueType="num">
                                      <p:cBhvr additive="base">
                                        <p:cTn dur="500"/>
                                        <p:tgtEl>
                                          <p:spTgt spid="49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animEffect filter="fade" transition="in">
                                      <p:cBhvr>
                                        <p:cTn dur="1000"/>
                                        <p:tgtEl>
                                          <p:spTgt spid="4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animEffect filter="fade" transition="in">
                                      <p:cBhvr>
                                        <p:cTn dur="1000"/>
                                        <p:tgtEl>
                                          <p:spTgt spid="4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6"/>
                                        </p:tgtEl>
                                        <p:attrNameLst>
                                          <p:attrName>style.visibility</p:attrName>
                                        </p:attrNameLst>
                                      </p:cBhvr>
                                      <p:to>
                                        <p:strVal val="visible"/>
                                      </p:to>
                                    </p:set>
                                    <p:anim calcmode="lin" valueType="num">
                                      <p:cBhvr additive="base">
                                        <p:cTn dur="500"/>
                                        <p:tgtEl>
                                          <p:spTgt spid="4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4">
                                            <p:txEl>
                                              <p:pRg end="0" st="0"/>
                                            </p:txEl>
                                          </p:spTgt>
                                        </p:tgtEl>
                                        <p:attrNameLst>
                                          <p:attrName>style.visibility</p:attrName>
                                        </p:attrNameLst>
                                      </p:cBhvr>
                                      <p:to>
                                        <p:strVal val="visible"/>
                                      </p:to>
                                    </p:set>
                                    <p:anim calcmode="lin" valueType="num">
                                      <p:cBhvr additive="base">
                                        <p:cTn dur="500"/>
                                        <p:tgtEl>
                                          <p:spTgt spid="474">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500"/>
                                        <p:tgtEl>
                                          <p:spTgt spid="48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0" st="0"/>
                                            </p:txEl>
                                          </p:spTgt>
                                        </p:tgtEl>
                                        <p:attrNameLst>
                                          <p:attrName>style.visibility</p:attrName>
                                        </p:attrNameLst>
                                      </p:cBhvr>
                                      <p:to>
                                        <p:strVal val="visible"/>
                                      </p:to>
                                    </p:set>
                                    <p:animEffect filter="fade" transition="in">
                                      <p:cBhvr>
                                        <p:cTn dur="1000"/>
                                        <p:tgtEl>
                                          <p:spTgt spid="4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xEl>
                                              <p:pRg end="1" st="1"/>
                                            </p:txEl>
                                          </p:spTgt>
                                        </p:tgtEl>
                                        <p:attrNameLst>
                                          <p:attrName>style.visibility</p:attrName>
                                        </p:attrNameLst>
                                      </p:cBhvr>
                                      <p:to>
                                        <p:strVal val="visible"/>
                                      </p:to>
                                    </p:set>
                                    <p:animEffect filter="fade" transition="in">
                                      <p:cBhvr>
                                        <p:cTn dur="1000"/>
                                        <p:tgtEl>
                                          <p:spTgt spid="4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500"/>
                                        <p:tgtEl>
                                          <p:spTgt spid="46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6">
                                            <p:txEl>
                                              <p:pRg end="0" st="0"/>
                                            </p:txEl>
                                          </p:spTgt>
                                        </p:tgtEl>
                                        <p:attrNameLst>
                                          <p:attrName>style.visibility</p:attrName>
                                        </p:attrNameLst>
                                      </p:cBhvr>
                                      <p:to>
                                        <p:strVal val="visible"/>
                                      </p:to>
                                    </p:set>
                                    <p:anim calcmode="lin" valueType="num">
                                      <p:cBhvr additive="base">
                                        <p:cTn dur="500"/>
                                        <p:tgtEl>
                                          <p:spTgt spid="476">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500"/>
                                        <p:tgtEl>
                                          <p:spTgt spid="4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0" st="0"/>
                                            </p:txEl>
                                          </p:spTgt>
                                        </p:tgtEl>
                                        <p:attrNameLst>
                                          <p:attrName>style.visibility</p:attrName>
                                        </p:attrNameLst>
                                      </p:cBhvr>
                                      <p:to>
                                        <p:strVal val="visible"/>
                                      </p:to>
                                    </p:set>
                                    <p:animEffect filter="fade" transition="in">
                                      <p:cBhvr>
                                        <p:cTn dur="1000"/>
                                        <p:tgtEl>
                                          <p:spTgt spid="4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68"/>
                                        </p:tgtEl>
                                        <p:attrNameLst>
                                          <p:attrName>style.visibility</p:attrName>
                                        </p:attrNameLst>
                                      </p:cBhvr>
                                      <p:to>
                                        <p:strVal val="visible"/>
                                      </p:to>
                                    </p:set>
                                    <p:anim calcmode="lin" valueType="num">
                                      <p:cBhvr additive="base">
                                        <p:cTn dur="500"/>
                                        <p:tgtEl>
                                          <p:spTgt spid="4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8">
                                            <p:txEl>
                                              <p:pRg end="0" st="0"/>
                                            </p:txEl>
                                          </p:spTgt>
                                        </p:tgtEl>
                                        <p:attrNameLst>
                                          <p:attrName>style.visibility</p:attrName>
                                        </p:attrNameLst>
                                      </p:cBhvr>
                                      <p:to>
                                        <p:strVal val="visible"/>
                                      </p:to>
                                    </p:set>
                                    <p:anim calcmode="lin" valueType="num">
                                      <p:cBhvr additive="base">
                                        <p:cTn dur="500"/>
                                        <p:tgtEl>
                                          <p:spTgt spid="47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500"/>
                                        <p:tgtEl>
                                          <p:spTgt spid="4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animEffect filter="fade" transition="in">
                                      <p:cBhvr>
                                        <p:cTn dur="1000"/>
                                        <p:tgtEl>
                                          <p:spTgt spid="47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9"/>
          <p:cNvSpPr txBox="1"/>
          <p:nvPr>
            <p:ph idx="1" type="body"/>
          </p:nvPr>
        </p:nvSpPr>
        <p:spPr>
          <a:xfrm>
            <a:off x="-1" y="1444432"/>
            <a:ext cx="3411021" cy="1011092"/>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600">
                <a:latin typeface="Times New Roman"/>
                <a:ea typeface="Times New Roman"/>
                <a:cs typeface="Times New Roman"/>
                <a:sym typeface="Times New Roman"/>
              </a:rPr>
              <a:t>Kasir akan melakukan log in diawal, lalu jika sudah selesai admin bisa log out.</a:t>
            </a:r>
            <a:endParaRPr/>
          </a:p>
        </p:txBody>
      </p:sp>
      <p:sp>
        <p:nvSpPr>
          <p:cNvPr id="498" name="Google Shape;498;p29"/>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Login dan Logout Kasir</a:t>
            </a:r>
            <a:endParaRPr/>
          </a:p>
        </p:txBody>
      </p:sp>
      <p:pic>
        <p:nvPicPr>
          <p:cNvPr id="499" name="Google Shape;499;p29"/>
          <p:cNvPicPr preferRelativeResize="0"/>
          <p:nvPr/>
        </p:nvPicPr>
        <p:blipFill rotWithShape="1">
          <a:blip r:embed="rId3">
            <a:alphaModFix/>
          </a:blip>
          <a:srcRect b="0" l="0" r="0" t="14165"/>
          <a:stretch/>
        </p:blipFill>
        <p:spPr>
          <a:xfrm>
            <a:off x="4861990" y="1565797"/>
            <a:ext cx="4168995" cy="2011905"/>
          </a:xfrm>
          <a:prstGeom prst="rect">
            <a:avLst/>
          </a:prstGeom>
          <a:noFill/>
          <a:ln>
            <a:noFill/>
          </a:ln>
        </p:spPr>
      </p:pic>
      <p:pic>
        <p:nvPicPr>
          <p:cNvPr id="500" name="Google Shape;500;p29"/>
          <p:cNvPicPr preferRelativeResize="0"/>
          <p:nvPr/>
        </p:nvPicPr>
        <p:blipFill rotWithShape="1">
          <a:blip r:embed="rId4">
            <a:alphaModFix/>
          </a:blip>
          <a:srcRect b="0" l="0" r="0" t="13031"/>
          <a:stretch/>
        </p:blipFill>
        <p:spPr>
          <a:xfrm>
            <a:off x="486383" y="2687977"/>
            <a:ext cx="4573892" cy="2236443"/>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8"/>
                                        </p:tgtEl>
                                        <p:attrNameLst>
                                          <p:attrName>style.visibility</p:attrName>
                                        </p:attrNameLst>
                                      </p:cBhvr>
                                      <p:to>
                                        <p:strVal val="visible"/>
                                      </p:to>
                                    </p:set>
                                    <p:anim calcmode="lin" valueType="num">
                                      <p:cBhvr additive="base">
                                        <p:cTn dur="500"/>
                                        <p:tgtEl>
                                          <p:spTgt spid="49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xEl>
                                              <p:pRg end="0" st="0"/>
                                            </p:txEl>
                                          </p:spTgt>
                                        </p:tgtEl>
                                        <p:attrNameLst>
                                          <p:attrName>style.visibility</p:attrName>
                                        </p:attrNameLst>
                                      </p:cBhvr>
                                      <p:to>
                                        <p:strVal val="visible"/>
                                      </p:to>
                                    </p:set>
                                    <p:animEffect filter="fade" transition="in">
                                      <p:cBhvr>
                                        <p:cTn dur="1000"/>
                                        <p:tgtEl>
                                          <p:spTgt spid="4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000"/>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0"/>
          <p:cNvSpPr txBox="1"/>
          <p:nvPr>
            <p:ph idx="1" type="body"/>
          </p:nvPr>
        </p:nvSpPr>
        <p:spPr>
          <a:xfrm>
            <a:off x="0" y="1429349"/>
            <a:ext cx="3016922" cy="1045125"/>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600">
                <a:latin typeface="Times New Roman"/>
                <a:ea typeface="Times New Roman"/>
                <a:cs typeface="Times New Roman"/>
                <a:sym typeface="Times New Roman"/>
              </a:rPr>
              <a:t>Kasir dapat melakukan proses transaksi sesuai dengan permintaan pelanggan. </a:t>
            </a:r>
            <a:endParaRPr b="1" sz="1600">
              <a:latin typeface="Times New Roman"/>
              <a:ea typeface="Times New Roman"/>
              <a:cs typeface="Times New Roman"/>
              <a:sym typeface="Times New Roman"/>
            </a:endParaRPr>
          </a:p>
        </p:txBody>
      </p:sp>
      <p:sp>
        <p:nvSpPr>
          <p:cNvPr id="506" name="Google Shape;506;p30"/>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Transaksi</a:t>
            </a:r>
            <a:endParaRPr/>
          </a:p>
        </p:txBody>
      </p:sp>
      <p:pic>
        <p:nvPicPr>
          <p:cNvPr id="507" name="Google Shape;507;p30"/>
          <p:cNvPicPr preferRelativeResize="0"/>
          <p:nvPr/>
        </p:nvPicPr>
        <p:blipFill rotWithShape="1">
          <a:blip r:embed="rId3">
            <a:alphaModFix/>
          </a:blip>
          <a:srcRect b="0" l="0" r="0" t="13976"/>
          <a:stretch/>
        </p:blipFill>
        <p:spPr>
          <a:xfrm>
            <a:off x="3521413" y="1951911"/>
            <a:ext cx="5519260" cy="2669331"/>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6"/>
                                        </p:tgtEl>
                                        <p:attrNameLst>
                                          <p:attrName>style.visibility</p:attrName>
                                        </p:attrNameLst>
                                      </p:cBhvr>
                                      <p:to>
                                        <p:strVal val="visible"/>
                                      </p:to>
                                    </p:set>
                                    <p:anim calcmode="lin" valueType="num">
                                      <p:cBhvr additive="base">
                                        <p:cTn dur="500"/>
                                        <p:tgtEl>
                                          <p:spTgt spid="50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0" st="0"/>
                                            </p:txEl>
                                          </p:spTgt>
                                        </p:tgtEl>
                                        <p:attrNameLst>
                                          <p:attrName>style.visibility</p:attrName>
                                        </p:attrNameLst>
                                      </p:cBhvr>
                                      <p:to>
                                        <p:strVal val="visible"/>
                                      </p:to>
                                    </p:set>
                                    <p:animEffect filter="fade" transition="in">
                                      <p:cBhvr>
                                        <p:cTn dur="1000"/>
                                        <p:tgtEl>
                                          <p:spTgt spid="5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0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89" name="Shape 189"/>
        <p:cNvGrpSpPr/>
        <p:nvPr/>
      </p:nvGrpSpPr>
      <p:grpSpPr>
        <a:xfrm>
          <a:off x="0" y="0"/>
          <a:ext cx="0" cy="0"/>
          <a:chOff x="0" y="0"/>
          <a:chExt cx="0" cy="0"/>
        </a:xfrm>
      </p:grpSpPr>
      <p:grpSp>
        <p:nvGrpSpPr>
          <p:cNvPr id="190" name="Google Shape;190;p13"/>
          <p:cNvGrpSpPr/>
          <p:nvPr/>
        </p:nvGrpSpPr>
        <p:grpSpPr>
          <a:xfrm>
            <a:off x="319500" y="0"/>
            <a:ext cx="8505000" cy="981750"/>
            <a:chOff x="319500" y="0"/>
            <a:chExt cx="8505000" cy="981750"/>
          </a:xfrm>
        </p:grpSpPr>
        <p:sp>
          <p:nvSpPr>
            <p:cNvPr id="191" name="Google Shape;191;p13"/>
            <p:cNvSpPr/>
            <p:nvPr/>
          </p:nvSpPr>
          <p:spPr>
            <a:xfrm>
              <a:off x="319500" y="363150"/>
              <a:ext cx="8505000" cy="618600"/>
            </a:xfrm>
            <a:prstGeom prst="rect">
              <a:avLst/>
            </a:prstGeom>
            <a:solidFill>
              <a:srgbClr val="FCD0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3"/>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3"/>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3"/>
            <p:cNvSpPr/>
            <p:nvPr/>
          </p:nvSpPr>
          <p:spPr>
            <a:xfrm>
              <a:off x="8535908" y="0"/>
              <a:ext cx="7343" cy="618485"/>
            </a:xfrm>
            <a:custGeom>
              <a:rect b="b" l="l" r="r" t="t"/>
              <a:pathLst>
                <a:path extrusionOk="0" h="23836" w="283">
                  <a:moveTo>
                    <a:pt x="0" y="1"/>
                  </a:moveTo>
                  <a:lnTo>
                    <a:pt x="0" y="23835"/>
                  </a:lnTo>
                  <a:lnTo>
                    <a:pt x="283" y="23835"/>
                  </a:lnTo>
                  <a:lnTo>
                    <a:pt x="283"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3"/>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 name="Google Shape;196;p13"/>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KELOMPOK 2 Kom B</a:t>
            </a:r>
            <a:endParaRPr/>
          </a:p>
        </p:txBody>
      </p:sp>
      <p:sp>
        <p:nvSpPr>
          <p:cNvPr id="197" name="Google Shape;197;p13"/>
          <p:cNvSpPr txBox="1"/>
          <p:nvPr>
            <p:ph idx="1" type="body"/>
          </p:nvPr>
        </p:nvSpPr>
        <p:spPr>
          <a:xfrm>
            <a:off x="718500" y="1638100"/>
            <a:ext cx="7706400" cy="308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n-US" sz="2000"/>
              <a:t>Nama- nama anggota 			:</a:t>
            </a:r>
            <a:endParaRPr/>
          </a:p>
          <a:p>
            <a:pPr indent="0" lvl="0" marL="0" rtl="0" algn="l">
              <a:lnSpc>
                <a:spcPct val="100000"/>
              </a:lnSpc>
              <a:spcBef>
                <a:spcPts val="0"/>
              </a:spcBef>
              <a:spcAft>
                <a:spcPts val="0"/>
              </a:spcAft>
              <a:buSzPts val="1200"/>
              <a:buNone/>
            </a:pPr>
            <a:r>
              <a:t/>
            </a:r>
            <a:endParaRPr b="1" sz="2000"/>
          </a:p>
          <a:p>
            <a:pPr indent="-228600" lvl="0" marL="228600" rtl="0" algn="l">
              <a:lnSpc>
                <a:spcPct val="100000"/>
              </a:lnSpc>
              <a:spcBef>
                <a:spcPts val="0"/>
              </a:spcBef>
              <a:spcAft>
                <a:spcPts val="0"/>
              </a:spcAft>
              <a:buSzPts val="1200"/>
              <a:buAutoNum type="arabicPeriod"/>
            </a:pPr>
            <a:r>
              <a:rPr b="1" lang="en-US" sz="2000">
                <a:solidFill>
                  <a:schemeClr val="lt1"/>
                </a:solidFill>
              </a:rPr>
              <a:t>Albert Nathaniel 			( 211402089 )</a:t>
            </a:r>
            <a:endParaRPr b="1" sz="2000">
              <a:solidFill>
                <a:schemeClr val="lt1"/>
              </a:solidFill>
            </a:endParaRPr>
          </a:p>
          <a:p>
            <a:pPr indent="-228600" lvl="0" marL="228600" rtl="0" algn="l">
              <a:lnSpc>
                <a:spcPct val="100000"/>
              </a:lnSpc>
              <a:spcBef>
                <a:spcPts val="0"/>
              </a:spcBef>
              <a:spcAft>
                <a:spcPts val="0"/>
              </a:spcAft>
              <a:buSzPts val="1200"/>
              <a:buAutoNum type="arabicPeriod"/>
            </a:pPr>
            <a:r>
              <a:rPr b="1" lang="en-US" sz="2000">
                <a:solidFill>
                  <a:schemeClr val="lt1"/>
                </a:solidFill>
              </a:rPr>
              <a:t>Ferdy Fraddly Aldy Nainggolan </a:t>
            </a:r>
            <a:r>
              <a:rPr b="1" lang="en-US" sz="2000"/>
              <a:t> 	</a:t>
            </a:r>
            <a:r>
              <a:rPr b="1" lang="en-US" sz="2000">
                <a:solidFill>
                  <a:schemeClr val="lt1"/>
                </a:solidFill>
              </a:rPr>
              <a:t>( 211402026 )</a:t>
            </a:r>
            <a:endParaRPr b="1" sz="2000">
              <a:solidFill>
                <a:schemeClr val="lt1"/>
              </a:solidFill>
            </a:endParaRPr>
          </a:p>
          <a:p>
            <a:pPr indent="-228600" lvl="0" marL="228600" rtl="0" algn="l">
              <a:lnSpc>
                <a:spcPct val="100000"/>
              </a:lnSpc>
              <a:spcBef>
                <a:spcPts val="0"/>
              </a:spcBef>
              <a:spcAft>
                <a:spcPts val="0"/>
              </a:spcAft>
              <a:buSzPts val="1200"/>
              <a:buAutoNum type="arabicPeriod"/>
            </a:pPr>
            <a:r>
              <a:rPr b="1" lang="en-US" sz="2000">
                <a:solidFill>
                  <a:schemeClr val="lt1"/>
                </a:solidFill>
              </a:rPr>
              <a:t>M Adiffa Pasca Desky</a:t>
            </a:r>
            <a:r>
              <a:rPr b="1" lang="en-US" sz="2000"/>
              <a:t> 			</a:t>
            </a:r>
            <a:r>
              <a:rPr b="1" lang="en-US" sz="2000">
                <a:solidFill>
                  <a:schemeClr val="lt1"/>
                </a:solidFill>
              </a:rPr>
              <a:t>( 211402098 )</a:t>
            </a:r>
            <a:endParaRPr b="1" sz="2000">
              <a:solidFill>
                <a:schemeClr val="lt1"/>
              </a:solidFill>
            </a:endParaRPr>
          </a:p>
          <a:p>
            <a:pPr indent="-228600" lvl="0" marL="228600" rtl="0" algn="l">
              <a:lnSpc>
                <a:spcPct val="100000"/>
              </a:lnSpc>
              <a:spcBef>
                <a:spcPts val="0"/>
              </a:spcBef>
              <a:spcAft>
                <a:spcPts val="0"/>
              </a:spcAft>
              <a:buSzPts val="1200"/>
              <a:buAutoNum type="arabicPeriod"/>
            </a:pPr>
            <a:r>
              <a:rPr b="1" lang="en-US" sz="2000">
                <a:solidFill>
                  <a:schemeClr val="lt1"/>
                </a:solidFill>
              </a:rPr>
              <a:t>Syah Putra </a:t>
            </a:r>
            <a:r>
              <a:rPr b="1" lang="en-US" sz="2000"/>
              <a:t> 				</a:t>
            </a:r>
            <a:r>
              <a:rPr b="1" lang="en-US" sz="2000">
                <a:solidFill>
                  <a:schemeClr val="lt1"/>
                </a:solidFill>
              </a:rPr>
              <a:t>( 2114020125)</a:t>
            </a:r>
            <a:endParaRPr/>
          </a:p>
          <a:p>
            <a:pPr indent="-228600" lvl="0" marL="228600" rtl="0" algn="l">
              <a:lnSpc>
                <a:spcPct val="100000"/>
              </a:lnSpc>
              <a:spcBef>
                <a:spcPts val="0"/>
              </a:spcBef>
              <a:spcAft>
                <a:spcPts val="0"/>
              </a:spcAft>
              <a:buSzPts val="1200"/>
              <a:buAutoNum type="arabicPeriod"/>
            </a:pPr>
            <a:r>
              <a:rPr b="1" lang="en-US" sz="2000">
                <a:solidFill>
                  <a:schemeClr val="lt1"/>
                </a:solidFill>
              </a:rPr>
              <a:t>Ade Bunga Dwi Setiayu 		( 211402008 )</a:t>
            </a:r>
            <a:endParaRPr b="1" sz="2000">
              <a:solidFill>
                <a:schemeClr val="lt1"/>
              </a:solidFill>
            </a:endParaRPr>
          </a:p>
          <a:p>
            <a:pPr indent="-228600" lvl="0" marL="228600" rtl="0" algn="l">
              <a:lnSpc>
                <a:spcPct val="100000"/>
              </a:lnSpc>
              <a:spcBef>
                <a:spcPts val="0"/>
              </a:spcBef>
              <a:spcAft>
                <a:spcPts val="0"/>
              </a:spcAft>
              <a:buSzPts val="1200"/>
              <a:buAutoNum type="arabicPeriod"/>
            </a:pPr>
            <a:r>
              <a:rPr b="1" lang="en-US" sz="2000">
                <a:solidFill>
                  <a:schemeClr val="lt1"/>
                </a:solidFill>
              </a:rPr>
              <a:t>Resha Amandha Zaliantie 		( 211402020 )</a:t>
            </a:r>
            <a:endParaRPr b="1" sz="2000">
              <a:solidFill>
                <a:schemeClr val="lt1"/>
              </a:solidFil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 calcmode="lin" valueType="num">
                                      <p:cBhvr additive="base">
                                        <p:cTn dur="500"/>
                                        <p:tgtEl>
                                          <p:spTgt spid="19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 calcmode="lin" valueType="num">
                                      <p:cBhvr additive="base">
                                        <p:cTn dur="500"/>
                                        <p:tgtEl>
                                          <p:spTgt spid="19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 calcmode="lin" valueType="num">
                                      <p:cBhvr additive="base">
                                        <p:cTn dur="500"/>
                                        <p:tgtEl>
                                          <p:spTgt spid="19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 calcmode="lin" valueType="num">
                                      <p:cBhvr additive="base">
                                        <p:cTn dur="500"/>
                                        <p:tgtEl>
                                          <p:spTgt spid="19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 calcmode="lin" valueType="num">
                                      <p:cBhvr additive="base">
                                        <p:cTn dur="500"/>
                                        <p:tgtEl>
                                          <p:spTgt spid="19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 calcmode="lin" valueType="num">
                                      <p:cBhvr additive="base">
                                        <p:cTn dur="500"/>
                                        <p:tgtEl>
                                          <p:spTgt spid="19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 calcmode="lin" valueType="num">
                                      <p:cBhvr additive="base">
                                        <p:cTn dur="500"/>
                                        <p:tgtEl>
                                          <p:spTgt spid="19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anim calcmode="lin" valueType="num">
                                      <p:cBhvr additive="base">
                                        <p:cTn dur="500"/>
                                        <p:tgtEl>
                                          <p:spTgt spid="19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1"/>
          <p:cNvSpPr txBox="1"/>
          <p:nvPr>
            <p:ph idx="1" type="body"/>
          </p:nvPr>
        </p:nvSpPr>
        <p:spPr>
          <a:xfrm>
            <a:off x="0" y="1407355"/>
            <a:ext cx="2889404" cy="968097"/>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600">
                <a:latin typeface="Times New Roman"/>
                <a:ea typeface="Times New Roman"/>
                <a:cs typeface="Times New Roman"/>
                <a:sym typeface="Times New Roman"/>
              </a:rPr>
              <a:t>Kasir dapat mencetak transaksi yang telah dilakukannya.</a:t>
            </a:r>
            <a:endParaRPr b="1" sz="1600">
              <a:latin typeface="Times New Roman"/>
              <a:ea typeface="Times New Roman"/>
              <a:cs typeface="Times New Roman"/>
              <a:sym typeface="Times New Roman"/>
            </a:endParaRPr>
          </a:p>
        </p:txBody>
      </p:sp>
      <p:sp>
        <p:nvSpPr>
          <p:cNvPr id="513" name="Google Shape;513;p31"/>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Cetak Transaksi</a:t>
            </a:r>
            <a:endParaRPr/>
          </a:p>
        </p:txBody>
      </p:sp>
      <p:pic>
        <p:nvPicPr>
          <p:cNvPr id="514" name="Google Shape;514;p31"/>
          <p:cNvPicPr preferRelativeResize="0"/>
          <p:nvPr/>
        </p:nvPicPr>
        <p:blipFill rotWithShape="1">
          <a:blip r:embed="rId3">
            <a:alphaModFix/>
          </a:blip>
          <a:srcRect b="0" l="0" r="0" t="8075"/>
          <a:stretch/>
        </p:blipFill>
        <p:spPr>
          <a:xfrm>
            <a:off x="3518452" y="2010050"/>
            <a:ext cx="5257236" cy="2717096"/>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3"/>
                                        </p:tgtEl>
                                        <p:attrNameLst>
                                          <p:attrName>style.visibility</p:attrName>
                                        </p:attrNameLst>
                                      </p:cBhvr>
                                      <p:to>
                                        <p:strVal val="visible"/>
                                      </p:to>
                                    </p:set>
                                    <p:anim calcmode="lin" valueType="num">
                                      <p:cBhvr additive="base">
                                        <p:cTn dur="500"/>
                                        <p:tgtEl>
                                          <p:spTgt spid="5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0" st="0"/>
                                            </p:txEl>
                                          </p:spTgt>
                                        </p:tgtEl>
                                        <p:attrNameLst>
                                          <p:attrName>style.visibility</p:attrName>
                                        </p:attrNameLst>
                                      </p:cBhvr>
                                      <p:to>
                                        <p:strVal val="visible"/>
                                      </p:to>
                                    </p:set>
                                    <p:animEffect filter="fade" transition="in">
                                      <p:cBhvr>
                                        <p:cTn dur="1000"/>
                                        <p:tgtEl>
                                          <p:spTgt spid="5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2"/>
          <p:cNvSpPr txBox="1"/>
          <p:nvPr>
            <p:ph idx="1" type="body"/>
          </p:nvPr>
        </p:nvSpPr>
        <p:spPr>
          <a:xfrm>
            <a:off x="0" y="1419620"/>
            <a:ext cx="3075287" cy="769103"/>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600">
                <a:latin typeface="Times New Roman"/>
                <a:ea typeface="Times New Roman"/>
                <a:cs typeface="Times New Roman"/>
                <a:sym typeface="Times New Roman"/>
              </a:rPr>
              <a:t>Kasir dapat melihat serta mengubah daftar pelanggan yang bertransaksi.</a:t>
            </a:r>
            <a:endParaRPr b="1" sz="1600">
              <a:latin typeface="Times New Roman"/>
              <a:ea typeface="Times New Roman"/>
              <a:cs typeface="Times New Roman"/>
              <a:sym typeface="Times New Roman"/>
            </a:endParaRPr>
          </a:p>
        </p:txBody>
      </p:sp>
      <p:sp>
        <p:nvSpPr>
          <p:cNvPr id="520" name="Google Shape;520;p32"/>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Pelanggan</a:t>
            </a:r>
            <a:endParaRPr/>
          </a:p>
        </p:txBody>
      </p:sp>
      <p:pic>
        <p:nvPicPr>
          <p:cNvPr id="521" name="Google Shape;521;p32"/>
          <p:cNvPicPr preferRelativeResize="0"/>
          <p:nvPr/>
        </p:nvPicPr>
        <p:blipFill rotWithShape="1">
          <a:blip r:embed="rId3">
            <a:alphaModFix/>
          </a:blip>
          <a:srcRect b="0" l="0" r="0" t="13220"/>
          <a:stretch/>
        </p:blipFill>
        <p:spPr>
          <a:xfrm>
            <a:off x="3320651" y="1804171"/>
            <a:ext cx="5496128" cy="2681532"/>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500"/>
                                        <p:tgtEl>
                                          <p:spTgt spid="52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0" st="0"/>
                                            </p:txEl>
                                          </p:spTgt>
                                        </p:tgtEl>
                                        <p:attrNameLst>
                                          <p:attrName>style.visibility</p:attrName>
                                        </p:attrNameLst>
                                      </p:cBhvr>
                                      <p:to>
                                        <p:strVal val="visible"/>
                                      </p:to>
                                    </p:set>
                                    <p:animEffect filter="fade" transition="in">
                                      <p:cBhvr>
                                        <p:cTn dur="1000"/>
                                        <p:tgtEl>
                                          <p:spTgt spid="5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3"/>
          <p:cNvSpPr txBox="1"/>
          <p:nvPr>
            <p:ph idx="1" type="body"/>
          </p:nvPr>
        </p:nvSpPr>
        <p:spPr>
          <a:xfrm>
            <a:off x="-1" y="1418316"/>
            <a:ext cx="3735421" cy="1372218"/>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800">
                <a:latin typeface="Times New Roman"/>
                <a:ea typeface="Times New Roman"/>
                <a:cs typeface="Times New Roman"/>
                <a:sym typeface="Times New Roman"/>
              </a:rPr>
              <a:t>Kasir dapat menggunakan cari produk untuk melihat detail produk seperti harga dan menambahkannya ke transaksi.</a:t>
            </a:r>
            <a:endParaRPr b="1" sz="1800">
              <a:latin typeface="Times New Roman"/>
              <a:ea typeface="Times New Roman"/>
              <a:cs typeface="Times New Roman"/>
              <a:sym typeface="Times New Roman"/>
            </a:endParaRPr>
          </a:p>
        </p:txBody>
      </p:sp>
      <p:sp>
        <p:nvSpPr>
          <p:cNvPr id="527" name="Google Shape;527;p33"/>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Cari Produk</a:t>
            </a:r>
            <a:endParaRPr/>
          </a:p>
        </p:txBody>
      </p:sp>
      <p:pic>
        <p:nvPicPr>
          <p:cNvPr id="528" name="Google Shape;528;p33"/>
          <p:cNvPicPr preferRelativeResize="0"/>
          <p:nvPr/>
        </p:nvPicPr>
        <p:blipFill rotWithShape="1">
          <a:blip r:embed="rId3">
            <a:alphaModFix/>
          </a:blip>
          <a:srcRect b="0" l="0" r="0" t="13031"/>
          <a:stretch/>
        </p:blipFill>
        <p:spPr>
          <a:xfrm>
            <a:off x="3589507" y="2104425"/>
            <a:ext cx="5408582" cy="2644572"/>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7"/>
                                        </p:tgtEl>
                                        <p:attrNameLst>
                                          <p:attrName>style.visibility</p:attrName>
                                        </p:attrNameLst>
                                      </p:cBhvr>
                                      <p:to>
                                        <p:strVal val="visible"/>
                                      </p:to>
                                    </p:set>
                                    <p:anim calcmode="lin" valueType="num">
                                      <p:cBhvr additive="base">
                                        <p:cTn dur="500"/>
                                        <p:tgtEl>
                                          <p:spTgt spid="5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xEl>
                                              <p:pRg end="0" st="0"/>
                                            </p:txEl>
                                          </p:spTgt>
                                        </p:tgtEl>
                                        <p:attrNameLst>
                                          <p:attrName>style.visibility</p:attrName>
                                        </p:attrNameLst>
                                      </p:cBhvr>
                                      <p:to>
                                        <p:strVal val="visible"/>
                                      </p:to>
                                    </p:set>
                                    <p:animEffect filter="fade" transition="in">
                                      <p:cBhvr>
                                        <p:cTn dur="1000"/>
                                        <p:tgtEl>
                                          <p:spTgt spid="5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000"/>
                                        <p:tgtEl>
                                          <p:spTgt spid="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34"/>
          <p:cNvSpPr txBox="1"/>
          <p:nvPr>
            <p:ph idx="1" type="subTitle"/>
          </p:nvPr>
        </p:nvSpPr>
        <p:spPr>
          <a:xfrm>
            <a:off x="1232725" y="2067950"/>
            <a:ext cx="27693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Melakukan transaksi</a:t>
            </a:r>
            <a:endParaRPr/>
          </a:p>
        </p:txBody>
      </p:sp>
      <p:sp>
        <p:nvSpPr>
          <p:cNvPr id="534" name="Google Shape;534;p34"/>
          <p:cNvSpPr txBox="1"/>
          <p:nvPr>
            <p:ph idx="2" type="subTitle"/>
          </p:nvPr>
        </p:nvSpPr>
        <p:spPr>
          <a:xfrm>
            <a:off x="418289" y="2505037"/>
            <a:ext cx="3583736" cy="773183"/>
          </a:xfrm>
          <a:prstGeom prst="rect">
            <a:avLst/>
          </a:prstGeom>
          <a:noFill/>
          <a:ln>
            <a:noFill/>
          </a:ln>
        </p:spPr>
        <p:txBody>
          <a:bodyPr anchorCtr="0" anchor="t" bIns="91425" lIns="91425" spcFirstLastPara="1" rIns="91425" wrap="square" tIns="91425">
            <a:noAutofit/>
          </a:bodyPr>
          <a:lstStyle/>
          <a:p>
            <a:pPr indent="-210567" lvl="0" marL="594915" marR="5074" rtl="0" algn="ctr">
              <a:lnSpc>
                <a:spcPct val="100000"/>
              </a:lnSpc>
              <a:spcBef>
                <a:spcPts val="90"/>
              </a:spcBef>
              <a:spcAft>
                <a:spcPts val="0"/>
              </a:spcAft>
              <a:buSzPts val="1100"/>
              <a:buNone/>
            </a:pPr>
            <a:r>
              <a:rPr lang="en-US" sz="1600">
                <a:latin typeface="Times New Roman"/>
                <a:ea typeface="Times New Roman"/>
                <a:cs typeface="Times New Roman"/>
                <a:sym typeface="Times New Roman"/>
              </a:rPr>
              <a:t>Kasir dapat melakukan transaksi dengan pelanggan.</a:t>
            </a:r>
            <a:endParaRPr sz="1600">
              <a:latin typeface="Times New Roman"/>
              <a:ea typeface="Times New Roman"/>
              <a:cs typeface="Times New Roman"/>
              <a:sym typeface="Times New Roman"/>
            </a:endParaRPr>
          </a:p>
          <a:p>
            <a:pPr indent="-342900" lvl="0" marL="457200" rtl="0" algn="ctr">
              <a:lnSpc>
                <a:spcPct val="100000"/>
              </a:lnSpc>
              <a:spcBef>
                <a:spcPts val="0"/>
              </a:spcBef>
              <a:spcAft>
                <a:spcPts val="0"/>
              </a:spcAft>
              <a:buClr>
                <a:srgbClr val="434343"/>
              </a:buClr>
              <a:buSzPts val="1100"/>
              <a:buFont typeface="Josefin Slab"/>
              <a:buNone/>
            </a:pPr>
            <a:r>
              <a:t/>
            </a:r>
            <a:endParaRPr/>
          </a:p>
        </p:txBody>
      </p:sp>
      <p:sp>
        <p:nvSpPr>
          <p:cNvPr id="535" name="Google Shape;535;p34"/>
          <p:cNvSpPr txBox="1"/>
          <p:nvPr>
            <p:ph idx="3" type="subTitle"/>
          </p:nvPr>
        </p:nvSpPr>
        <p:spPr>
          <a:xfrm>
            <a:off x="5158172" y="2066550"/>
            <a:ext cx="27369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Menambah Pelanggan </a:t>
            </a:r>
            <a:endParaRPr/>
          </a:p>
        </p:txBody>
      </p:sp>
      <p:sp>
        <p:nvSpPr>
          <p:cNvPr id="536" name="Google Shape;536;p34"/>
          <p:cNvSpPr txBox="1"/>
          <p:nvPr>
            <p:ph idx="4" type="subTitle"/>
          </p:nvPr>
        </p:nvSpPr>
        <p:spPr>
          <a:xfrm>
            <a:off x="5141976" y="2498707"/>
            <a:ext cx="3583735" cy="779512"/>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100"/>
              <a:buNone/>
            </a:pPr>
            <a:r>
              <a:rPr lang="en-US" sz="1600">
                <a:latin typeface="Times New Roman"/>
                <a:ea typeface="Times New Roman"/>
                <a:cs typeface="Times New Roman"/>
                <a:sym typeface="Times New Roman"/>
              </a:rPr>
              <a:t>Kasir dapat menambah daftar pelanggan.</a:t>
            </a:r>
            <a:endParaRPr sz="1600">
              <a:latin typeface="Times New Roman"/>
              <a:ea typeface="Times New Roman"/>
              <a:cs typeface="Times New Roman"/>
              <a:sym typeface="Times New Roman"/>
            </a:endParaRPr>
          </a:p>
          <a:p>
            <a:pPr indent="-342900" lvl="0" marL="457200" rtl="0" algn="ctr">
              <a:lnSpc>
                <a:spcPct val="100000"/>
              </a:lnSpc>
              <a:spcBef>
                <a:spcPts val="0"/>
              </a:spcBef>
              <a:spcAft>
                <a:spcPts val="0"/>
              </a:spcAft>
              <a:buClr>
                <a:srgbClr val="434343"/>
              </a:buClr>
              <a:buSzPts val="1100"/>
              <a:buFont typeface="Josefin Slab"/>
              <a:buNone/>
            </a:pPr>
            <a:r>
              <a:t/>
            </a:r>
            <a:endParaRPr/>
          </a:p>
        </p:txBody>
      </p:sp>
      <p:sp>
        <p:nvSpPr>
          <p:cNvPr id="537" name="Google Shape;537;p34"/>
          <p:cNvSpPr txBox="1"/>
          <p:nvPr>
            <p:ph idx="5" type="subTitle"/>
          </p:nvPr>
        </p:nvSpPr>
        <p:spPr>
          <a:xfrm>
            <a:off x="1232725" y="3606450"/>
            <a:ext cx="27693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Mencetak struk</a:t>
            </a:r>
            <a:endParaRPr/>
          </a:p>
        </p:txBody>
      </p:sp>
      <p:sp>
        <p:nvSpPr>
          <p:cNvPr id="538" name="Google Shape;538;p34"/>
          <p:cNvSpPr txBox="1"/>
          <p:nvPr>
            <p:ph idx="6" type="subTitle"/>
          </p:nvPr>
        </p:nvSpPr>
        <p:spPr>
          <a:xfrm>
            <a:off x="418289" y="4005700"/>
            <a:ext cx="3583736" cy="721446"/>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100"/>
              <a:buFont typeface="Josefin Slab"/>
              <a:buNone/>
            </a:pPr>
            <a:r>
              <a:rPr lang="en-US" sz="1600">
                <a:latin typeface="Times New Roman"/>
                <a:ea typeface="Times New Roman"/>
                <a:cs typeface="Times New Roman"/>
                <a:sym typeface="Times New Roman"/>
              </a:rPr>
              <a:t>Kasir dapat mencetak transaksi ke dalam bentuk struk</a:t>
            </a:r>
            <a:endParaRPr sz="1600">
              <a:latin typeface="Times New Roman"/>
              <a:ea typeface="Times New Roman"/>
              <a:cs typeface="Times New Roman"/>
              <a:sym typeface="Times New Roman"/>
            </a:endParaRPr>
          </a:p>
        </p:txBody>
      </p:sp>
      <p:sp>
        <p:nvSpPr>
          <p:cNvPr id="539" name="Google Shape;539;p34"/>
          <p:cNvSpPr txBox="1"/>
          <p:nvPr>
            <p:ph idx="7" type="subTitle"/>
          </p:nvPr>
        </p:nvSpPr>
        <p:spPr>
          <a:xfrm>
            <a:off x="5158172" y="3617356"/>
            <a:ext cx="27369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Mencari produk</a:t>
            </a:r>
            <a:endParaRPr/>
          </a:p>
        </p:txBody>
      </p:sp>
      <p:sp>
        <p:nvSpPr>
          <p:cNvPr id="540" name="Google Shape;540;p34"/>
          <p:cNvSpPr txBox="1"/>
          <p:nvPr>
            <p:ph idx="8" type="subTitle"/>
          </p:nvPr>
        </p:nvSpPr>
        <p:spPr>
          <a:xfrm>
            <a:off x="4950421" y="4016602"/>
            <a:ext cx="3775289" cy="710543"/>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100"/>
              <a:buFont typeface="Josefin Slab"/>
              <a:buNone/>
            </a:pPr>
            <a:r>
              <a:rPr lang="en-US" sz="1600">
                <a:latin typeface="Times New Roman"/>
                <a:ea typeface="Times New Roman"/>
                <a:cs typeface="Times New Roman"/>
                <a:sym typeface="Times New Roman"/>
              </a:rPr>
              <a:t>Kasir dapat mecari detail produk dengan menggunakan fitur cari produk.</a:t>
            </a:r>
            <a:endParaRPr sz="1600">
              <a:latin typeface="Times New Roman"/>
              <a:ea typeface="Times New Roman"/>
              <a:cs typeface="Times New Roman"/>
              <a:sym typeface="Times New Roman"/>
            </a:endParaRPr>
          </a:p>
        </p:txBody>
      </p:sp>
      <p:sp>
        <p:nvSpPr>
          <p:cNvPr id="541" name="Google Shape;541;p34"/>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Keunggulan Kasir</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41"/>
                                        </p:tgtEl>
                                        <p:attrNameLst>
                                          <p:attrName>style.visibility</p:attrName>
                                        </p:attrNameLst>
                                      </p:cBhvr>
                                      <p:to>
                                        <p:strVal val="visible"/>
                                      </p:to>
                                    </p:set>
                                    <p:anim calcmode="lin" valueType="num">
                                      <p:cBhvr additive="base">
                                        <p:cTn dur="500"/>
                                        <p:tgtEl>
                                          <p:spTgt spid="54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0" st="0"/>
                                            </p:txEl>
                                          </p:spTgt>
                                        </p:tgtEl>
                                        <p:attrNameLst>
                                          <p:attrName>style.visibility</p:attrName>
                                        </p:attrNameLst>
                                      </p:cBhvr>
                                      <p:to>
                                        <p:strVal val="visible"/>
                                      </p:to>
                                    </p:set>
                                    <p:animEffect filter="fade" transition="in">
                                      <p:cBhvr>
                                        <p:cTn dur="1000"/>
                                        <p:tgtEl>
                                          <p:spTgt spid="53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4">
                                            <p:txEl>
                                              <p:pRg end="0" st="0"/>
                                            </p:txEl>
                                          </p:spTgt>
                                        </p:tgtEl>
                                        <p:attrNameLst>
                                          <p:attrName>style.visibility</p:attrName>
                                        </p:attrNameLst>
                                      </p:cBhvr>
                                      <p:to>
                                        <p:strVal val="visible"/>
                                      </p:to>
                                    </p:set>
                                    <p:animEffect filter="fade" transition="in">
                                      <p:cBhvr>
                                        <p:cTn dur="1000"/>
                                        <p:tgtEl>
                                          <p:spTgt spid="53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4">
                                            <p:txEl>
                                              <p:pRg end="1" st="1"/>
                                            </p:txEl>
                                          </p:spTgt>
                                        </p:tgtEl>
                                        <p:attrNameLst>
                                          <p:attrName>style.visibility</p:attrName>
                                        </p:attrNameLst>
                                      </p:cBhvr>
                                      <p:to>
                                        <p:strVal val="visible"/>
                                      </p:to>
                                    </p:set>
                                    <p:animEffect filter="fade" transition="in">
                                      <p:cBhvr>
                                        <p:cTn dur="1000"/>
                                        <p:tgtEl>
                                          <p:spTgt spid="5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xEl>
                                              <p:pRg end="0" st="0"/>
                                            </p:txEl>
                                          </p:spTgt>
                                        </p:tgtEl>
                                        <p:attrNameLst>
                                          <p:attrName>style.visibility</p:attrName>
                                        </p:attrNameLst>
                                      </p:cBhvr>
                                      <p:to>
                                        <p:strVal val="visible"/>
                                      </p:to>
                                    </p:set>
                                    <p:animEffect filter="fade" transition="in">
                                      <p:cBhvr>
                                        <p:cTn dur="1000"/>
                                        <p:tgtEl>
                                          <p:spTgt spid="53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6">
                                            <p:txEl>
                                              <p:pRg end="0" st="0"/>
                                            </p:txEl>
                                          </p:spTgt>
                                        </p:tgtEl>
                                        <p:attrNameLst>
                                          <p:attrName>style.visibility</p:attrName>
                                        </p:attrNameLst>
                                      </p:cBhvr>
                                      <p:to>
                                        <p:strVal val="visible"/>
                                      </p:to>
                                    </p:set>
                                    <p:animEffect filter="fade" transition="in">
                                      <p:cBhvr>
                                        <p:cTn dur="1000"/>
                                        <p:tgtEl>
                                          <p:spTgt spid="53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6">
                                            <p:txEl>
                                              <p:pRg end="1" st="1"/>
                                            </p:txEl>
                                          </p:spTgt>
                                        </p:tgtEl>
                                        <p:attrNameLst>
                                          <p:attrName>style.visibility</p:attrName>
                                        </p:attrNameLst>
                                      </p:cBhvr>
                                      <p:to>
                                        <p:strVal val="visible"/>
                                      </p:to>
                                    </p:set>
                                    <p:animEffect filter="fade" transition="in">
                                      <p:cBhvr>
                                        <p:cTn dur="1000"/>
                                        <p:tgtEl>
                                          <p:spTgt spid="5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7">
                                            <p:txEl>
                                              <p:pRg end="0" st="0"/>
                                            </p:txEl>
                                          </p:spTgt>
                                        </p:tgtEl>
                                        <p:attrNameLst>
                                          <p:attrName>style.visibility</p:attrName>
                                        </p:attrNameLst>
                                      </p:cBhvr>
                                      <p:to>
                                        <p:strVal val="visible"/>
                                      </p:to>
                                    </p:set>
                                    <p:animEffect filter="fade" transition="in">
                                      <p:cBhvr>
                                        <p:cTn dur="1000"/>
                                        <p:tgtEl>
                                          <p:spTgt spid="53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38">
                                            <p:txEl>
                                              <p:pRg end="0" st="0"/>
                                            </p:txEl>
                                          </p:spTgt>
                                        </p:tgtEl>
                                        <p:attrNameLst>
                                          <p:attrName>style.visibility</p:attrName>
                                        </p:attrNameLst>
                                      </p:cBhvr>
                                      <p:to>
                                        <p:strVal val="visible"/>
                                      </p:to>
                                    </p:set>
                                    <p:animEffect filter="fade" transition="in">
                                      <p:cBhvr>
                                        <p:cTn dur="1000"/>
                                        <p:tgtEl>
                                          <p:spTgt spid="5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xEl>
                                              <p:pRg end="0" st="0"/>
                                            </p:txEl>
                                          </p:spTgt>
                                        </p:tgtEl>
                                        <p:attrNameLst>
                                          <p:attrName>style.visibility</p:attrName>
                                        </p:attrNameLst>
                                      </p:cBhvr>
                                      <p:to>
                                        <p:strVal val="visible"/>
                                      </p:to>
                                    </p:set>
                                    <p:animEffect filter="fade" transition="in">
                                      <p:cBhvr>
                                        <p:cTn dur="1000"/>
                                        <p:tgtEl>
                                          <p:spTgt spid="53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540">
                                            <p:txEl>
                                              <p:pRg end="0" st="0"/>
                                            </p:txEl>
                                          </p:spTgt>
                                        </p:tgtEl>
                                        <p:attrNameLst>
                                          <p:attrName>style.visibility</p:attrName>
                                        </p:attrNameLst>
                                      </p:cBhvr>
                                      <p:to>
                                        <p:strVal val="visible"/>
                                      </p:to>
                                    </p:set>
                                    <p:animEffect filter="fade" transition="in">
                                      <p:cBhvr>
                                        <p:cTn dur="1000"/>
                                        <p:tgtEl>
                                          <p:spTgt spid="54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45" name="Shape 545"/>
        <p:cNvGrpSpPr/>
        <p:nvPr/>
      </p:nvGrpSpPr>
      <p:grpSpPr>
        <a:xfrm>
          <a:off x="0" y="0"/>
          <a:ext cx="0" cy="0"/>
          <a:chOff x="0" y="0"/>
          <a:chExt cx="0" cy="0"/>
        </a:xfrm>
      </p:grpSpPr>
      <p:graphicFrame>
        <p:nvGraphicFramePr>
          <p:cNvPr id="546" name="Google Shape;546;p35"/>
          <p:cNvGraphicFramePr/>
          <p:nvPr/>
        </p:nvGraphicFramePr>
        <p:xfrm>
          <a:off x="319438" y="1687750"/>
          <a:ext cx="3000000" cy="3000000"/>
        </p:xfrm>
        <a:graphic>
          <a:graphicData uri="http://schemas.openxmlformats.org/drawingml/2006/table">
            <a:tbl>
              <a:tblPr>
                <a:noFill/>
                <a:tableStyleId>{3E4B28E1-9FF7-4B9E-ACFC-B5DA24AA4C0A}</a:tableStyleId>
              </a:tblPr>
              <a:tblGrid>
                <a:gridCol w="2126250"/>
                <a:gridCol w="3069900"/>
                <a:gridCol w="3005850"/>
              </a:tblGrid>
              <a:tr h="6847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Anton"/>
                        <a:ea typeface="Anton"/>
                        <a:cs typeface="Anton"/>
                        <a:sym typeface="Anton"/>
                      </a:endParaRPr>
                    </a:p>
                  </a:txBody>
                  <a:tcPr marT="91425" marB="91425" marR="91425" marL="91425">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Fjalla One"/>
                          <a:ea typeface="Fjalla One"/>
                          <a:cs typeface="Fjalla One"/>
                          <a:sym typeface="Fjalla One"/>
                        </a:rPr>
                        <a:t>Admin</a:t>
                      </a:r>
                      <a:endParaRPr sz="1800" u="none" cap="none" strike="noStrike">
                        <a:solidFill>
                          <a:schemeClr val="lt1"/>
                        </a:solidFill>
                        <a:latin typeface="Fjalla One"/>
                        <a:ea typeface="Fjalla One"/>
                        <a:cs typeface="Fjalla One"/>
                        <a:sym typeface="Fjalla One"/>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Fjalla One"/>
                          <a:ea typeface="Fjalla One"/>
                          <a:cs typeface="Fjalla One"/>
                          <a:sym typeface="Fjalla One"/>
                        </a:rPr>
                        <a:t>Kasir</a:t>
                      </a:r>
                      <a:endParaRPr sz="1800" u="none" cap="none" strike="noStrike">
                        <a:solidFill>
                          <a:schemeClr val="lt1"/>
                        </a:solidFill>
                        <a:latin typeface="Fjalla One"/>
                        <a:ea typeface="Fjalla One"/>
                        <a:cs typeface="Fjalla One"/>
                        <a:sym typeface="Fjalla One"/>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r>
              <a:tr h="6847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Fjalla One"/>
                          <a:ea typeface="Fjalla One"/>
                          <a:cs typeface="Fjalla One"/>
                          <a:sym typeface="Fjalla One"/>
                        </a:rPr>
                        <a:t>Transaksi</a:t>
                      </a:r>
                      <a:endParaRPr sz="1800" u="none" cap="none" strike="noStrike">
                        <a:solidFill>
                          <a:schemeClr val="lt1"/>
                        </a:solidFill>
                        <a:latin typeface="Fjalla One"/>
                        <a:ea typeface="Fjalla One"/>
                        <a:cs typeface="Fjalla One"/>
                        <a:sym typeface="Fjalla One"/>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Barlow"/>
                          <a:ea typeface="Barlow"/>
                          <a:cs typeface="Barlow"/>
                          <a:sym typeface="Barlow"/>
                        </a:rPr>
                        <a:t>Tidak tersedia</a:t>
                      </a:r>
                      <a:endParaRPr sz="1400" u="none" cap="none" strike="noStrike">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Barlow"/>
                          <a:ea typeface="Barlow"/>
                          <a:cs typeface="Barlow"/>
                          <a:sym typeface="Barlow"/>
                        </a:rPr>
                        <a:t>Tersedia</a:t>
                      </a:r>
                      <a:endParaRPr sz="1400" u="none" cap="none" strike="noStrike">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r>
              <a:tr h="6847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Fjalla One"/>
                          <a:ea typeface="Fjalla One"/>
                          <a:cs typeface="Fjalla One"/>
                          <a:sym typeface="Fjalla One"/>
                        </a:rPr>
                        <a:t>Cari Produk</a:t>
                      </a:r>
                      <a:endParaRPr sz="1800" u="none" cap="none" strike="noStrike">
                        <a:solidFill>
                          <a:schemeClr val="lt1"/>
                        </a:solidFill>
                        <a:latin typeface="Fjalla One"/>
                        <a:ea typeface="Fjalla One"/>
                        <a:cs typeface="Fjalla One"/>
                        <a:sym typeface="Fjalla One"/>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Barlow"/>
                          <a:ea typeface="Barlow"/>
                          <a:cs typeface="Barlow"/>
                          <a:sym typeface="Barlow"/>
                        </a:rPr>
                        <a:t>Tidak tersedia</a:t>
                      </a:r>
                      <a:endParaRPr sz="1400" u="none" cap="none" strike="noStrike">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Barlow"/>
                          <a:ea typeface="Barlow"/>
                          <a:cs typeface="Barlow"/>
                          <a:sym typeface="Barlow"/>
                        </a:rPr>
                        <a:t>Tersedia</a:t>
                      </a:r>
                      <a:endParaRPr sz="1400" u="none" cap="none" strike="noStrike">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r>
              <a:tr h="6847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Fjalla One"/>
                          <a:ea typeface="Fjalla One"/>
                          <a:cs typeface="Fjalla One"/>
                          <a:sym typeface="Fjalla One"/>
                        </a:rPr>
                        <a:t>Laporan Penjualan</a:t>
                      </a:r>
                      <a:endParaRPr sz="1800" u="none" cap="none" strike="noStrike">
                        <a:solidFill>
                          <a:schemeClr val="lt1"/>
                        </a:solidFill>
                        <a:latin typeface="Fjalla One"/>
                        <a:ea typeface="Fjalla One"/>
                        <a:cs typeface="Fjalla One"/>
                        <a:sym typeface="Fjalla One"/>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Barlow"/>
                          <a:ea typeface="Barlow"/>
                          <a:cs typeface="Barlow"/>
                          <a:sym typeface="Barlow"/>
                        </a:rPr>
                        <a:t>Tersedia </a:t>
                      </a:r>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Barlow"/>
                          <a:ea typeface="Barlow"/>
                          <a:cs typeface="Barlow"/>
                          <a:sym typeface="Barlow"/>
                        </a:rPr>
                        <a:t>Tidak Tersedia</a:t>
                      </a:r>
                      <a:endParaRPr sz="1400" u="none" cap="none" strike="noStrike">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r>
              <a:tr h="6847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solidFill>
                            <a:schemeClr val="lt1"/>
                          </a:solidFill>
                          <a:latin typeface="Fjalla One"/>
                          <a:ea typeface="Fjalla One"/>
                          <a:cs typeface="Fjalla One"/>
                          <a:sym typeface="Fjalla One"/>
                        </a:rPr>
                        <a:t>Produk dan Stok</a:t>
                      </a:r>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Barlow"/>
                          <a:ea typeface="Barlow"/>
                          <a:cs typeface="Barlow"/>
                          <a:sym typeface="Barlow"/>
                        </a:rPr>
                        <a:t>Fitur mengedit tersedia</a:t>
                      </a:r>
                      <a:endParaRPr sz="1400" u="none" cap="none" strike="noStrike">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lt1"/>
                          </a:solidFill>
                          <a:latin typeface="Barlow"/>
                          <a:ea typeface="Barlow"/>
                          <a:cs typeface="Barlow"/>
                          <a:sym typeface="Barlow"/>
                        </a:rPr>
                        <a:t>Hanya fitur melihat saja yang tersedia</a:t>
                      </a:r>
                      <a:endParaRPr sz="1400" u="none" cap="none" strike="noStrike">
                        <a:solidFill>
                          <a:schemeClr val="lt1"/>
                        </a:solidFill>
                        <a:latin typeface="Barlow"/>
                        <a:ea typeface="Barlow"/>
                        <a:cs typeface="Barlow"/>
                        <a:sym typeface="Barlow"/>
                      </a:endParaRPr>
                    </a:p>
                  </a:txBody>
                  <a:tcPr marT="91425" marB="91425" marR="91425" marL="91425" anchor="ctr">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chemeClr val="accent6"/>
                    </a:solidFill>
                  </a:tcPr>
                </a:tc>
              </a:tr>
            </a:tbl>
          </a:graphicData>
        </a:graphic>
      </p:graphicFrame>
      <p:grpSp>
        <p:nvGrpSpPr>
          <p:cNvPr id="547" name="Google Shape;547;p35"/>
          <p:cNvGrpSpPr/>
          <p:nvPr/>
        </p:nvGrpSpPr>
        <p:grpSpPr>
          <a:xfrm>
            <a:off x="552925" y="888068"/>
            <a:ext cx="8014650" cy="1085981"/>
            <a:chOff x="552925" y="888068"/>
            <a:chExt cx="8014650" cy="1085981"/>
          </a:xfrm>
        </p:grpSpPr>
        <p:sp>
          <p:nvSpPr>
            <p:cNvPr id="548" name="Google Shape;548;p35"/>
            <p:cNvSpPr/>
            <p:nvPr/>
          </p:nvSpPr>
          <p:spPr>
            <a:xfrm>
              <a:off x="572650" y="888068"/>
              <a:ext cx="7343" cy="1062549"/>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5"/>
            <p:cNvSpPr/>
            <p:nvPr/>
          </p:nvSpPr>
          <p:spPr>
            <a:xfrm>
              <a:off x="552925" y="192713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5"/>
            <p:cNvSpPr/>
            <p:nvPr/>
          </p:nvSpPr>
          <p:spPr>
            <a:xfrm>
              <a:off x="8540407" y="888068"/>
              <a:ext cx="7343" cy="1062549"/>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5"/>
            <p:cNvSpPr/>
            <p:nvPr/>
          </p:nvSpPr>
          <p:spPr>
            <a:xfrm>
              <a:off x="8520688" y="1927136"/>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2" name="Google Shape;552;p35"/>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Perbedaan Admin dan Kasir</a:t>
            </a:r>
            <a:endParaRPr b="0">
              <a:solidFill>
                <a:schemeClr val="lt1"/>
              </a:solidFil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2"/>
                                        </p:tgtEl>
                                        <p:attrNameLst>
                                          <p:attrName>style.visibility</p:attrName>
                                        </p:attrNameLst>
                                      </p:cBhvr>
                                      <p:to>
                                        <p:strVal val="visible"/>
                                      </p:to>
                                    </p:set>
                                    <p:anim calcmode="lin" valueType="num">
                                      <p:cBhvr additive="base">
                                        <p:cTn dur="500"/>
                                        <p:tgtEl>
                                          <p:spTgt spid="55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000"/>
                                        <p:tgtEl>
                                          <p:spTgt spid="5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6"/>
          <p:cNvSpPr txBox="1"/>
          <p:nvPr>
            <p:ph type="ctrTitle"/>
          </p:nvPr>
        </p:nvSpPr>
        <p:spPr>
          <a:xfrm>
            <a:off x="1670500" y="2542250"/>
            <a:ext cx="5797500" cy="119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5200"/>
              <a:buNone/>
            </a:pPr>
            <a:r>
              <a:rPr lang="en-US"/>
              <a:t>Fitur- Fitur Lainya</a:t>
            </a:r>
            <a:endParaRPr/>
          </a:p>
        </p:txBody>
      </p:sp>
      <p:pic>
        <p:nvPicPr>
          <p:cNvPr id="558" name="Google Shape;558;p36"/>
          <p:cNvPicPr preferRelativeResize="0"/>
          <p:nvPr/>
        </p:nvPicPr>
        <p:blipFill rotWithShape="1">
          <a:blip r:embed="rId3">
            <a:alphaModFix/>
          </a:blip>
          <a:srcRect b="0" l="0" r="0" t="0"/>
          <a:stretch/>
        </p:blipFill>
        <p:spPr>
          <a:xfrm>
            <a:off x="3685788" y="583660"/>
            <a:ext cx="1766924" cy="1482754"/>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8"/>
                                        </p:tgtEl>
                                        <p:attrNameLst>
                                          <p:attrName>style.visibility</p:attrName>
                                        </p:attrNameLst>
                                      </p:cBhvr>
                                      <p:to>
                                        <p:strVal val="visible"/>
                                      </p:to>
                                    </p:set>
                                    <p:anim calcmode="lin" valueType="num">
                                      <p:cBhvr additive="base">
                                        <p:cTn dur="500"/>
                                        <p:tgtEl>
                                          <p:spTgt spid="5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37"/>
          <p:cNvSpPr txBox="1"/>
          <p:nvPr>
            <p:ph idx="1" type="body"/>
          </p:nvPr>
        </p:nvSpPr>
        <p:spPr>
          <a:xfrm>
            <a:off x="0" y="1378208"/>
            <a:ext cx="3438939" cy="858766"/>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600">
                <a:latin typeface="Times New Roman"/>
                <a:ea typeface="Times New Roman"/>
                <a:cs typeface="Times New Roman"/>
                <a:sym typeface="Times New Roman"/>
              </a:rPr>
              <a:t>Berguna untuk mencari data  mengenai supplier, pelanggan,serta produk menggunakan nama.</a:t>
            </a:r>
            <a:endParaRPr b="1" sz="1600">
              <a:latin typeface="Times New Roman"/>
              <a:ea typeface="Times New Roman"/>
              <a:cs typeface="Times New Roman"/>
              <a:sym typeface="Times New Roman"/>
            </a:endParaRPr>
          </a:p>
        </p:txBody>
      </p:sp>
      <p:sp>
        <p:nvSpPr>
          <p:cNvPr id="564" name="Google Shape;564;p37"/>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Searching</a:t>
            </a:r>
            <a:endParaRPr/>
          </a:p>
        </p:txBody>
      </p:sp>
      <p:pic>
        <p:nvPicPr>
          <p:cNvPr id="565" name="Google Shape;565;p37"/>
          <p:cNvPicPr preferRelativeResize="0"/>
          <p:nvPr/>
        </p:nvPicPr>
        <p:blipFill rotWithShape="1">
          <a:blip r:embed="rId3">
            <a:alphaModFix/>
          </a:blip>
          <a:srcRect b="60392" l="0" r="0" t="11575"/>
          <a:stretch/>
        </p:blipFill>
        <p:spPr>
          <a:xfrm>
            <a:off x="2604052" y="2621027"/>
            <a:ext cx="6324616" cy="99681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4"/>
                                        </p:tgtEl>
                                        <p:attrNameLst>
                                          <p:attrName>style.visibility</p:attrName>
                                        </p:attrNameLst>
                                      </p:cBhvr>
                                      <p:to>
                                        <p:strVal val="visible"/>
                                      </p:to>
                                    </p:set>
                                    <p:anim calcmode="lin" valueType="num">
                                      <p:cBhvr additive="base">
                                        <p:cTn dur="500"/>
                                        <p:tgtEl>
                                          <p:spTgt spid="5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xEl>
                                              <p:pRg end="0" st="0"/>
                                            </p:txEl>
                                          </p:spTgt>
                                        </p:tgtEl>
                                        <p:attrNameLst>
                                          <p:attrName>style.visibility</p:attrName>
                                        </p:attrNameLst>
                                      </p:cBhvr>
                                      <p:to>
                                        <p:strVal val="visible"/>
                                      </p:to>
                                    </p:set>
                                    <p:animEffect filter="fade" transition="in">
                                      <p:cBhvr>
                                        <p:cTn dur="1000"/>
                                        <p:tgtEl>
                                          <p:spTgt spid="5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8"/>
          <p:cNvSpPr txBox="1"/>
          <p:nvPr>
            <p:ph idx="1" type="body"/>
          </p:nvPr>
        </p:nvSpPr>
        <p:spPr>
          <a:xfrm>
            <a:off x="0" y="1439076"/>
            <a:ext cx="3550596" cy="837196"/>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600">
                <a:latin typeface="Times New Roman"/>
                <a:ea typeface="Times New Roman"/>
                <a:cs typeface="Times New Roman"/>
                <a:sym typeface="Times New Roman"/>
              </a:rPr>
              <a:t>Pagination merupakan salah fitur yang berguna untuk membatasi tampilan data produk yang banyak. </a:t>
            </a:r>
            <a:endParaRPr/>
          </a:p>
        </p:txBody>
      </p:sp>
      <p:sp>
        <p:nvSpPr>
          <p:cNvPr id="571" name="Google Shape;571;p38"/>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Pagination</a:t>
            </a:r>
            <a:endParaRPr/>
          </a:p>
        </p:txBody>
      </p:sp>
      <p:pic>
        <p:nvPicPr>
          <p:cNvPr id="572" name="Google Shape;572;p38"/>
          <p:cNvPicPr preferRelativeResize="0"/>
          <p:nvPr/>
        </p:nvPicPr>
        <p:blipFill rotWithShape="1">
          <a:blip r:embed="rId3">
            <a:alphaModFix/>
          </a:blip>
          <a:srcRect b="6173" l="18084" r="0" t="20979"/>
          <a:stretch/>
        </p:blipFill>
        <p:spPr>
          <a:xfrm>
            <a:off x="4337918" y="2460789"/>
            <a:ext cx="4241877" cy="2120939"/>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1"/>
                                        </p:tgtEl>
                                        <p:attrNameLst>
                                          <p:attrName>style.visibility</p:attrName>
                                        </p:attrNameLst>
                                      </p:cBhvr>
                                      <p:to>
                                        <p:strVal val="visible"/>
                                      </p:to>
                                    </p:set>
                                    <p:anim calcmode="lin" valueType="num">
                                      <p:cBhvr additive="base">
                                        <p:cTn dur="500"/>
                                        <p:tgtEl>
                                          <p:spTgt spid="5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xEl>
                                              <p:pRg end="0" st="0"/>
                                            </p:txEl>
                                          </p:spTgt>
                                        </p:tgtEl>
                                        <p:attrNameLst>
                                          <p:attrName>style.visibility</p:attrName>
                                        </p:attrNameLst>
                                      </p:cBhvr>
                                      <p:to>
                                        <p:strVal val="visible"/>
                                      </p:to>
                                    </p:set>
                                    <p:animEffect filter="fade" transition="in">
                                      <p:cBhvr>
                                        <p:cTn dur="1000"/>
                                        <p:tgtEl>
                                          <p:spTgt spid="5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000"/>
                                        <p:tgtEl>
                                          <p:spTgt spid="5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39"/>
          <p:cNvSpPr txBox="1"/>
          <p:nvPr>
            <p:ph idx="1" type="body"/>
          </p:nvPr>
        </p:nvSpPr>
        <p:spPr>
          <a:xfrm>
            <a:off x="0" y="1420237"/>
            <a:ext cx="3842426" cy="1245142"/>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600">
                <a:latin typeface="Times New Roman"/>
                <a:ea typeface="Times New Roman"/>
                <a:cs typeface="Times New Roman"/>
                <a:sym typeface="Times New Roman"/>
              </a:rPr>
              <a:t>Validasi form adalah suatu pemberitahuan yang digunakan oleh form dimana informasi yang ditampilkan oleh form tersebut berupa pesan sukses atau error.</a:t>
            </a:r>
            <a:endParaRPr b="1" sz="1600">
              <a:latin typeface="Times New Roman"/>
              <a:ea typeface="Times New Roman"/>
              <a:cs typeface="Times New Roman"/>
              <a:sym typeface="Times New Roman"/>
            </a:endParaRPr>
          </a:p>
          <a:p>
            <a:pPr indent="0" lvl="0" marL="152400" rtl="0" algn="l">
              <a:lnSpc>
                <a:spcPct val="100000"/>
              </a:lnSpc>
              <a:spcBef>
                <a:spcPts val="0"/>
              </a:spcBef>
              <a:spcAft>
                <a:spcPts val="0"/>
              </a:spcAft>
              <a:buSzPts val="1200"/>
              <a:buNone/>
            </a:pPr>
            <a:r>
              <a:t/>
            </a:r>
            <a:endParaRPr b="1" sz="1600">
              <a:latin typeface="Times New Roman"/>
              <a:ea typeface="Times New Roman"/>
              <a:cs typeface="Times New Roman"/>
              <a:sym typeface="Times New Roman"/>
            </a:endParaRPr>
          </a:p>
        </p:txBody>
      </p:sp>
      <p:sp>
        <p:nvSpPr>
          <p:cNvPr id="578" name="Google Shape;578;p39"/>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Validasi Form</a:t>
            </a:r>
            <a:endParaRPr/>
          </a:p>
        </p:txBody>
      </p:sp>
      <p:pic>
        <p:nvPicPr>
          <p:cNvPr id="579" name="Google Shape;579;p39"/>
          <p:cNvPicPr preferRelativeResize="0"/>
          <p:nvPr/>
        </p:nvPicPr>
        <p:blipFill rotWithShape="1">
          <a:blip r:embed="rId3">
            <a:alphaModFix/>
          </a:blip>
          <a:srcRect b="0" l="0" r="0" t="13220"/>
          <a:stretch/>
        </p:blipFill>
        <p:spPr>
          <a:xfrm>
            <a:off x="4796931" y="1561038"/>
            <a:ext cx="4143153" cy="2021423"/>
          </a:xfrm>
          <a:prstGeom prst="rect">
            <a:avLst/>
          </a:prstGeom>
          <a:noFill/>
          <a:ln>
            <a:noFill/>
          </a:ln>
        </p:spPr>
      </p:pic>
      <p:pic>
        <p:nvPicPr>
          <p:cNvPr id="580" name="Google Shape;580;p39"/>
          <p:cNvPicPr preferRelativeResize="0"/>
          <p:nvPr/>
        </p:nvPicPr>
        <p:blipFill rotWithShape="1">
          <a:blip r:embed="rId4">
            <a:alphaModFix/>
          </a:blip>
          <a:srcRect b="42123" l="0" r="0" t="4139"/>
          <a:stretch/>
        </p:blipFill>
        <p:spPr>
          <a:xfrm>
            <a:off x="203916" y="3403444"/>
            <a:ext cx="5441510" cy="1644031"/>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8"/>
                                        </p:tgtEl>
                                        <p:attrNameLst>
                                          <p:attrName>style.visibility</p:attrName>
                                        </p:attrNameLst>
                                      </p:cBhvr>
                                      <p:to>
                                        <p:strVal val="visible"/>
                                      </p:to>
                                    </p:set>
                                    <p:anim calcmode="lin" valueType="num">
                                      <p:cBhvr additive="base">
                                        <p:cTn dur="500"/>
                                        <p:tgtEl>
                                          <p:spTgt spid="5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0" st="0"/>
                                            </p:txEl>
                                          </p:spTgt>
                                        </p:tgtEl>
                                        <p:attrNameLst>
                                          <p:attrName>style.visibility</p:attrName>
                                        </p:attrNameLst>
                                      </p:cBhvr>
                                      <p:to>
                                        <p:strVal val="visible"/>
                                      </p:to>
                                    </p:set>
                                    <p:animEffect filter="fade" transition="in">
                                      <p:cBhvr>
                                        <p:cTn dur="1000"/>
                                        <p:tgtEl>
                                          <p:spTgt spid="5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1" st="1"/>
                                            </p:txEl>
                                          </p:spTgt>
                                        </p:tgtEl>
                                        <p:attrNameLst>
                                          <p:attrName>style.visibility</p:attrName>
                                        </p:attrNameLst>
                                      </p:cBhvr>
                                      <p:to>
                                        <p:strVal val="visible"/>
                                      </p:to>
                                    </p:set>
                                    <p:animEffect filter="fade" transition="in">
                                      <p:cBhvr>
                                        <p:cTn dur="1000"/>
                                        <p:tgtEl>
                                          <p:spTgt spid="5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1000"/>
                                        <p:tgtEl>
                                          <p:spTgt spid="5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40"/>
          <p:cNvSpPr txBox="1"/>
          <p:nvPr>
            <p:ph idx="1" type="body"/>
          </p:nvPr>
        </p:nvSpPr>
        <p:spPr>
          <a:xfrm>
            <a:off x="0" y="1471387"/>
            <a:ext cx="3853500" cy="1045125"/>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600">
                <a:latin typeface="Times New Roman"/>
                <a:ea typeface="Times New Roman"/>
                <a:cs typeface="Times New Roman"/>
                <a:sym typeface="Times New Roman"/>
              </a:rPr>
              <a:t>Hashing Password berfungsi untuk menyamarkan password pengguna/user dengan menampilkan 32 karakter acak.</a:t>
            </a:r>
            <a:endParaRPr b="1" sz="1600">
              <a:latin typeface="Times New Roman"/>
              <a:ea typeface="Times New Roman"/>
              <a:cs typeface="Times New Roman"/>
              <a:sym typeface="Times New Roman"/>
            </a:endParaRPr>
          </a:p>
        </p:txBody>
      </p:sp>
      <p:sp>
        <p:nvSpPr>
          <p:cNvPr id="586" name="Google Shape;586;p40"/>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Hashing Password</a:t>
            </a:r>
            <a:endParaRPr/>
          </a:p>
        </p:txBody>
      </p:sp>
      <p:pic>
        <p:nvPicPr>
          <p:cNvPr id="587" name="Google Shape;587;p40"/>
          <p:cNvPicPr preferRelativeResize="0"/>
          <p:nvPr/>
        </p:nvPicPr>
        <p:blipFill rotWithShape="1">
          <a:blip r:embed="rId3">
            <a:alphaModFix/>
          </a:blip>
          <a:srcRect b="-1" l="16275" r="0" t="32141"/>
          <a:stretch/>
        </p:blipFill>
        <p:spPr>
          <a:xfrm>
            <a:off x="3853500" y="2571750"/>
            <a:ext cx="4766553" cy="2172028"/>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6"/>
                                        </p:tgtEl>
                                        <p:attrNameLst>
                                          <p:attrName>style.visibility</p:attrName>
                                        </p:attrNameLst>
                                      </p:cBhvr>
                                      <p:to>
                                        <p:strVal val="visible"/>
                                      </p:to>
                                    </p:set>
                                    <p:anim calcmode="lin" valueType="num">
                                      <p:cBhvr additive="base">
                                        <p:cTn dur="500"/>
                                        <p:tgtEl>
                                          <p:spTgt spid="58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0" st="0"/>
                                            </p:txEl>
                                          </p:spTgt>
                                        </p:tgtEl>
                                        <p:attrNameLst>
                                          <p:attrName>style.visibility</p:attrName>
                                        </p:attrNameLst>
                                      </p:cBhvr>
                                      <p:to>
                                        <p:strVal val="visible"/>
                                      </p:to>
                                    </p:set>
                                    <p:animEffect filter="fade" transition="in">
                                      <p:cBhvr>
                                        <p:cTn dur="1000"/>
                                        <p:tgtEl>
                                          <p:spTgt spid="5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0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1" name="Shape 201"/>
        <p:cNvGrpSpPr/>
        <p:nvPr/>
      </p:nvGrpSpPr>
      <p:grpSpPr>
        <a:xfrm>
          <a:off x="0" y="0"/>
          <a:ext cx="0" cy="0"/>
          <a:chOff x="0" y="0"/>
          <a:chExt cx="0" cy="0"/>
        </a:xfrm>
      </p:grpSpPr>
      <p:grpSp>
        <p:nvGrpSpPr>
          <p:cNvPr id="202" name="Google Shape;202;p14"/>
          <p:cNvGrpSpPr/>
          <p:nvPr/>
        </p:nvGrpSpPr>
        <p:grpSpPr>
          <a:xfrm>
            <a:off x="319500" y="0"/>
            <a:ext cx="2555700" cy="2301750"/>
            <a:chOff x="319500" y="0"/>
            <a:chExt cx="2555700" cy="2301750"/>
          </a:xfrm>
        </p:grpSpPr>
        <p:sp>
          <p:nvSpPr>
            <p:cNvPr id="203" name="Google Shape;203;p14"/>
            <p:cNvSpPr/>
            <p:nvPr/>
          </p:nvSpPr>
          <p:spPr>
            <a:xfrm>
              <a:off x="319500" y="363150"/>
              <a:ext cx="25557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 name="Google Shape;206;p14"/>
            <p:cNvGrpSpPr/>
            <p:nvPr/>
          </p:nvGrpSpPr>
          <p:grpSpPr>
            <a:xfrm>
              <a:off x="2582400" y="0"/>
              <a:ext cx="46887" cy="641924"/>
              <a:chOff x="2783050" y="0"/>
              <a:chExt cx="46887" cy="641924"/>
            </a:xfrm>
          </p:grpSpPr>
          <p:sp>
            <p:nvSpPr>
              <p:cNvPr id="207" name="Google Shape;207;p14"/>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9" name="Google Shape;209;p14"/>
          <p:cNvGrpSpPr/>
          <p:nvPr/>
        </p:nvGrpSpPr>
        <p:grpSpPr>
          <a:xfrm>
            <a:off x="3294150" y="0"/>
            <a:ext cx="2555700" cy="2301750"/>
            <a:chOff x="3294150" y="0"/>
            <a:chExt cx="2555700" cy="2301750"/>
          </a:xfrm>
        </p:grpSpPr>
        <p:sp>
          <p:nvSpPr>
            <p:cNvPr id="210" name="Google Shape;210;p14"/>
            <p:cNvSpPr/>
            <p:nvPr/>
          </p:nvSpPr>
          <p:spPr>
            <a:xfrm>
              <a:off x="3294150" y="363150"/>
              <a:ext cx="25557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4"/>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3" name="Google Shape;213;p14"/>
            <p:cNvGrpSpPr/>
            <p:nvPr/>
          </p:nvGrpSpPr>
          <p:grpSpPr>
            <a:xfrm>
              <a:off x="5557050" y="0"/>
              <a:ext cx="46887" cy="641924"/>
              <a:chOff x="2783050" y="0"/>
              <a:chExt cx="46887" cy="641924"/>
            </a:xfrm>
          </p:grpSpPr>
          <p:sp>
            <p:nvSpPr>
              <p:cNvPr id="214" name="Google Shape;214;p14"/>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6" name="Google Shape;216;p14"/>
          <p:cNvGrpSpPr/>
          <p:nvPr/>
        </p:nvGrpSpPr>
        <p:grpSpPr>
          <a:xfrm>
            <a:off x="6268800" y="0"/>
            <a:ext cx="2555700" cy="2301750"/>
            <a:chOff x="6268800" y="0"/>
            <a:chExt cx="2555700" cy="2301750"/>
          </a:xfrm>
        </p:grpSpPr>
        <p:sp>
          <p:nvSpPr>
            <p:cNvPr id="217" name="Google Shape;217;p14"/>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6268800" y="363150"/>
              <a:ext cx="25557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65022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a:off x="65219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1" name="Google Shape;221;p14"/>
            <p:cNvGrpSpPr/>
            <p:nvPr/>
          </p:nvGrpSpPr>
          <p:grpSpPr>
            <a:xfrm>
              <a:off x="8531700" y="0"/>
              <a:ext cx="46887" cy="641924"/>
              <a:chOff x="2783050" y="0"/>
              <a:chExt cx="46887" cy="641924"/>
            </a:xfrm>
          </p:grpSpPr>
          <p:sp>
            <p:nvSpPr>
              <p:cNvPr id="222" name="Google Shape;222;p14"/>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4" name="Google Shape;224;p14"/>
          <p:cNvGrpSpPr/>
          <p:nvPr/>
        </p:nvGrpSpPr>
        <p:grpSpPr>
          <a:xfrm>
            <a:off x="319500" y="2225550"/>
            <a:ext cx="2555700" cy="2301750"/>
            <a:chOff x="319500" y="0"/>
            <a:chExt cx="2555700" cy="2301750"/>
          </a:xfrm>
        </p:grpSpPr>
        <p:sp>
          <p:nvSpPr>
            <p:cNvPr id="225" name="Google Shape;225;p14"/>
            <p:cNvSpPr/>
            <p:nvPr/>
          </p:nvSpPr>
          <p:spPr>
            <a:xfrm>
              <a:off x="319500" y="363150"/>
              <a:ext cx="2555700" cy="1938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a:off x="5529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
            <p:cNvSpPr/>
            <p:nvPr/>
          </p:nvSpPr>
          <p:spPr>
            <a:xfrm>
              <a:off x="5726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 name="Google Shape;228;p14"/>
            <p:cNvGrpSpPr/>
            <p:nvPr/>
          </p:nvGrpSpPr>
          <p:grpSpPr>
            <a:xfrm>
              <a:off x="2582400" y="0"/>
              <a:ext cx="46887" cy="641924"/>
              <a:chOff x="2783050" y="0"/>
              <a:chExt cx="46887" cy="641924"/>
            </a:xfrm>
          </p:grpSpPr>
          <p:sp>
            <p:nvSpPr>
              <p:cNvPr id="229" name="Google Shape;229;p14"/>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1" name="Google Shape;231;p14"/>
          <p:cNvGrpSpPr/>
          <p:nvPr/>
        </p:nvGrpSpPr>
        <p:grpSpPr>
          <a:xfrm>
            <a:off x="3294150" y="2225550"/>
            <a:ext cx="2555700" cy="2301750"/>
            <a:chOff x="3294150" y="0"/>
            <a:chExt cx="2555700" cy="2301750"/>
          </a:xfrm>
        </p:grpSpPr>
        <p:sp>
          <p:nvSpPr>
            <p:cNvPr id="232" name="Google Shape;232;p14"/>
            <p:cNvSpPr/>
            <p:nvPr/>
          </p:nvSpPr>
          <p:spPr>
            <a:xfrm>
              <a:off x="3294150" y="363150"/>
              <a:ext cx="2555700" cy="1938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
            <p:cNvSpPr/>
            <p:nvPr/>
          </p:nvSpPr>
          <p:spPr>
            <a:xfrm>
              <a:off x="352757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354729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5" name="Google Shape;235;p14"/>
            <p:cNvGrpSpPr/>
            <p:nvPr/>
          </p:nvGrpSpPr>
          <p:grpSpPr>
            <a:xfrm>
              <a:off x="5557050" y="0"/>
              <a:ext cx="46887" cy="641924"/>
              <a:chOff x="2783050" y="0"/>
              <a:chExt cx="46887" cy="641924"/>
            </a:xfrm>
          </p:grpSpPr>
          <p:sp>
            <p:nvSpPr>
              <p:cNvPr id="236" name="Google Shape;236;p14"/>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8" name="Google Shape;238;p14"/>
          <p:cNvGrpSpPr/>
          <p:nvPr/>
        </p:nvGrpSpPr>
        <p:grpSpPr>
          <a:xfrm>
            <a:off x="6268800" y="2225550"/>
            <a:ext cx="2555700" cy="2301750"/>
            <a:chOff x="6268800" y="0"/>
            <a:chExt cx="2555700" cy="2301750"/>
          </a:xfrm>
        </p:grpSpPr>
        <p:sp>
          <p:nvSpPr>
            <p:cNvPr id="239" name="Google Shape;239;p14"/>
            <p:cNvSpPr/>
            <p:nvPr/>
          </p:nvSpPr>
          <p:spPr>
            <a:xfrm>
              <a:off x="8516187"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403" y="1807"/>
                    <a:pt x="1807" y="1403"/>
                    <a:pt x="1807" y="904"/>
                  </a:cubicBezTo>
                  <a:cubicBezTo>
                    <a:pt x="1807" y="405"/>
                    <a:pt x="1403"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6268800" y="363150"/>
              <a:ext cx="2555700" cy="1938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65022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65219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3" name="Google Shape;243;p14"/>
            <p:cNvGrpSpPr/>
            <p:nvPr/>
          </p:nvGrpSpPr>
          <p:grpSpPr>
            <a:xfrm>
              <a:off x="8531700" y="0"/>
              <a:ext cx="46887" cy="641924"/>
              <a:chOff x="2783050" y="0"/>
              <a:chExt cx="46887" cy="641924"/>
            </a:xfrm>
          </p:grpSpPr>
          <p:sp>
            <p:nvSpPr>
              <p:cNvPr id="244" name="Google Shape;244;p14"/>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46" name="Google Shape;246;p14"/>
          <p:cNvSpPr txBox="1"/>
          <p:nvPr>
            <p:ph type="ctrTitle"/>
          </p:nvPr>
        </p:nvSpPr>
        <p:spPr>
          <a:xfrm>
            <a:off x="677877" y="1222809"/>
            <a:ext cx="1918813" cy="1013536"/>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Latar Belakang  </a:t>
            </a:r>
            <a:br>
              <a:rPr lang="en-US"/>
            </a:br>
            <a:endParaRPr/>
          </a:p>
        </p:txBody>
      </p:sp>
      <p:sp>
        <p:nvSpPr>
          <p:cNvPr id="247" name="Google Shape;247;p14"/>
          <p:cNvSpPr txBox="1"/>
          <p:nvPr>
            <p:ph idx="7" type="ctrTitle"/>
          </p:nvPr>
        </p:nvSpPr>
        <p:spPr>
          <a:xfrm>
            <a:off x="3547295" y="1222809"/>
            <a:ext cx="1982588" cy="61093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Fitur Untuk Admin</a:t>
            </a:r>
            <a:endParaRPr/>
          </a:p>
        </p:txBody>
      </p:sp>
      <p:sp>
        <p:nvSpPr>
          <p:cNvPr id="248" name="Google Shape;248;p14"/>
          <p:cNvSpPr txBox="1"/>
          <p:nvPr>
            <p:ph idx="8" type="ctrTitle"/>
          </p:nvPr>
        </p:nvSpPr>
        <p:spPr>
          <a:xfrm>
            <a:off x="6595999" y="1239374"/>
            <a:ext cx="1920188"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Fitur Untuk Kasir</a:t>
            </a:r>
            <a:endParaRPr/>
          </a:p>
        </p:txBody>
      </p:sp>
      <p:sp>
        <p:nvSpPr>
          <p:cNvPr id="249" name="Google Shape;249;p14"/>
          <p:cNvSpPr txBox="1"/>
          <p:nvPr>
            <p:ph idx="9" type="ctrTitle"/>
          </p:nvPr>
        </p:nvSpPr>
        <p:spPr>
          <a:xfrm>
            <a:off x="694650" y="3273465"/>
            <a:ext cx="18054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Halaman </a:t>
            </a:r>
            <a:endParaRPr/>
          </a:p>
        </p:txBody>
      </p:sp>
      <p:sp>
        <p:nvSpPr>
          <p:cNvPr id="250" name="Google Shape;250;p14"/>
          <p:cNvSpPr txBox="1"/>
          <p:nvPr>
            <p:ph idx="13" type="ctrTitle"/>
          </p:nvPr>
        </p:nvSpPr>
        <p:spPr>
          <a:xfrm>
            <a:off x="3701100" y="3269100"/>
            <a:ext cx="1741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Keunggulan Bagi Admin </a:t>
            </a:r>
            <a:endParaRPr/>
          </a:p>
        </p:txBody>
      </p:sp>
      <p:sp>
        <p:nvSpPr>
          <p:cNvPr id="251" name="Google Shape;251;p14"/>
          <p:cNvSpPr txBox="1"/>
          <p:nvPr>
            <p:ph idx="14" type="ctrTitle"/>
          </p:nvPr>
        </p:nvSpPr>
        <p:spPr>
          <a:xfrm>
            <a:off x="6675750" y="3269100"/>
            <a:ext cx="17418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US"/>
              <a:t>Keunggulan Bagi Kasir </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500"/>
                                        <p:tgtEl>
                                          <p:spTgt spid="2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500"/>
                                        <p:tgtEl>
                                          <p:spTgt spid="24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1"/>
          <p:cNvSpPr txBox="1"/>
          <p:nvPr>
            <p:ph idx="1" type="body"/>
          </p:nvPr>
        </p:nvSpPr>
        <p:spPr>
          <a:xfrm>
            <a:off x="0" y="1414624"/>
            <a:ext cx="3296909" cy="689801"/>
          </a:xfrm>
          <a:prstGeom prst="rect">
            <a:avLst/>
          </a:prstGeom>
          <a:noFill/>
          <a:ln>
            <a:noFill/>
          </a:ln>
        </p:spPr>
        <p:txBody>
          <a:bodyPr anchorCtr="0" anchor="t" bIns="91425" lIns="91425" spcFirstLastPara="1" rIns="91425" wrap="square" tIns="91425">
            <a:noAutofit/>
          </a:bodyPr>
          <a:lstStyle/>
          <a:p>
            <a:pPr indent="0" lvl="0" marL="152400" rtl="0" algn="l">
              <a:lnSpc>
                <a:spcPct val="100000"/>
              </a:lnSpc>
              <a:spcBef>
                <a:spcPts val="0"/>
              </a:spcBef>
              <a:spcAft>
                <a:spcPts val="0"/>
              </a:spcAft>
              <a:buSzPts val="1200"/>
              <a:buNone/>
            </a:pPr>
            <a:r>
              <a:rPr b="1" lang="en-US" sz="1600">
                <a:latin typeface="Times New Roman"/>
                <a:ea typeface="Times New Roman"/>
                <a:cs typeface="Times New Roman"/>
                <a:sym typeface="Times New Roman"/>
              </a:rPr>
              <a:t>Berguna untuk langsung mengisi bagian kosong sesuai dengan data yang tersedia.</a:t>
            </a:r>
            <a:endParaRPr b="1" sz="1600">
              <a:latin typeface="Times New Roman"/>
              <a:ea typeface="Times New Roman"/>
              <a:cs typeface="Times New Roman"/>
              <a:sym typeface="Times New Roman"/>
            </a:endParaRPr>
          </a:p>
        </p:txBody>
      </p:sp>
      <p:sp>
        <p:nvSpPr>
          <p:cNvPr id="593" name="Google Shape;593;p41"/>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Autofill</a:t>
            </a:r>
            <a:endParaRPr/>
          </a:p>
        </p:txBody>
      </p:sp>
      <p:pic>
        <p:nvPicPr>
          <p:cNvPr id="594" name="Google Shape;594;p41"/>
          <p:cNvPicPr preferRelativeResize="0"/>
          <p:nvPr/>
        </p:nvPicPr>
        <p:blipFill rotWithShape="1">
          <a:blip r:embed="rId3">
            <a:alphaModFix/>
          </a:blip>
          <a:srcRect b="0" l="0" r="0" t="12542"/>
          <a:stretch/>
        </p:blipFill>
        <p:spPr>
          <a:xfrm>
            <a:off x="3296909" y="2104425"/>
            <a:ext cx="5506279" cy="2707496"/>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93"/>
                                        </p:tgtEl>
                                        <p:attrNameLst>
                                          <p:attrName>style.visibility</p:attrName>
                                        </p:attrNameLst>
                                      </p:cBhvr>
                                      <p:to>
                                        <p:strVal val="visible"/>
                                      </p:to>
                                    </p:set>
                                    <p:anim calcmode="lin" valueType="num">
                                      <p:cBhvr additive="base">
                                        <p:cTn dur="500"/>
                                        <p:tgtEl>
                                          <p:spTgt spid="59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xEl>
                                              <p:pRg end="0" st="0"/>
                                            </p:txEl>
                                          </p:spTgt>
                                        </p:tgtEl>
                                        <p:attrNameLst>
                                          <p:attrName>style.visibility</p:attrName>
                                        </p:attrNameLst>
                                      </p:cBhvr>
                                      <p:to>
                                        <p:strVal val="visible"/>
                                      </p:to>
                                    </p:set>
                                    <p:animEffect filter="fade" transition="in">
                                      <p:cBhvr>
                                        <p:cTn dur="1000"/>
                                        <p:tgtEl>
                                          <p:spTgt spid="5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000"/>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98" name="Shape 598"/>
        <p:cNvGrpSpPr/>
        <p:nvPr/>
      </p:nvGrpSpPr>
      <p:grpSpPr>
        <a:xfrm>
          <a:off x="0" y="0"/>
          <a:ext cx="0" cy="0"/>
          <a:chOff x="0" y="0"/>
          <a:chExt cx="0" cy="0"/>
        </a:xfrm>
      </p:grpSpPr>
      <p:sp>
        <p:nvSpPr>
          <p:cNvPr id="599" name="Google Shape;599;p42"/>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t>Demo</a:t>
            </a:r>
            <a:endParaRPr b="0">
              <a:solidFill>
                <a:schemeClr val="lt1"/>
              </a:solidFill>
            </a:endParaRPr>
          </a:p>
        </p:txBody>
      </p:sp>
      <p:grpSp>
        <p:nvGrpSpPr>
          <p:cNvPr id="600" name="Google Shape;600;p42"/>
          <p:cNvGrpSpPr/>
          <p:nvPr/>
        </p:nvGrpSpPr>
        <p:grpSpPr>
          <a:xfrm>
            <a:off x="6638654" y="1415521"/>
            <a:ext cx="2499902" cy="1064613"/>
            <a:chOff x="5094100" y="3196201"/>
            <a:chExt cx="2823700" cy="1202001"/>
          </a:xfrm>
        </p:grpSpPr>
        <p:sp>
          <p:nvSpPr>
            <p:cNvPr id="601" name="Google Shape;601;p42"/>
            <p:cNvSpPr/>
            <p:nvPr/>
          </p:nvSpPr>
          <p:spPr>
            <a:xfrm>
              <a:off x="5528600" y="3203602"/>
              <a:ext cx="2389200" cy="1194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42"/>
            <p:cNvSpPr/>
            <p:nvPr/>
          </p:nvSpPr>
          <p:spPr>
            <a:xfrm rot="-5400000">
              <a:off x="5059450" y="3230851"/>
              <a:ext cx="511200" cy="4419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3" name="Google Shape;603;p42"/>
          <p:cNvGrpSpPr/>
          <p:nvPr/>
        </p:nvGrpSpPr>
        <p:grpSpPr>
          <a:xfrm>
            <a:off x="0" y="4013273"/>
            <a:ext cx="2571589" cy="1130227"/>
            <a:chOff x="1226275" y="3203602"/>
            <a:chExt cx="2823699" cy="1194600"/>
          </a:xfrm>
        </p:grpSpPr>
        <p:sp>
          <p:nvSpPr>
            <p:cNvPr id="604" name="Google Shape;604;p42"/>
            <p:cNvSpPr/>
            <p:nvPr/>
          </p:nvSpPr>
          <p:spPr>
            <a:xfrm>
              <a:off x="1226275" y="3203602"/>
              <a:ext cx="2389200" cy="1194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42"/>
            <p:cNvSpPr/>
            <p:nvPr/>
          </p:nvSpPr>
          <p:spPr>
            <a:xfrm rot="5400000">
              <a:off x="3573424" y="3920026"/>
              <a:ext cx="511200" cy="4419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6" name="Google Shape;606;p42"/>
          <p:cNvGrpSpPr/>
          <p:nvPr/>
        </p:nvGrpSpPr>
        <p:grpSpPr>
          <a:xfrm>
            <a:off x="2680769" y="1438562"/>
            <a:ext cx="3770990" cy="3534760"/>
            <a:chOff x="1961313" y="2299436"/>
            <a:chExt cx="385302" cy="352532"/>
          </a:xfrm>
        </p:grpSpPr>
        <p:sp>
          <p:nvSpPr>
            <p:cNvPr id="607" name="Google Shape;607;p42"/>
            <p:cNvSpPr/>
            <p:nvPr/>
          </p:nvSpPr>
          <p:spPr>
            <a:xfrm>
              <a:off x="2043618" y="2618727"/>
              <a:ext cx="220221" cy="27505"/>
            </a:xfrm>
            <a:custGeom>
              <a:rect b="b" l="l" r="r" t="t"/>
              <a:pathLst>
                <a:path extrusionOk="0" h="1050" w="8407">
                  <a:moveTo>
                    <a:pt x="526" y="1"/>
                  </a:moveTo>
                  <a:cubicBezTo>
                    <a:pt x="237" y="1"/>
                    <a:pt x="1" y="235"/>
                    <a:pt x="1" y="525"/>
                  </a:cubicBezTo>
                  <a:cubicBezTo>
                    <a:pt x="1" y="816"/>
                    <a:pt x="237" y="1050"/>
                    <a:pt x="526" y="1050"/>
                  </a:cubicBezTo>
                  <a:cubicBezTo>
                    <a:pt x="531" y="1050"/>
                    <a:pt x="535" y="1050"/>
                    <a:pt x="539" y="1049"/>
                  </a:cubicBezTo>
                  <a:lnTo>
                    <a:pt x="7882" y="1049"/>
                  </a:lnTo>
                  <a:cubicBezTo>
                    <a:pt x="8174" y="1049"/>
                    <a:pt x="8407" y="813"/>
                    <a:pt x="8407" y="525"/>
                  </a:cubicBezTo>
                  <a:cubicBezTo>
                    <a:pt x="8407" y="237"/>
                    <a:pt x="8174" y="1"/>
                    <a:pt x="7882" y="1"/>
                  </a:cubicBezTo>
                  <a:lnTo>
                    <a:pt x="539" y="1"/>
                  </a:lnTo>
                  <a:cubicBezTo>
                    <a:pt x="535" y="1"/>
                    <a:pt x="531" y="1"/>
                    <a:pt x="526" y="1"/>
                  </a:cubicBezTo>
                  <a:close/>
                </a:path>
              </a:pathLst>
            </a:custGeom>
            <a:solidFill>
              <a:srgbClr val="99A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42"/>
            <p:cNvSpPr/>
            <p:nvPr/>
          </p:nvSpPr>
          <p:spPr>
            <a:xfrm>
              <a:off x="2063474" y="2618727"/>
              <a:ext cx="200366" cy="27505"/>
            </a:xfrm>
            <a:custGeom>
              <a:rect b="b" l="l" r="r" t="t"/>
              <a:pathLst>
                <a:path extrusionOk="0" h="1050" w="7649">
                  <a:moveTo>
                    <a:pt x="526" y="1"/>
                  </a:moveTo>
                  <a:cubicBezTo>
                    <a:pt x="237" y="1"/>
                    <a:pt x="0" y="235"/>
                    <a:pt x="0" y="525"/>
                  </a:cubicBezTo>
                  <a:cubicBezTo>
                    <a:pt x="0" y="816"/>
                    <a:pt x="237" y="1050"/>
                    <a:pt x="526" y="1050"/>
                  </a:cubicBezTo>
                  <a:cubicBezTo>
                    <a:pt x="530" y="1050"/>
                    <a:pt x="534" y="1050"/>
                    <a:pt x="538" y="1049"/>
                  </a:cubicBezTo>
                  <a:lnTo>
                    <a:pt x="7124" y="1049"/>
                  </a:lnTo>
                  <a:cubicBezTo>
                    <a:pt x="7416" y="1049"/>
                    <a:pt x="7649" y="813"/>
                    <a:pt x="7649" y="525"/>
                  </a:cubicBezTo>
                  <a:cubicBezTo>
                    <a:pt x="7649" y="237"/>
                    <a:pt x="7416" y="1"/>
                    <a:pt x="7124" y="1"/>
                  </a:cubicBezTo>
                  <a:lnTo>
                    <a:pt x="538" y="1"/>
                  </a:lnTo>
                  <a:cubicBezTo>
                    <a:pt x="534" y="1"/>
                    <a:pt x="530" y="1"/>
                    <a:pt x="526" y="1"/>
                  </a:cubicBezTo>
                  <a:close/>
                </a:path>
              </a:pathLst>
            </a:custGeom>
            <a:solidFill>
              <a:srgbClr val="C5D0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9" name="Google Shape;609;p42"/>
            <p:cNvGrpSpPr/>
            <p:nvPr/>
          </p:nvGrpSpPr>
          <p:grpSpPr>
            <a:xfrm>
              <a:off x="1961313" y="2299436"/>
              <a:ext cx="385302" cy="352532"/>
              <a:chOff x="1961313" y="2299436"/>
              <a:chExt cx="385302" cy="352532"/>
            </a:xfrm>
          </p:grpSpPr>
          <p:sp>
            <p:nvSpPr>
              <p:cNvPr id="610" name="Google Shape;610;p42"/>
              <p:cNvSpPr/>
              <p:nvPr/>
            </p:nvSpPr>
            <p:spPr>
              <a:xfrm>
                <a:off x="2082936" y="2545669"/>
                <a:ext cx="141951" cy="85762"/>
              </a:xfrm>
              <a:custGeom>
                <a:rect b="b" l="l" r="r" t="t"/>
                <a:pathLst>
                  <a:path extrusionOk="0" h="3274" w="5419">
                    <a:moveTo>
                      <a:pt x="2711" y="0"/>
                    </a:moveTo>
                    <a:lnTo>
                      <a:pt x="563" y="960"/>
                    </a:lnTo>
                    <a:lnTo>
                      <a:pt x="1" y="2790"/>
                    </a:lnTo>
                    <a:lnTo>
                      <a:pt x="1265" y="3009"/>
                    </a:lnTo>
                    <a:lnTo>
                      <a:pt x="2780" y="3273"/>
                    </a:lnTo>
                    <a:lnTo>
                      <a:pt x="5419" y="2793"/>
                    </a:lnTo>
                    <a:lnTo>
                      <a:pt x="5072" y="1662"/>
                    </a:lnTo>
                    <a:lnTo>
                      <a:pt x="4857" y="960"/>
                    </a:lnTo>
                    <a:lnTo>
                      <a:pt x="2711" y="0"/>
                    </a:lnTo>
                    <a:close/>
                  </a:path>
                </a:pathLst>
              </a:custGeom>
              <a:solidFill>
                <a:srgbClr val="C5D0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42"/>
              <p:cNvSpPr/>
              <p:nvPr/>
            </p:nvSpPr>
            <p:spPr>
              <a:xfrm>
                <a:off x="2082936" y="2545669"/>
                <a:ext cx="132887" cy="78847"/>
              </a:xfrm>
              <a:custGeom>
                <a:rect b="b" l="l" r="r" t="t"/>
                <a:pathLst>
                  <a:path extrusionOk="0" h="3010" w="5073">
                    <a:moveTo>
                      <a:pt x="2711" y="0"/>
                    </a:moveTo>
                    <a:lnTo>
                      <a:pt x="563" y="960"/>
                    </a:lnTo>
                    <a:lnTo>
                      <a:pt x="1" y="2790"/>
                    </a:lnTo>
                    <a:lnTo>
                      <a:pt x="1265" y="3009"/>
                    </a:lnTo>
                    <a:lnTo>
                      <a:pt x="1519" y="1659"/>
                    </a:lnTo>
                    <a:lnTo>
                      <a:pt x="5072" y="1659"/>
                    </a:lnTo>
                    <a:lnTo>
                      <a:pt x="4857" y="960"/>
                    </a:lnTo>
                    <a:lnTo>
                      <a:pt x="2711" y="0"/>
                    </a:lnTo>
                    <a:close/>
                  </a:path>
                </a:pathLst>
              </a:custGeom>
              <a:solidFill>
                <a:srgbClr val="99AEB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42"/>
              <p:cNvSpPr/>
              <p:nvPr/>
            </p:nvSpPr>
            <p:spPr>
              <a:xfrm>
                <a:off x="1966971" y="2305199"/>
                <a:ext cx="373881" cy="265617"/>
              </a:xfrm>
              <a:custGeom>
                <a:rect b="b" l="l" r="r" t="t"/>
                <a:pathLst>
                  <a:path extrusionOk="0" h="10140" w="14273">
                    <a:moveTo>
                      <a:pt x="1183" y="0"/>
                    </a:moveTo>
                    <a:cubicBezTo>
                      <a:pt x="532" y="0"/>
                      <a:pt x="4" y="531"/>
                      <a:pt x="4" y="1182"/>
                    </a:cubicBezTo>
                    <a:lnTo>
                      <a:pt x="4" y="8954"/>
                    </a:lnTo>
                    <a:cubicBezTo>
                      <a:pt x="0" y="9609"/>
                      <a:pt x="532" y="10140"/>
                      <a:pt x="1183" y="10140"/>
                    </a:cubicBezTo>
                    <a:lnTo>
                      <a:pt x="13091" y="10140"/>
                    </a:lnTo>
                    <a:cubicBezTo>
                      <a:pt x="13745" y="10137"/>
                      <a:pt x="14273" y="9609"/>
                      <a:pt x="14273" y="8954"/>
                    </a:cubicBezTo>
                    <a:lnTo>
                      <a:pt x="14273" y="1182"/>
                    </a:lnTo>
                    <a:cubicBezTo>
                      <a:pt x="14273" y="531"/>
                      <a:pt x="13742" y="0"/>
                      <a:pt x="13091" y="0"/>
                    </a:cubicBezTo>
                    <a:close/>
                  </a:path>
                </a:pathLst>
              </a:custGeom>
              <a:solidFill>
                <a:srgbClr val="C5D0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42"/>
              <p:cNvSpPr/>
              <p:nvPr/>
            </p:nvSpPr>
            <p:spPr>
              <a:xfrm>
                <a:off x="1997488" y="2335716"/>
                <a:ext cx="312952" cy="187006"/>
              </a:xfrm>
              <a:custGeom>
                <a:rect b="b" l="l" r="r" t="t"/>
                <a:pathLst>
                  <a:path extrusionOk="0" h="7139" w="11947">
                    <a:moveTo>
                      <a:pt x="18" y="0"/>
                    </a:moveTo>
                    <a:cubicBezTo>
                      <a:pt x="7" y="0"/>
                      <a:pt x="0" y="7"/>
                      <a:pt x="0" y="17"/>
                    </a:cubicBezTo>
                    <a:lnTo>
                      <a:pt x="0" y="7138"/>
                    </a:lnTo>
                    <a:lnTo>
                      <a:pt x="11946" y="7138"/>
                    </a:lnTo>
                    <a:lnTo>
                      <a:pt x="11946" y="17"/>
                    </a:lnTo>
                    <a:cubicBezTo>
                      <a:pt x="11943" y="7"/>
                      <a:pt x="11936" y="0"/>
                      <a:pt x="11926" y="0"/>
                    </a:cubicBezTo>
                    <a:close/>
                  </a:path>
                </a:pathLst>
              </a:custGeom>
              <a:solidFill>
                <a:srgbClr val="677C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42"/>
              <p:cNvSpPr/>
              <p:nvPr/>
            </p:nvSpPr>
            <p:spPr>
              <a:xfrm>
                <a:off x="2292811" y="2335716"/>
                <a:ext cx="17629" cy="187006"/>
              </a:xfrm>
              <a:custGeom>
                <a:rect b="b" l="l" r="r" t="t"/>
                <a:pathLst>
                  <a:path extrusionOk="0" h="7139" w="673">
                    <a:moveTo>
                      <a:pt x="1" y="0"/>
                    </a:moveTo>
                    <a:cubicBezTo>
                      <a:pt x="1" y="7"/>
                      <a:pt x="1" y="10"/>
                      <a:pt x="1" y="17"/>
                    </a:cubicBezTo>
                    <a:lnTo>
                      <a:pt x="1" y="7138"/>
                    </a:lnTo>
                    <a:lnTo>
                      <a:pt x="672" y="7138"/>
                    </a:lnTo>
                    <a:lnTo>
                      <a:pt x="672" y="17"/>
                    </a:lnTo>
                    <a:cubicBezTo>
                      <a:pt x="672" y="10"/>
                      <a:pt x="669" y="7"/>
                      <a:pt x="669" y="0"/>
                    </a:cubicBezTo>
                    <a:close/>
                  </a:path>
                </a:pathLst>
              </a:custGeom>
              <a:solidFill>
                <a:srgbClr val="546C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42"/>
              <p:cNvSpPr/>
              <p:nvPr/>
            </p:nvSpPr>
            <p:spPr>
              <a:xfrm>
                <a:off x="1961313" y="2299436"/>
                <a:ext cx="385302" cy="352532"/>
              </a:xfrm>
              <a:custGeom>
                <a:rect b="b" l="l" r="r" t="t"/>
                <a:pathLst>
                  <a:path extrusionOk="0" h="13458" w="14709">
                    <a:moveTo>
                      <a:pt x="9338" y="10572"/>
                    </a:moveTo>
                    <a:lnTo>
                      <a:pt x="9767" y="11971"/>
                    </a:lnTo>
                    <a:lnTo>
                      <a:pt x="4938" y="11971"/>
                    </a:lnTo>
                    <a:lnTo>
                      <a:pt x="5367" y="10572"/>
                    </a:lnTo>
                    <a:close/>
                    <a:moveTo>
                      <a:pt x="11024" y="12409"/>
                    </a:moveTo>
                    <a:cubicBezTo>
                      <a:pt x="11196" y="12409"/>
                      <a:pt x="11333" y="12546"/>
                      <a:pt x="11333" y="12714"/>
                    </a:cubicBezTo>
                    <a:cubicBezTo>
                      <a:pt x="11333" y="12882"/>
                      <a:pt x="11196" y="13019"/>
                      <a:pt x="11024" y="13019"/>
                    </a:cubicBezTo>
                    <a:lnTo>
                      <a:pt x="3681" y="13019"/>
                    </a:lnTo>
                    <a:cubicBezTo>
                      <a:pt x="3513" y="13019"/>
                      <a:pt x="3376" y="12882"/>
                      <a:pt x="3376" y="12714"/>
                    </a:cubicBezTo>
                    <a:cubicBezTo>
                      <a:pt x="3376" y="12546"/>
                      <a:pt x="3513" y="12409"/>
                      <a:pt x="3681" y="12409"/>
                    </a:cubicBezTo>
                    <a:close/>
                    <a:moveTo>
                      <a:pt x="1399" y="1"/>
                    </a:moveTo>
                    <a:cubicBezTo>
                      <a:pt x="628" y="4"/>
                      <a:pt x="0" y="628"/>
                      <a:pt x="0" y="1402"/>
                    </a:cubicBezTo>
                    <a:lnTo>
                      <a:pt x="0" y="9174"/>
                    </a:lnTo>
                    <a:cubicBezTo>
                      <a:pt x="0" y="9949"/>
                      <a:pt x="628" y="10572"/>
                      <a:pt x="1399" y="10576"/>
                    </a:cubicBezTo>
                    <a:lnTo>
                      <a:pt x="4911" y="10576"/>
                    </a:lnTo>
                    <a:lnTo>
                      <a:pt x="4483" y="11974"/>
                    </a:lnTo>
                    <a:lnTo>
                      <a:pt x="3681" y="11974"/>
                    </a:lnTo>
                    <a:cubicBezTo>
                      <a:pt x="3273" y="11974"/>
                      <a:pt x="2941" y="12306"/>
                      <a:pt x="2941" y="12714"/>
                    </a:cubicBezTo>
                    <a:cubicBezTo>
                      <a:pt x="2941" y="13125"/>
                      <a:pt x="3273" y="13458"/>
                      <a:pt x="3681" y="13458"/>
                    </a:cubicBezTo>
                    <a:lnTo>
                      <a:pt x="11028" y="13458"/>
                    </a:lnTo>
                    <a:cubicBezTo>
                      <a:pt x="11436" y="13458"/>
                      <a:pt x="11768" y="13125"/>
                      <a:pt x="11768" y="12714"/>
                    </a:cubicBezTo>
                    <a:cubicBezTo>
                      <a:pt x="11768" y="12306"/>
                      <a:pt x="11436" y="11974"/>
                      <a:pt x="11028" y="11974"/>
                    </a:cubicBezTo>
                    <a:lnTo>
                      <a:pt x="10223" y="11974"/>
                    </a:lnTo>
                    <a:lnTo>
                      <a:pt x="9794" y="10576"/>
                    </a:lnTo>
                    <a:lnTo>
                      <a:pt x="13307" y="10576"/>
                    </a:lnTo>
                    <a:cubicBezTo>
                      <a:pt x="14081" y="10572"/>
                      <a:pt x="14708" y="9949"/>
                      <a:pt x="14708" y="9174"/>
                    </a:cubicBezTo>
                    <a:lnTo>
                      <a:pt x="14708" y="1402"/>
                    </a:lnTo>
                    <a:cubicBezTo>
                      <a:pt x="14708" y="628"/>
                      <a:pt x="14081" y="4"/>
                      <a:pt x="13307" y="1"/>
                    </a:cubicBezTo>
                    <a:lnTo>
                      <a:pt x="3626" y="1"/>
                    </a:lnTo>
                    <a:cubicBezTo>
                      <a:pt x="3335" y="1"/>
                      <a:pt x="3335" y="439"/>
                      <a:pt x="3626" y="439"/>
                    </a:cubicBezTo>
                    <a:lnTo>
                      <a:pt x="13307" y="439"/>
                    </a:lnTo>
                    <a:cubicBezTo>
                      <a:pt x="13838" y="439"/>
                      <a:pt x="14270" y="871"/>
                      <a:pt x="14270" y="1402"/>
                    </a:cubicBezTo>
                    <a:lnTo>
                      <a:pt x="14270" y="9174"/>
                    </a:lnTo>
                    <a:cubicBezTo>
                      <a:pt x="14270" y="9705"/>
                      <a:pt x="13838" y="10137"/>
                      <a:pt x="13307" y="10137"/>
                    </a:cubicBezTo>
                    <a:lnTo>
                      <a:pt x="1399" y="10137"/>
                    </a:lnTo>
                    <a:cubicBezTo>
                      <a:pt x="867" y="10137"/>
                      <a:pt x="439" y="9705"/>
                      <a:pt x="436" y="9174"/>
                    </a:cubicBezTo>
                    <a:lnTo>
                      <a:pt x="436" y="1402"/>
                    </a:lnTo>
                    <a:cubicBezTo>
                      <a:pt x="439" y="871"/>
                      <a:pt x="867" y="439"/>
                      <a:pt x="1399" y="439"/>
                    </a:cubicBezTo>
                    <a:lnTo>
                      <a:pt x="2752" y="439"/>
                    </a:lnTo>
                    <a:cubicBezTo>
                      <a:pt x="2872" y="439"/>
                      <a:pt x="2972" y="340"/>
                      <a:pt x="2972" y="220"/>
                    </a:cubicBezTo>
                    <a:cubicBezTo>
                      <a:pt x="2972" y="100"/>
                      <a:pt x="2872" y="1"/>
                      <a:pt x="2752"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42"/>
              <p:cNvSpPr/>
              <p:nvPr/>
            </p:nvSpPr>
            <p:spPr>
              <a:xfrm>
                <a:off x="1991830" y="2329953"/>
                <a:ext cx="324268" cy="198427"/>
              </a:xfrm>
              <a:custGeom>
                <a:rect b="b" l="l" r="r" t="t"/>
                <a:pathLst>
                  <a:path extrusionOk="0" h="7575" w="12379">
                    <a:moveTo>
                      <a:pt x="237" y="1"/>
                    </a:moveTo>
                    <a:cubicBezTo>
                      <a:pt x="107" y="4"/>
                      <a:pt x="1" y="107"/>
                      <a:pt x="1" y="237"/>
                    </a:cubicBezTo>
                    <a:lnTo>
                      <a:pt x="1" y="7358"/>
                    </a:lnTo>
                    <a:cubicBezTo>
                      <a:pt x="1" y="7478"/>
                      <a:pt x="100" y="7574"/>
                      <a:pt x="220" y="7574"/>
                    </a:cubicBezTo>
                    <a:lnTo>
                      <a:pt x="12162" y="7574"/>
                    </a:lnTo>
                    <a:cubicBezTo>
                      <a:pt x="12282" y="7574"/>
                      <a:pt x="12378" y="7478"/>
                      <a:pt x="12378" y="7358"/>
                    </a:cubicBezTo>
                    <a:lnTo>
                      <a:pt x="12378" y="6604"/>
                    </a:lnTo>
                    <a:cubicBezTo>
                      <a:pt x="12378" y="6459"/>
                      <a:pt x="12269" y="6386"/>
                      <a:pt x="12161" y="6386"/>
                    </a:cubicBezTo>
                    <a:cubicBezTo>
                      <a:pt x="12052" y="6386"/>
                      <a:pt x="11943" y="6459"/>
                      <a:pt x="11943" y="6604"/>
                    </a:cubicBezTo>
                    <a:lnTo>
                      <a:pt x="11943" y="7139"/>
                    </a:lnTo>
                    <a:lnTo>
                      <a:pt x="436" y="7139"/>
                    </a:lnTo>
                    <a:lnTo>
                      <a:pt x="436" y="440"/>
                    </a:lnTo>
                    <a:lnTo>
                      <a:pt x="11940" y="440"/>
                    </a:lnTo>
                    <a:lnTo>
                      <a:pt x="11940" y="5730"/>
                    </a:lnTo>
                    <a:cubicBezTo>
                      <a:pt x="11940" y="5850"/>
                      <a:pt x="12039" y="5950"/>
                      <a:pt x="12162" y="5950"/>
                    </a:cubicBezTo>
                    <a:cubicBezTo>
                      <a:pt x="12282" y="5950"/>
                      <a:pt x="12378" y="5850"/>
                      <a:pt x="12378" y="5730"/>
                    </a:cubicBezTo>
                    <a:lnTo>
                      <a:pt x="12378" y="237"/>
                    </a:lnTo>
                    <a:cubicBezTo>
                      <a:pt x="12378" y="107"/>
                      <a:pt x="12275" y="1"/>
                      <a:pt x="12145"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42"/>
              <p:cNvSpPr/>
              <p:nvPr/>
            </p:nvSpPr>
            <p:spPr>
              <a:xfrm>
                <a:off x="2147821" y="2539959"/>
                <a:ext cx="12443" cy="11473"/>
              </a:xfrm>
              <a:custGeom>
                <a:rect b="b" l="l" r="r" t="t"/>
                <a:pathLst>
                  <a:path extrusionOk="0" h="438" w="475">
                    <a:moveTo>
                      <a:pt x="234" y="0"/>
                    </a:moveTo>
                    <a:cubicBezTo>
                      <a:pt x="131" y="0"/>
                      <a:pt x="30" y="72"/>
                      <a:pt x="15" y="194"/>
                    </a:cubicBezTo>
                    <a:cubicBezTo>
                      <a:pt x="1" y="336"/>
                      <a:pt x="115" y="437"/>
                      <a:pt x="236" y="437"/>
                    </a:cubicBezTo>
                    <a:cubicBezTo>
                      <a:pt x="288" y="437"/>
                      <a:pt x="341" y="418"/>
                      <a:pt x="385" y="376"/>
                    </a:cubicBezTo>
                    <a:cubicBezTo>
                      <a:pt x="461" y="301"/>
                      <a:pt x="474" y="184"/>
                      <a:pt x="416" y="99"/>
                    </a:cubicBezTo>
                    <a:cubicBezTo>
                      <a:pt x="370" y="31"/>
                      <a:pt x="301" y="0"/>
                      <a:pt x="234"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618" name="Google Shape;618;p42"/>
          <p:cNvPicPr preferRelativeResize="0"/>
          <p:nvPr/>
        </p:nvPicPr>
        <p:blipFill rotWithShape="1">
          <a:blip r:embed="rId3">
            <a:alphaModFix/>
          </a:blip>
          <a:srcRect b="0" l="0" r="4044" t="13565"/>
          <a:stretch/>
        </p:blipFill>
        <p:spPr>
          <a:xfrm>
            <a:off x="3049558" y="1786491"/>
            <a:ext cx="3048152" cy="189091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99"/>
                                        </p:tgtEl>
                                        <p:attrNameLst>
                                          <p:attrName>style.visibility</p:attrName>
                                        </p:attrNameLst>
                                      </p:cBhvr>
                                      <p:to>
                                        <p:strVal val="visible"/>
                                      </p:to>
                                    </p:set>
                                    <p:anim calcmode="lin" valueType="num">
                                      <p:cBhvr additive="base">
                                        <p:cTn dur="500"/>
                                        <p:tgtEl>
                                          <p:spTgt spid="5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000"/>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000"/>
                                        <p:tgtEl>
                                          <p:spTgt spid="6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22" name="Shape 622"/>
        <p:cNvGrpSpPr/>
        <p:nvPr/>
      </p:nvGrpSpPr>
      <p:grpSpPr>
        <a:xfrm>
          <a:off x="0" y="0"/>
          <a:ext cx="0" cy="0"/>
          <a:chOff x="0" y="0"/>
          <a:chExt cx="0" cy="0"/>
        </a:xfrm>
      </p:grpSpPr>
      <p:grpSp>
        <p:nvGrpSpPr>
          <p:cNvPr id="623" name="Google Shape;623;p43"/>
          <p:cNvGrpSpPr/>
          <p:nvPr/>
        </p:nvGrpSpPr>
        <p:grpSpPr>
          <a:xfrm>
            <a:off x="3123184" y="541125"/>
            <a:ext cx="5701789" cy="3888600"/>
            <a:chOff x="2001575" y="1865051"/>
            <a:chExt cx="6822770" cy="3888600"/>
          </a:xfrm>
        </p:grpSpPr>
        <p:sp>
          <p:nvSpPr>
            <p:cNvPr id="624" name="Google Shape;624;p43"/>
            <p:cNvSpPr/>
            <p:nvPr/>
          </p:nvSpPr>
          <p:spPr>
            <a:xfrm>
              <a:off x="2455645" y="1865051"/>
              <a:ext cx="6368700" cy="38886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43"/>
            <p:cNvSpPr/>
            <p:nvPr/>
          </p:nvSpPr>
          <p:spPr>
            <a:xfrm rot="-5400000">
              <a:off x="1976825" y="2518851"/>
              <a:ext cx="511200" cy="4617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6" name="Google Shape;626;p43"/>
          <p:cNvSpPr/>
          <p:nvPr/>
        </p:nvSpPr>
        <p:spPr>
          <a:xfrm>
            <a:off x="3214758" y="4518769"/>
            <a:ext cx="1474711" cy="337932"/>
          </a:xfrm>
          <a:custGeom>
            <a:rect b="b" l="l" r="r" t="t"/>
            <a:pathLst>
              <a:path extrusionOk="0" h="6446" w="41064">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43"/>
          <p:cNvSpPr txBox="1"/>
          <p:nvPr>
            <p:ph type="title"/>
          </p:nvPr>
        </p:nvSpPr>
        <p:spPr>
          <a:xfrm>
            <a:off x="4000400" y="1464825"/>
            <a:ext cx="4348200" cy="2041200"/>
          </a:xfrm>
          <a:prstGeom prst="rect">
            <a:avLst/>
          </a:prstGeom>
          <a:noFill/>
          <a:ln>
            <a:noFill/>
          </a:ln>
        </p:spPr>
        <p:txBody>
          <a:bodyPr anchorCtr="0" anchor="ctr" bIns="91425" lIns="91425" spcFirstLastPara="1" rIns="91425" wrap="square" tIns="182875">
            <a:noAutofit/>
          </a:bodyPr>
          <a:lstStyle/>
          <a:p>
            <a:pPr indent="0" lvl="0" marL="0" rtl="0" algn="r">
              <a:lnSpc>
                <a:spcPct val="100000"/>
              </a:lnSpc>
              <a:spcBef>
                <a:spcPts val="0"/>
              </a:spcBef>
              <a:spcAft>
                <a:spcPts val="0"/>
              </a:spcAft>
              <a:buSzPts val="4800"/>
              <a:buNone/>
            </a:pPr>
            <a:r>
              <a:rPr lang="en-US"/>
              <a:t>Thank </a:t>
            </a:r>
            <a:br>
              <a:rPr lang="en-US"/>
            </a:br>
            <a:r>
              <a:rPr lang="en-US"/>
              <a:t>You</a:t>
            </a:r>
            <a:endParaRPr/>
          </a:p>
        </p:txBody>
      </p:sp>
      <p:sp>
        <p:nvSpPr>
          <p:cNvPr id="628" name="Google Shape;628;p43"/>
          <p:cNvSpPr/>
          <p:nvPr/>
        </p:nvSpPr>
        <p:spPr>
          <a:xfrm>
            <a:off x="2356450" y="2303507"/>
            <a:ext cx="19066" cy="171672"/>
          </a:xfrm>
          <a:custGeom>
            <a:rect b="b" l="l" r="r" t="t"/>
            <a:pathLst>
              <a:path extrusionOk="0" h="4547" w="505">
                <a:moveTo>
                  <a:pt x="1" y="1"/>
                </a:moveTo>
                <a:cubicBezTo>
                  <a:pt x="103" y="367"/>
                  <a:pt x="139" y="747"/>
                  <a:pt x="173" y="1128"/>
                </a:cubicBezTo>
                <a:cubicBezTo>
                  <a:pt x="205" y="1505"/>
                  <a:pt x="226" y="1886"/>
                  <a:pt x="240" y="2266"/>
                </a:cubicBezTo>
                <a:cubicBezTo>
                  <a:pt x="269" y="3024"/>
                  <a:pt x="279" y="3785"/>
                  <a:pt x="272" y="4546"/>
                </a:cubicBezTo>
                <a:lnTo>
                  <a:pt x="505" y="4543"/>
                </a:lnTo>
                <a:cubicBezTo>
                  <a:pt x="473" y="3777"/>
                  <a:pt x="424" y="3016"/>
                  <a:pt x="357" y="2255"/>
                </a:cubicBezTo>
                <a:cubicBezTo>
                  <a:pt x="321" y="1879"/>
                  <a:pt x="282" y="1498"/>
                  <a:pt x="233" y="1121"/>
                </a:cubicBezTo>
                <a:cubicBezTo>
                  <a:pt x="177" y="744"/>
                  <a:pt x="121" y="363"/>
                  <a:pt x="1" y="1"/>
                </a:cubicBezTo>
                <a:close/>
              </a:path>
            </a:pathLst>
          </a:custGeom>
          <a:solidFill>
            <a:srgbClr val="8E4C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9" name="Google Shape;629;p43"/>
          <p:cNvGrpSpPr/>
          <p:nvPr/>
        </p:nvGrpSpPr>
        <p:grpSpPr>
          <a:xfrm>
            <a:off x="586932" y="1080441"/>
            <a:ext cx="2563833" cy="3776106"/>
            <a:chOff x="586952" y="1906150"/>
            <a:chExt cx="2003307" cy="2950544"/>
          </a:xfrm>
        </p:grpSpPr>
        <p:sp>
          <p:nvSpPr>
            <p:cNvPr id="630" name="Google Shape;630;p43"/>
            <p:cNvSpPr/>
            <p:nvPr/>
          </p:nvSpPr>
          <p:spPr>
            <a:xfrm>
              <a:off x="586952" y="4592650"/>
              <a:ext cx="2003307" cy="264044"/>
            </a:xfrm>
            <a:custGeom>
              <a:rect b="b" l="l" r="r" t="t"/>
              <a:pathLst>
                <a:path extrusionOk="0" h="6446" w="41064">
                  <a:moveTo>
                    <a:pt x="20534" y="1"/>
                  </a:moveTo>
                  <a:cubicBezTo>
                    <a:pt x="9191" y="1"/>
                    <a:pt x="0" y="1445"/>
                    <a:pt x="0" y="3225"/>
                  </a:cubicBezTo>
                  <a:cubicBezTo>
                    <a:pt x="0" y="5004"/>
                    <a:pt x="9191" y="6445"/>
                    <a:pt x="20534" y="6445"/>
                  </a:cubicBezTo>
                  <a:cubicBezTo>
                    <a:pt x="31872" y="6445"/>
                    <a:pt x="41063" y="5004"/>
                    <a:pt x="41063" y="3225"/>
                  </a:cubicBezTo>
                  <a:cubicBezTo>
                    <a:pt x="41063" y="1445"/>
                    <a:pt x="31872" y="1"/>
                    <a:pt x="20534" y="1"/>
                  </a:cubicBezTo>
                  <a:close/>
                </a:path>
              </a:pathLst>
            </a:custGeom>
            <a:solidFill>
              <a:srgbClr val="092329">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43"/>
            <p:cNvSpPr/>
            <p:nvPr/>
          </p:nvSpPr>
          <p:spPr>
            <a:xfrm>
              <a:off x="1221877" y="3430001"/>
              <a:ext cx="928584" cy="1085532"/>
            </a:xfrm>
            <a:custGeom>
              <a:rect b="b" l="l" r="r" t="t"/>
              <a:pathLst>
                <a:path extrusionOk="0" h="28752" w="24595">
                  <a:moveTo>
                    <a:pt x="503" y="0"/>
                  </a:moveTo>
                  <a:cubicBezTo>
                    <a:pt x="503" y="0"/>
                    <a:pt x="183" y="5131"/>
                    <a:pt x="412" y="6917"/>
                  </a:cubicBezTo>
                  <a:cubicBezTo>
                    <a:pt x="641" y="8704"/>
                    <a:pt x="1053" y="21875"/>
                    <a:pt x="1145" y="22746"/>
                  </a:cubicBezTo>
                  <a:cubicBezTo>
                    <a:pt x="1237" y="23616"/>
                    <a:pt x="458" y="24987"/>
                    <a:pt x="778" y="25261"/>
                  </a:cubicBezTo>
                  <a:cubicBezTo>
                    <a:pt x="1100" y="25536"/>
                    <a:pt x="550" y="26040"/>
                    <a:pt x="275" y="26773"/>
                  </a:cubicBezTo>
                  <a:cubicBezTo>
                    <a:pt x="0" y="27506"/>
                    <a:pt x="641" y="28743"/>
                    <a:pt x="641" y="28743"/>
                  </a:cubicBezTo>
                  <a:cubicBezTo>
                    <a:pt x="641" y="28743"/>
                    <a:pt x="704" y="28752"/>
                    <a:pt x="825" y="28752"/>
                  </a:cubicBezTo>
                  <a:cubicBezTo>
                    <a:pt x="1190" y="28752"/>
                    <a:pt x="2083" y="28674"/>
                    <a:pt x="3390" y="28055"/>
                  </a:cubicBezTo>
                  <a:cubicBezTo>
                    <a:pt x="5313" y="26269"/>
                    <a:pt x="4443" y="25353"/>
                    <a:pt x="4168" y="24528"/>
                  </a:cubicBezTo>
                  <a:cubicBezTo>
                    <a:pt x="3894" y="23707"/>
                    <a:pt x="3435" y="22287"/>
                    <a:pt x="5863" y="19997"/>
                  </a:cubicBezTo>
                  <a:cubicBezTo>
                    <a:pt x="8291" y="17707"/>
                    <a:pt x="12001" y="10948"/>
                    <a:pt x="12001" y="10948"/>
                  </a:cubicBezTo>
                  <a:cubicBezTo>
                    <a:pt x="12001" y="10948"/>
                    <a:pt x="13785" y="18045"/>
                    <a:pt x="14151" y="20381"/>
                  </a:cubicBezTo>
                  <a:cubicBezTo>
                    <a:pt x="14517" y="22718"/>
                    <a:pt x="15021" y="25008"/>
                    <a:pt x="13692" y="26016"/>
                  </a:cubicBezTo>
                  <a:cubicBezTo>
                    <a:pt x="12368" y="27023"/>
                    <a:pt x="14196" y="27893"/>
                    <a:pt x="14196" y="27893"/>
                  </a:cubicBezTo>
                  <a:cubicBezTo>
                    <a:pt x="14196" y="27893"/>
                    <a:pt x="14507" y="27973"/>
                    <a:pt x="14958" y="27973"/>
                  </a:cubicBezTo>
                  <a:cubicBezTo>
                    <a:pt x="15590" y="27973"/>
                    <a:pt x="16499" y="27817"/>
                    <a:pt x="17220" y="27069"/>
                  </a:cubicBezTo>
                  <a:cubicBezTo>
                    <a:pt x="19693" y="24412"/>
                    <a:pt x="16990" y="26657"/>
                    <a:pt x="17907" y="23267"/>
                  </a:cubicBezTo>
                  <a:cubicBezTo>
                    <a:pt x="18823" y="19877"/>
                    <a:pt x="24595" y="1238"/>
                    <a:pt x="24595" y="1238"/>
                  </a:cubicBezTo>
                  <a:lnTo>
                    <a:pt x="7833" y="367"/>
                  </a:lnTo>
                  <a:lnTo>
                    <a:pt x="5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43"/>
            <p:cNvSpPr/>
            <p:nvPr/>
          </p:nvSpPr>
          <p:spPr>
            <a:xfrm>
              <a:off x="1710749" y="3635532"/>
              <a:ext cx="106167" cy="207577"/>
            </a:xfrm>
            <a:custGeom>
              <a:rect b="b" l="l" r="r" t="t"/>
              <a:pathLst>
                <a:path extrusionOk="0" h="5498" w="2812">
                  <a:moveTo>
                    <a:pt x="2579" y="1"/>
                  </a:moveTo>
                  <a:cubicBezTo>
                    <a:pt x="2111" y="2411"/>
                    <a:pt x="21" y="5332"/>
                    <a:pt x="0" y="5360"/>
                  </a:cubicBezTo>
                  <a:lnTo>
                    <a:pt x="190" y="5498"/>
                  </a:lnTo>
                  <a:cubicBezTo>
                    <a:pt x="211" y="5469"/>
                    <a:pt x="2332" y="2506"/>
                    <a:pt x="2812" y="43"/>
                  </a:cubicBezTo>
                  <a:lnTo>
                    <a:pt x="257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43"/>
            <p:cNvSpPr/>
            <p:nvPr/>
          </p:nvSpPr>
          <p:spPr>
            <a:xfrm>
              <a:off x="1645964" y="3638212"/>
              <a:ext cx="90876" cy="217507"/>
            </a:xfrm>
            <a:custGeom>
              <a:rect b="b" l="l" r="r" t="t"/>
              <a:pathLst>
                <a:path extrusionOk="0" h="5761" w="2407">
                  <a:moveTo>
                    <a:pt x="2174" y="0"/>
                  </a:moveTo>
                  <a:cubicBezTo>
                    <a:pt x="1773" y="2752"/>
                    <a:pt x="18" y="5609"/>
                    <a:pt x="0" y="5638"/>
                  </a:cubicBezTo>
                  <a:lnTo>
                    <a:pt x="197" y="5761"/>
                  </a:lnTo>
                  <a:cubicBezTo>
                    <a:pt x="215" y="5733"/>
                    <a:pt x="1994" y="2833"/>
                    <a:pt x="2407" y="36"/>
                  </a:cubicBezTo>
                  <a:lnTo>
                    <a:pt x="217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43"/>
            <p:cNvSpPr/>
            <p:nvPr/>
          </p:nvSpPr>
          <p:spPr>
            <a:xfrm>
              <a:off x="1243925" y="3589774"/>
              <a:ext cx="147320" cy="183603"/>
            </a:xfrm>
            <a:custGeom>
              <a:rect b="b" l="l" r="r" t="t"/>
              <a:pathLst>
                <a:path extrusionOk="0" h="4863" w="3902">
                  <a:moveTo>
                    <a:pt x="3902" y="0"/>
                  </a:moveTo>
                  <a:lnTo>
                    <a:pt x="3902" y="0"/>
                  </a:lnTo>
                  <a:cubicBezTo>
                    <a:pt x="3687" y="486"/>
                    <a:pt x="3415" y="941"/>
                    <a:pt x="3147" y="1392"/>
                  </a:cubicBezTo>
                  <a:cubicBezTo>
                    <a:pt x="2872" y="1839"/>
                    <a:pt x="2580" y="2277"/>
                    <a:pt x="2259" y="2689"/>
                  </a:cubicBezTo>
                  <a:cubicBezTo>
                    <a:pt x="1942" y="3105"/>
                    <a:pt x="1594" y="3496"/>
                    <a:pt x="1223" y="3869"/>
                  </a:cubicBezTo>
                  <a:cubicBezTo>
                    <a:pt x="846" y="4228"/>
                    <a:pt x="438" y="4560"/>
                    <a:pt x="1" y="4863"/>
                  </a:cubicBezTo>
                  <a:cubicBezTo>
                    <a:pt x="483" y="4641"/>
                    <a:pt x="938" y="4349"/>
                    <a:pt x="1347" y="4004"/>
                  </a:cubicBezTo>
                  <a:cubicBezTo>
                    <a:pt x="1752" y="3651"/>
                    <a:pt x="2118" y="3256"/>
                    <a:pt x="2446" y="2833"/>
                  </a:cubicBezTo>
                  <a:cubicBezTo>
                    <a:pt x="2770" y="2407"/>
                    <a:pt x="3059" y="1953"/>
                    <a:pt x="3306" y="1480"/>
                  </a:cubicBezTo>
                  <a:cubicBezTo>
                    <a:pt x="3552" y="1008"/>
                    <a:pt x="3771" y="519"/>
                    <a:pt x="390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43"/>
            <p:cNvSpPr/>
            <p:nvPr/>
          </p:nvSpPr>
          <p:spPr>
            <a:xfrm>
              <a:off x="2039999" y="3610501"/>
              <a:ext cx="31790" cy="136975"/>
            </a:xfrm>
            <a:custGeom>
              <a:rect b="b" l="l" r="r" t="t"/>
              <a:pathLst>
                <a:path extrusionOk="0" h="3628" w="842">
                  <a:moveTo>
                    <a:pt x="0" y="1"/>
                  </a:moveTo>
                  <a:cubicBezTo>
                    <a:pt x="131" y="611"/>
                    <a:pt x="282" y="1206"/>
                    <a:pt x="412" y="1809"/>
                  </a:cubicBezTo>
                  <a:cubicBezTo>
                    <a:pt x="482" y="2108"/>
                    <a:pt x="536" y="2411"/>
                    <a:pt x="599" y="2710"/>
                  </a:cubicBezTo>
                  <a:cubicBezTo>
                    <a:pt x="656" y="3014"/>
                    <a:pt x="701" y="3317"/>
                    <a:pt x="754" y="3627"/>
                  </a:cubicBezTo>
                  <a:cubicBezTo>
                    <a:pt x="842" y="3003"/>
                    <a:pt x="772" y="2369"/>
                    <a:pt x="641" y="1759"/>
                  </a:cubicBezTo>
                  <a:cubicBezTo>
                    <a:pt x="571" y="1453"/>
                    <a:pt x="487" y="1150"/>
                    <a:pt x="381" y="857"/>
                  </a:cubicBezTo>
                  <a:cubicBezTo>
                    <a:pt x="275" y="562"/>
                    <a:pt x="155" y="272"/>
                    <a:pt x="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43"/>
            <p:cNvSpPr/>
            <p:nvPr/>
          </p:nvSpPr>
          <p:spPr>
            <a:xfrm>
              <a:off x="1530777" y="3824829"/>
              <a:ext cx="292148" cy="69998"/>
            </a:xfrm>
            <a:custGeom>
              <a:rect b="b" l="l" r="r" t="t"/>
              <a:pathLst>
                <a:path extrusionOk="0" h="1854" w="7738">
                  <a:moveTo>
                    <a:pt x="7428" y="0"/>
                  </a:moveTo>
                  <a:cubicBezTo>
                    <a:pt x="6862" y="0"/>
                    <a:pt x="6296" y="40"/>
                    <a:pt x="5733" y="99"/>
                  </a:cubicBezTo>
                  <a:cubicBezTo>
                    <a:pt x="5063" y="170"/>
                    <a:pt x="4404" y="282"/>
                    <a:pt x="3745" y="424"/>
                  </a:cubicBezTo>
                  <a:cubicBezTo>
                    <a:pt x="3090" y="568"/>
                    <a:pt x="2445" y="754"/>
                    <a:pt x="1814" y="987"/>
                  </a:cubicBezTo>
                  <a:cubicBezTo>
                    <a:pt x="1184" y="1219"/>
                    <a:pt x="574" y="1505"/>
                    <a:pt x="0" y="1854"/>
                  </a:cubicBezTo>
                  <a:cubicBezTo>
                    <a:pt x="313" y="1734"/>
                    <a:pt x="613" y="1583"/>
                    <a:pt x="930" y="1481"/>
                  </a:cubicBezTo>
                  <a:cubicBezTo>
                    <a:pt x="1236" y="1357"/>
                    <a:pt x="1557" y="1258"/>
                    <a:pt x="1871" y="1156"/>
                  </a:cubicBezTo>
                  <a:cubicBezTo>
                    <a:pt x="2508" y="970"/>
                    <a:pt x="3146" y="790"/>
                    <a:pt x="3798" y="653"/>
                  </a:cubicBezTo>
                  <a:cubicBezTo>
                    <a:pt x="4447" y="508"/>
                    <a:pt x="5099" y="388"/>
                    <a:pt x="5754" y="279"/>
                  </a:cubicBezTo>
                  <a:cubicBezTo>
                    <a:pt x="6085" y="222"/>
                    <a:pt x="6413" y="173"/>
                    <a:pt x="6744" y="131"/>
                  </a:cubicBezTo>
                  <a:cubicBezTo>
                    <a:pt x="7071" y="82"/>
                    <a:pt x="7406" y="46"/>
                    <a:pt x="7738" y="4"/>
                  </a:cubicBezTo>
                  <a:cubicBezTo>
                    <a:pt x="7635" y="1"/>
                    <a:pt x="7531" y="0"/>
                    <a:pt x="74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43"/>
            <p:cNvSpPr/>
            <p:nvPr/>
          </p:nvSpPr>
          <p:spPr>
            <a:xfrm>
              <a:off x="1406530" y="2031039"/>
              <a:ext cx="169218" cy="90008"/>
            </a:xfrm>
            <a:custGeom>
              <a:rect b="b" l="l" r="r" t="t"/>
              <a:pathLst>
                <a:path extrusionOk="0" h="2384" w="4482">
                  <a:moveTo>
                    <a:pt x="3742" y="1"/>
                  </a:moveTo>
                  <a:lnTo>
                    <a:pt x="3168" y="523"/>
                  </a:lnTo>
                  <a:cubicBezTo>
                    <a:pt x="3168" y="523"/>
                    <a:pt x="616" y="1865"/>
                    <a:pt x="94" y="2277"/>
                  </a:cubicBezTo>
                  <a:cubicBezTo>
                    <a:pt x="1" y="2352"/>
                    <a:pt x="33" y="2383"/>
                    <a:pt x="154" y="2383"/>
                  </a:cubicBezTo>
                  <a:cubicBezTo>
                    <a:pt x="704" y="2383"/>
                    <a:pt x="3084" y="1730"/>
                    <a:pt x="3714" y="1481"/>
                  </a:cubicBezTo>
                  <a:cubicBezTo>
                    <a:pt x="4482" y="1181"/>
                    <a:pt x="3742" y="1"/>
                    <a:pt x="37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43"/>
            <p:cNvSpPr/>
            <p:nvPr/>
          </p:nvSpPr>
          <p:spPr>
            <a:xfrm>
              <a:off x="1967474" y="2275079"/>
              <a:ext cx="457138" cy="1020216"/>
            </a:xfrm>
            <a:custGeom>
              <a:rect b="b" l="l" r="r" t="t"/>
              <a:pathLst>
                <a:path extrusionOk="0" h="27022" w="12108">
                  <a:moveTo>
                    <a:pt x="7986" y="1"/>
                  </a:moveTo>
                  <a:cubicBezTo>
                    <a:pt x="7481" y="1"/>
                    <a:pt x="7089" y="90"/>
                    <a:pt x="7009" y="211"/>
                  </a:cubicBezTo>
                  <a:cubicBezTo>
                    <a:pt x="6801" y="521"/>
                    <a:pt x="6699" y="848"/>
                    <a:pt x="6801" y="3735"/>
                  </a:cubicBezTo>
                  <a:cubicBezTo>
                    <a:pt x="6431" y="3091"/>
                    <a:pt x="6142" y="2853"/>
                    <a:pt x="5939" y="2853"/>
                  </a:cubicBezTo>
                  <a:cubicBezTo>
                    <a:pt x="5606" y="2853"/>
                    <a:pt x="5507" y="3497"/>
                    <a:pt x="5667" y="4041"/>
                  </a:cubicBezTo>
                  <a:cubicBezTo>
                    <a:pt x="5927" y="4919"/>
                    <a:pt x="6132" y="8009"/>
                    <a:pt x="6287" y="8526"/>
                  </a:cubicBezTo>
                  <a:cubicBezTo>
                    <a:pt x="6442" y="9041"/>
                    <a:pt x="7214" y="9609"/>
                    <a:pt x="7214" y="9609"/>
                  </a:cubicBezTo>
                  <a:lnTo>
                    <a:pt x="6132" y="14192"/>
                  </a:lnTo>
                  <a:lnTo>
                    <a:pt x="5279" y="12733"/>
                  </a:lnTo>
                  <a:lnTo>
                    <a:pt x="1" y="13678"/>
                  </a:lnTo>
                  <a:lnTo>
                    <a:pt x="4740" y="27022"/>
                  </a:lnTo>
                  <a:cubicBezTo>
                    <a:pt x="4740" y="27022"/>
                    <a:pt x="8140" y="26095"/>
                    <a:pt x="10047" y="22850"/>
                  </a:cubicBezTo>
                  <a:cubicBezTo>
                    <a:pt x="11953" y="19604"/>
                    <a:pt x="11389" y="12854"/>
                    <a:pt x="10716" y="10070"/>
                  </a:cubicBezTo>
                  <a:cubicBezTo>
                    <a:pt x="12108" y="8988"/>
                    <a:pt x="11541" y="5278"/>
                    <a:pt x="11541" y="5278"/>
                  </a:cubicBezTo>
                  <a:cubicBezTo>
                    <a:pt x="11541" y="5278"/>
                    <a:pt x="11336" y="1962"/>
                    <a:pt x="10409" y="881"/>
                  </a:cubicBezTo>
                  <a:cubicBezTo>
                    <a:pt x="9843" y="220"/>
                    <a:pt x="8777" y="1"/>
                    <a:pt x="7986" y="1"/>
                  </a:cubicBezTo>
                  <a:close/>
                </a:path>
              </a:pathLst>
            </a:custGeom>
            <a:solidFill>
              <a:srgbClr val="A564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43"/>
            <p:cNvSpPr/>
            <p:nvPr/>
          </p:nvSpPr>
          <p:spPr>
            <a:xfrm>
              <a:off x="942349" y="2792908"/>
              <a:ext cx="536952" cy="934814"/>
            </a:xfrm>
            <a:custGeom>
              <a:rect b="b" l="l" r="r" t="t"/>
              <a:pathLst>
                <a:path extrusionOk="0" h="24760" w="14222">
                  <a:moveTo>
                    <a:pt x="3605" y="1"/>
                  </a:moveTo>
                  <a:cubicBezTo>
                    <a:pt x="3605" y="1"/>
                    <a:pt x="0" y="6403"/>
                    <a:pt x="670" y="11608"/>
                  </a:cubicBezTo>
                  <a:cubicBezTo>
                    <a:pt x="1340" y="16812"/>
                    <a:pt x="4381" y="21653"/>
                    <a:pt x="4381" y="21653"/>
                  </a:cubicBezTo>
                  <a:cubicBezTo>
                    <a:pt x="4381" y="21653"/>
                    <a:pt x="3503" y="22016"/>
                    <a:pt x="3708" y="22943"/>
                  </a:cubicBezTo>
                  <a:cubicBezTo>
                    <a:pt x="3433" y="22754"/>
                    <a:pt x="3164" y="22674"/>
                    <a:pt x="2917" y="22674"/>
                  </a:cubicBezTo>
                  <a:cubicBezTo>
                    <a:pt x="2425" y="22674"/>
                    <a:pt x="2025" y="22994"/>
                    <a:pt x="1854" y="23405"/>
                  </a:cubicBezTo>
                  <a:cubicBezTo>
                    <a:pt x="2936" y="23768"/>
                    <a:pt x="3862" y="24490"/>
                    <a:pt x="3862" y="24490"/>
                  </a:cubicBezTo>
                  <a:cubicBezTo>
                    <a:pt x="3862" y="24490"/>
                    <a:pt x="5076" y="24685"/>
                    <a:pt x="5960" y="24685"/>
                  </a:cubicBezTo>
                  <a:cubicBezTo>
                    <a:pt x="6184" y="24685"/>
                    <a:pt x="6387" y="24673"/>
                    <a:pt x="6544" y="24641"/>
                  </a:cubicBezTo>
                  <a:cubicBezTo>
                    <a:pt x="7315" y="24490"/>
                    <a:pt x="7675" y="24282"/>
                    <a:pt x="7675" y="24282"/>
                  </a:cubicBezTo>
                  <a:cubicBezTo>
                    <a:pt x="7675" y="24282"/>
                    <a:pt x="8327" y="24759"/>
                    <a:pt x="8792" y="24759"/>
                  </a:cubicBezTo>
                  <a:cubicBezTo>
                    <a:pt x="8833" y="24759"/>
                    <a:pt x="8874" y="24755"/>
                    <a:pt x="8912" y="24747"/>
                  </a:cubicBezTo>
                  <a:cubicBezTo>
                    <a:pt x="9377" y="24641"/>
                    <a:pt x="8295" y="22943"/>
                    <a:pt x="8295" y="22943"/>
                  </a:cubicBezTo>
                  <a:cubicBezTo>
                    <a:pt x="8295" y="22943"/>
                    <a:pt x="8499" y="22273"/>
                    <a:pt x="8655" y="21911"/>
                  </a:cubicBezTo>
                  <a:cubicBezTo>
                    <a:pt x="8295" y="20624"/>
                    <a:pt x="8390" y="18003"/>
                    <a:pt x="8390" y="18003"/>
                  </a:cubicBezTo>
                  <a:lnTo>
                    <a:pt x="14222" y="8567"/>
                  </a:lnTo>
                  <a:lnTo>
                    <a:pt x="11386" y="529"/>
                  </a:lnTo>
                  <a:lnTo>
                    <a:pt x="5100" y="15"/>
                  </a:lnTo>
                  <a:lnTo>
                    <a:pt x="3605" y="1"/>
                  </a:lnTo>
                  <a:close/>
                </a:path>
              </a:pathLst>
            </a:custGeom>
            <a:solidFill>
              <a:srgbClr val="A564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43"/>
            <p:cNvSpPr/>
            <p:nvPr/>
          </p:nvSpPr>
          <p:spPr>
            <a:xfrm>
              <a:off x="1048134" y="3416561"/>
              <a:ext cx="230947" cy="129613"/>
            </a:xfrm>
            <a:custGeom>
              <a:rect b="b" l="l" r="r" t="t"/>
              <a:pathLst>
                <a:path extrusionOk="0" h="3433" w="6117">
                  <a:moveTo>
                    <a:pt x="5863" y="0"/>
                  </a:moveTo>
                  <a:cubicBezTo>
                    <a:pt x="5863" y="0"/>
                    <a:pt x="2030" y="667"/>
                    <a:pt x="0" y="2122"/>
                  </a:cubicBezTo>
                  <a:cubicBezTo>
                    <a:pt x="222" y="2608"/>
                    <a:pt x="437" y="3048"/>
                    <a:pt x="634" y="3433"/>
                  </a:cubicBezTo>
                  <a:cubicBezTo>
                    <a:pt x="1356" y="3105"/>
                    <a:pt x="3897" y="1974"/>
                    <a:pt x="5596" y="1474"/>
                  </a:cubicBezTo>
                  <a:lnTo>
                    <a:pt x="6117" y="624"/>
                  </a:lnTo>
                  <a:cubicBezTo>
                    <a:pt x="5998" y="293"/>
                    <a:pt x="5863" y="0"/>
                    <a:pt x="58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43"/>
            <p:cNvSpPr/>
            <p:nvPr/>
          </p:nvSpPr>
          <p:spPr>
            <a:xfrm>
              <a:off x="1078451" y="2334428"/>
              <a:ext cx="1216617" cy="1329278"/>
            </a:xfrm>
            <a:custGeom>
              <a:rect b="b" l="l" r="r" t="t"/>
              <a:pathLst>
                <a:path extrusionOk="0" h="35208" w="32224">
                  <a:moveTo>
                    <a:pt x="16452" y="0"/>
                  </a:moveTo>
                  <a:cubicBezTo>
                    <a:pt x="15940" y="0"/>
                    <a:pt x="15610" y="37"/>
                    <a:pt x="15610" y="37"/>
                  </a:cubicBezTo>
                  <a:lnTo>
                    <a:pt x="10719" y="753"/>
                  </a:lnTo>
                  <a:cubicBezTo>
                    <a:pt x="10719" y="753"/>
                    <a:pt x="3887" y="6497"/>
                    <a:pt x="0" y="11940"/>
                  </a:cubicBezTo>
                  <a:cubicBezTo>
                    <a:pt x="1554" y="12776"/>
                    <a:pt x="5621" y="15947"/>
                    <a:pt x="5621" y="15947"/>
                  </a:cubicBezTo>
                  <a:cubicBezTo>
                    <a:pt x="5621" y="15947"/>
                    <a:pt x="4782" y="30764"/>
                    <a:pt x="4662" y="33156"/>
                  </a:cubicBezTo>
                  <a:cubicBezTo>
                    <a:pt x="7462" y="34297"/>
                    <a:pt x="12578" y="35207"/>
                    <a:pt x="17840" y="35207"/>
                  </a:cubicBezTo>
                  <a:cubicBezTo>
                    <a:pt x="21683" y="35207"/>
                    <a:pt x="25605" y="34721"/>
                    <a:pt x="28760" y="33484"/>
                  </a:cubicBezTo>
                  <a:cubicBezTo>
                    <a:pt x="30078" y="29657"/>
                    <a:pt x="32224" y="20876"/>
                    <a:pt x="27153" y="13375"/>
                  </a:cubicBezTo>
                  <a:cubicBezTo>
                    <a:pt x="28348" y="12416"/>
                    <a:pt x="28827" y="11161"/>
                    <a:pt x="28827" y="11161"/>
                  </a:cubicBezTo>
                  <a:cubicBezTo>
                    <a:pt x="28827" y="11161"/>
                    <a:pt x="23024" y="3565"/>
                    <a:pt x="21170" y="1592"/>
                  </a:cubicBezTo>
                  <a:cubicBezTo>
                    <a:pt x="19870" y="207"/>
                    <a:pt x="17656" y="0"/>
                    <a:pt x="164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43"/>
            <p:cNvSpPr/>
            <p:nvPr/>
          </p:nvSpPr>
          <p:spPr>
            <a:xfrm>
              <a:off x="1483132" y="1969312"/>
              <a:ext cx="493873" cy="569043"/>
            </a:xfrm>
            <a:custGeom>
              <a:rect b="b" l="l" r="r" t="t"/>
              <a:pathLst>
                <a:path extrusionOk="0" h="15072" w="13081">
                  <a:moveTo>
                    <a:pt x="6880" y="1"/>
                  </a:moveTo>
                  <a:cubicBezTo>
                    <a:pt x="5735" y="1"/>
                    <a:pt x="818" y="1735"/>
                    <a:pt x="818" y="1735"/>
                  </a:cubicBezTo>
                  <a:cubicBezTo>
                    <a:pt x="818" y="1735"/>
                    <a:pt x="1033" y="3412"/>
                    <a:pt x="1163" y="4790"/>
                  </a:cubicBezTo>
                  <a:cubicBezTo>
                    <a:pt x="1290" y="6168"/>
                    <a:pt x="645" y="9780"/>
                    <a:pt x="645" y="9780"/>
                  </a:cubicBezTo>
                  <a:cubicBezTo>
                    <a:pt x="645" y="9780"/>
                    <a:pt x="300" y="9994"/>
                    <a:pt x="0" y="10424"/>
                  </a:cubicBezTo>
                  <a:cubicBezTo>
                    <a:pt x="514" y="10942"/>
                    <a:pt x="5638" y="13997"/>
                    <a:pt x="8478" y="15072"/>
                  </a:cubicBezTo>
                  <a:cubicBezTo>
                    <a:pt x="8992" y="14558"/>
                    <a:pt x="9725" y="12016"/>
                    <a:pt x="9725" y="12016"/>
                  </a:cubicBezTo>
                  <a:cubicBezTo>
                    <a:pt x="9725" y="12016"/>
                    <a:pt x="9852" y="12016"/>
                    <a:pt x="10497" y="11844"/>
                  </a:cubicBezTo>
                  <a:cubicBezTo>
                    <a:pt x="13080" y="10727"/>
                    <a:pt x="12650" y="8919"/>
                    <a:pt x="11145" y="5949"/>
                  </a:cubicBezTo>
                  <a:cubicBezTo>
                    <a:pt x="9638" y="2982"/>
                    <a:pt x="7013" y="12"/>
                    <a:pt x="7013" y="12"/>
                  </a:cubicBezTo>
                  <a:cubicBezTo>
                    <a:pt x="6977" y="4"/>
                    <a:pt x="6932" y="1"/>
                    <a:pt x="6880" y="1"/>
                  </a:cubicBezTo>
                  <a:close/>
                </a:path>
              </a:pathLst>
            </a:custGeom>
            <a:solidFill>
              <a:srgbClr val="A564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43"/>
            <p:cNvSpPr/>
            <p:nvPr/>
          </p:nvSpPr>
          <p:spPr>
            <a:xfrm>
              <a:off x="1513033" y="2030662"/>
              <a:ext cx="35716" cy="122288"/>
            </a:xfrm>
            <a:custGeom>
              <a:rect b="b" l="l" r="r" t="t"/>
              <a:pathLst>
                <a:path extrusionOk="0" h="3239" w="946">
                  <a:moveTo>
                    <a:pt x="568" y="1"/>
                  </a:moveTo>
                  <a:lnTo>
                    <a:pt x="1" y="402"/>
                  </a:lnTo>
                  <a:lnTo>
                    <a:pt x="378" y="3239"/>
                  </a:lnTo>
                  <a:lnTo>
                    <a:pt x="945" y="2362"/>
                  </a:lnTo>
                  <a:cubicBezTo>
                    <a:pt x="945" y="2362"/>
                    <a:pt x="568" y="121"/>
                    <a:pt x="5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43"/>
            <p:cNvSpPr/>
            <p:nvPr/>
          </p:nvSpPr>
          <p:spPr>
            <a:xfrm>
              <a:off x="1450853" y="2128897"/>
              <a:ext cx="92424" cy="95029"/>
            </a:xfrm>
            <a:custGeom>
              <a:rect b="b" l="l" r="r" t="t"/>
              <a:pathLst>
                <a:path extrusionOk="0" h="2517" w="2448">
                  <a:moveTo>
                    <a:pt x="993" y="1"/>
                  </a:moveTo>
                  <a:cubicBezTo>
                    <a:pt x="814" y="1"/>
                    <a:pt x="647" y="62"/>
                    <a:pt x="510" y="217"/>
                  </a:cubicBezTo>
                  <a:cubicBezTo>
                    <a:pt x="1" y="798"/>
                    <a:pt x="568" y="2517"/>
                    <a:pt x="1533" y="2517"/>
                  </a:cubicBezTo>
                  <a:cubicBezTo>
                    <a:pt x="1711" y="2517"/>
                    <a:pt x="1902" y="2459"/>
                    <a:pt x="2103" y="2325"/>
                  </a:cubicBezTo>
                  <a:lnTo>
                    <a:pt x="2448" y="778"/>
                  </a:lnTo>
                  <a:cubicBezTo>
                    <a:pt x="2347" y="710"/>
                    <a:pt x="1603" y="1"/>
                    <a:pt x="993" y="1"/>
                  </a:cubicBezTo>
                  <a:close/>
                </a:path>
              </a:pathLst>
            </a:custGeom>
            <a:solidFill>
              <a:srgbClr val="A564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43"/>
            <p:cNvSpPr/>
            <p:nvPr/>
          </p:nvSpPr>
          <p:spPr>
            <a:xfrm>
              <a:off x="1470145" y="1906150"/>
              <a:ext cx="286787" cy="157023"/>
            </a:xfrm>
            <a:custGeom>
              <a:rect b="b" l="l" r="r" t="t"/>
              <a:pathLst>
                <a:path extrusionOk="0" h="4159" w="7596">
                  <a:moveTo>
                    <a:pt x="4183" y="1"/>
                  </a:moveTo>
                  <a:cubicBezTo>
                    <a:pt x="2551" y="1"/>
                    <a:pt x="1" y="1256"/>
                    <a:pt x="27" y="1692"/>
                  </a:cubicBezTo>
                  <a:cubicBezTo>
                    <a:pt x="55" y="2157"/>
                    <a:pt x="1099" y="4159"/>
                    <a:pt x="1099" y="4159"/>
                  </a:cubicBezTo>
                  <a:lnTo>
                    <a:pt x="7596" y="1939"/>
                  </a:lnTo>
                  <a:cubicBezTo>
                    <a:pt x="6965" y="1142"/>
                    <a:pt x="6088" y="212"/>
                    <a:pt x="4498" y="18"/>
                  </a:cubicBezTo>
                  <a:cubicBezTo>
                    <a:pt x="4398" y="6"/>
                    <a:pt x="4292" y="1"/>
                    <a:pt x="418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43"/>
            <p:cNvSpPr/>
            <p:nvPr/>
          </p:nvSpPr>
          <p:spPr>
            <a:xfrm>
              <a:off x="1645020" y="1941223"/>
              <a:ext cx="81173" cy="51951"/>
            </a:xfrm>
            <a:custGeom>
              <a:rect b="b" l="l" r="r" t="t"/>
              <a:pathLst>
                <a:path extrusionOk="0" h="1376" w="2150">
                  <a:moveTo>
                    <a:pt x="937" y="1"/>
                  </a:moveTo>
                  <a:cubicBezTo>
                    <a:pt x="821" y="1"/>
                    <a:pt x="706" y="25"/>
                    <a:pt x="593" y="80"/>
                  </a:cubicBezTo>
                  <a:cubicBezTo>
                    <a:pt x="1" y="361"/>
                    <a:pt x="497" y="1376"/>
                    <a:pt x="497" y="1376"/>
                  </a:cubicBezTo>
                  <a:lnTo>
                    <a:pt x="2149" y="858"/>
                  </a:lnTo>
                  <a:cubicBezTo>
                    <a:pt x="1902" y="436"/>
                    <a:pt x="1424" y="1"/>
                    <a:pt x="937" y="1"/>
                  </a:cubicBezTo>
                  <a:close/>
                </a:path>
              </a:pathLst>
            </a:custGeom>
            <a:solidFill>
              <a:srgbClr val="A5643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43"/>
            <p:cNvSpPr/>
            <p:nvPr/>
          </p:nvSpPr>
          <p:spPr>
            <a:xfrm>
              <a:off x="1655931" y="1941223"/>
              <a:ext cx="54178" cy="26164"/>
            </a:xfrm>
            <a:custGeom>
              <a:rect b="b" l="l" r="r" t="t"/>
              <a:pathLst>
                <a:path extrusionOk="0" h="693" w="1435">
                  <a:moveTo>
                    <a:pt x="646" y="1"/>
                  </a:moveTo>
                  <a:cubicBezTo>
                    <a:pt x="532" y="1"/>
                    <a:pt x="416" y="25"/>
                    <a:pt x="304" y="80"/>
                  </a:cubicBezTo>
                  <a:cubicBezTo>
                    <a:pt x="57" y="195"/>
                    <a:pt x="0" y="442"/>
                    <a:pt x="18" y="693"/>
                  </a:cubicBezTo>
                  <a:lnTo>
                    <a:pt x="1434" y="347"/>
                  </a:lnTo>
                  <a:cubicBezTo>
                    <a:pt x="1202" y="145"/>
                    <a:pt x="926" y="1"/>
                    <a:pt x="64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43"/>
            <p:cNvSpPr/>
            <p:nvPr/>
          </p:nvSpPr>
          <p:spPr>
            <a:xfrm>
              <a:off x="1691042" y="4426924"/>
              <a:ext cx="424442" cy="325561"/>
            </a:xfrm>
            <a:custGeom>
              <a:rect b="b" l="l" r="r" t="t"/>
              <a:pathLst>
                <a:path extrusionOk="0" h="8623" w="11242">
                  <a:moveTo>
                    <a:pt x="5899" y="0"/>
                  </a:moveTo>
                  <a:lnTo>
                    <a:pt x="878" y="1339"/>
                  </a:lnTo>
                  <a:lnTo>
                    <a:pt x="1298" y="5064"/>
                  </a:lnTo>
                  <a:lnTo>
                    <a:pt x="0" y="8038"/>
                  </a:lnTo>
                  <a:cubicBezTo>
                    <a:pt x="0" y="8038"/>
                    <a:pt x="5983" y="8623"/>
                    <a:pt x="10085" y="8623"/>
                  </a:cubicBezTo>
                  <a:cubicBezTo>
                    <a:pt x="11241" y="4237"/>
                    <a:pt x="9514" y="3031"/>
                    <a:pt x="7612" y="3031"/>
                  </a:cubicBezTo>
                  <a:cubicBezTo>
                    <a:pt x="6481" y="3031"/>
                    <a:pt x="5289" y="3457"/>
                    <a:pt x="4602" y="3894"/>
                  </a:cubicBezTo>
                  <a:lnTo>
                    <a:pt x="4602" y="3894"/>
                  </a:lnTo>
                  <a:cubicBezTo>
                    <a:pt x="4967" y="3327"/>
                    <a:pt x="4891" y="3180"/>
                    <a:pt x="4715" y="3180"/>
                  </a:cubicBezTo>
                  <a:cubicBezTo>
                    <a:pt x="4527" y="3180"/>
                    <a:pt x="4225" y="3348"/>
                    <a:pt x="4225" y="3348"/>
                  </a:cubicBezTo>
                  <a:lnTo>
                    <a:pt x="589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43"/>
            <p:cNvSpPr/>
            <p:nvPr/>
          </p:nvSpPr>
          <p:spPr>
            <a:xfrm>
              <a:off x="949031" y="4450331"/>
              <a:ext cx="435428" cy="292337"/>
            </a:xfrm>
            <a:custGeom>
              <a:rect b="b" l="l" r="r" t="t"/>
              <a:pathLst>
                <a:path extrusionOk="0" h="7743" w="11533">
                  <a:moveTo>
                    <a:pt x="6639" y="0"/>
                  </a:moveTo>
                  <a:lnTo>
                    <a:pt x="7808" y="3599"/>
                  </a:lnTo>
                  <a:cubicBezTo>
                    <a:pt x="7808" y="3599"/>
                    <a:pt x="7659" y="3517"/>
                    <a:pt x="7528" y="3517"/>
                  </a:cubicBezTo>
                  <a:cubicBezTo>
                    <a:pt x="7349" y="3517"/>
                    <a:pt x="7202" y="3670"/>
                    <a:pt x="7516" y="4394"/>
                  </a:cubicBezTo>
                  <a:cubicBezTo>
                    <a:pt x="6291" y="3489"/>
                    <a:pt x="4496" y="2421"/>
                    <a:pt x="2975" y="2421"/>
                  </a:cubicBezTo>
                  <a:cubicBezTo>
                    <a:pt x="1327" y="2421"/>
                    <a:pt x="1" y="3674"/>
                    <a:pt x="67" y="7742"/>
                  </a:cubicBezTo>
                  <a:cubicBezTo>
                    <a:pt x="2453" y="7700"/>
                    <a:pt x="10948" y="7157"/>
                    <a:pt x="10948" y="7157"/>
                  </a:cubicBezTo>
                  <a:cubicBezTo>
                    <a:pt x="10948" y="7157"/>
                    <a:pt x="10151" y="4186"/>
                    <a:pt x="10151" y="4060"/>
                  </a:cubicBezTo>
                  <a:cubicBezTo>
                    <a:pt x="10151" y="3933"/>
                    <a:pt x="11532" y="1005"/>
                    <a:pt x="11532" y="1005"/>
                  </a:cubicBezTo>
                  <a:lnTo>
                    <a:pt x="663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43"/>
            <p:cNvSpPr/>
            <p:nvPr/>
          </p:nvSpPr>
          <p:spPr>
            <a:xfrm>
              <a:off x="1669484" y="2170237"/>
              <a:ext cx="139203" cy="107111"/>
            </a:xfrm>
            <a:custGeom>
              <a:rect b="b" l="l" r="r" t="t"/>
              <a:pathLst>
                <a:path extrusionOk="0" h="2837" w="3687">
                  <a:moveTo>
                    <a:pt x="2605" y="0"/>
                  </a:moveTo>
                  <a:cubicBezTo>
                    <a:pt x="2745" y="306"/>
                    <a:pt x="2890" y="606"/>
                    <a:pt x="3020" y="916"/>
                  </a:cubicBezTo>
                  <a:cubicBezTo>
                    <a:pt x="3155" y="1223"/>
                    <a:pt x="3285" y="1529"/>
                    <a:pt x="3380" y="1843"/>
                  </a:cubicBezTo>
                  <a:cubicBezTo>
                    <a:pt x="3425" y="1997"/>
                    <a:pt x="3472" y="2163"/>
                    <a:pt x="3475" y="2304"/>
                  </a:cubicBezTo>
                  <a:cubicBezTo>
                    <a:pt x="3479" y="2378"/>
                    <a:pt x="3458" y="2420"/>
                    <a:pt x="3422" y="2459"/>
                  </a:cubicBezTo>
                  <a:cubicBezTo>
                    <a:pt x="3380" y="2498"/>
                    <a:pt x="3320" y="2529"/>
                    <a:pt x="3249" y="2551"/>
                  </a:cubicBezTo>
                  <a:cubicBezTo>
                    <a:pt x="3110" y="2591"/>
                    <a:pt x="2960" y="2607"/>
                    <a:pt x="2806" y="2607"/>
                  </a:cubicBezTo>
                  <a:cubicBezTo>
                    <a:pt x="2640" y="2607"/>
                    <a:pt x="2470" y="2589"/>
                    <a:pt x="2305" y="2565"/>
                  </a:cubicBezTo>
                  <a:cubicBezTo>
                    <a:pt x="1664" y="2466"/>
                    <a:pt x="1026" y="2233"/>
                    <a:pt x="519" y="1836"/>
                  </a:cubicBezTo>
                  <a:cubicBezTo>
                    <a:pt x="399" y="1734"/>
                    <a:pt x="283" y="1617"/>
                    <a:pt x="208" y="1483"/>
                  </a:cubicBezTo>
                  <a:cubicBezTo>
                    <a:pt x="132" y="1353"/>
                    <a:pt x="96" y="1187"/>
                    <a:pt x="184" y="1085"/>
                  </a:cubicBezTo>
                  <a:cubicBezTo>
                    <a:pt x="232" y="1018"/>
                    <a:pt x="318" y="993"/>
                    <a:pt x="411" y="993"/>
                  </a:cubicBezTo>
                  <a:cubicBezTo>
                    <a:pt x="474" y="993"/>
                    <a:pt x="540" y="1005"/>
                    <a:pt x="600" y="1022"/>
                  </a:cubicBezTo>
                  <a:cubicBezTo>
                    <a:pt x="758" y="1060"/>
                    <a:pt x="903" y="1152"/>
                    <a:pt x="1044" y="1240"/>
                  </a:cubicBezTo>
                  <a:cubicBezTo>
                    <a:pt x="917" y="1134"/>
                    <a:pt x="787" y="1022"/>
                    <a:pt x="621" y="962"/>
                  </a:cubicBezTo>
                  <a:cubicBezTo>
                    <a:pt x="540" y="930"/>
                    <a:pt x="455" y="906"/>
                    <a:pt x="364" y="906"/>
                  </a:cubicBezTo>
                  <a:cubicBezTo>
                    <a:pt x="272" y="906"/>
                    <a:pt x="170" y="934"/>
                    <a:pt x="99" y="1007"/>
                  </a:cubicBezTo>
                  <a:cubicBezTo>
                    <a:pt x="18" y="1078"/>
                    <a:pt x="5" y="1187"/>
                    <a:pt x="0" y="1282"/>
                  </a:cubicBezTo>
                  <a:cubicBezTo>
                    <a:pt x="11" y="1378"/>
                    <a:pt x="39" y="1469"/>
                    <a:pt x="75" y="1550"/>
                  </a:cubicBezTo>
                  <a:cubicBezTo>
                    <a:pt x="156" y="1716"/>
                    <a:pt x="275" y="1849"/>
                    <a:pt x="399" y="1970"/>
                  </a:cubicBezTo>
                  <a:cubicBezTo>
                    <a:pt x="924" y="2438"/>
                    <a:pt x="1594" y="2688"/>
                    <a:pt x="2270" y="2797"/>
                  </a:cubicBezTo>
                  <a:cubicBezTo>
                    <a:pt x="2437" y="2818"/>
                    <a:pt x="2606" y="2836"/>
                    <a:pt x="2776" y="2836"/>
                  </a:cubicBezTo>
                  <a:cubicBezTo>
                    <a:pt x="2954" y="2836"/>
                    <a:pt x="3134" y="2816"/>
                    <a:pt x="3316" y="2759"/>
                  </a:cubicBezTo>
                  <a:cubicBezTo>
                    <a:pt x="3404" y="2731"/>
                    <a:pt x="3496" y="2685"/>
                    <a:pt x="3578" y="2607"/>
                  </a:cubicBezTo>
                  <a:cubicBezTo>
                    <a:pt x="3612" y="2568"/>
                    <a:pt x="3651" y="2512"/>
                    <a:pt x="3662" y="2459"/>
                  </a:cubicBezTo>
                  <a:cubicBezTo>
                    <a:pt x="3672" y="2407"/>
                    <a:pt x="3687" y="2347"/>
                    <a:pt x="3679" y="2301"/>
                  </a:cubicBezTo>
                  <a:cubicBezTo>
                    <a:pt x="3669" y="2107"/>
                    <a:pt x="3609" y="1948"/>
                    <a:pt x="3549" y="1786"/>
                  </a:cubicBezTo>
                  <a:cubicBezTo>
                    <a:pt x="3303" y="1148"/>
                    <a:pt x="2971" y="563"/>
                    <a:pt x="2605" y="0"/>
                  </a:cubicBezTo>
                  <a:close/>
                </a:path>
              </a:pathLst>
            </a:custGeom>
            <a:solidFill>
              <a:srgbClr val="8E4C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43"/>
            <p:cNvSpPr/>
            <p:nvPr/>
          </p:nvSpPr>
          <p:spPr>
            <a:xfrm>
              <a:off x="1617233" y="2225018"/>
              <a:ext cx="110433" cy="70602"/>
            </a:xfrm>
            <a:custGeom>
              <a:rect b="b" l="l" r="r" t="t"/>
              <a:pathLst>
                <a:path extrusionOk="0" h="1870" w="2925">
                  <a:moveTo>
                    <a:pt x="0" y="0"/>
                  </a:moveTo>
                  <a:cubicBezTo>
                    <a:pt x="63" y="138"/>
                    <a:pt x="137" y="272"/>
                    <a:pt x="215" y="406"/>
                  </a:cubicBezTo>
                  <a:cubicBezTo>
                    <a:pt x="296" y="536"/>
                    <a:pt x="387" y="660"/>
                    <a:pt x="475" y="787"/>
                  </a:cubicBezTo>
                  <a:cubicBezTo>
                    <a:pt x="574" y="903"/>
                    <a:pt x="680" y="1023"/>
                    <a:pt x="789" y="1132"/>
                  </a:cubicBezTo>
                  <a:cubicBezTo>
                    <a:pt x="906" y="1234"/>
                    <a:pt x="1018" y="1343"/>
                    <a:pt x="1148" y="1431"/>
                  </a:cubicBezTo>
                  <a:cubicBezTo>
                    <a:pt x="1402" y="1615"/>
                    <a:pt x="1688" y="1763"/>
                    <a:pt x="2002" y="1829"/>
                  </a:cubicBezTo>
                  <a:cubicBezTo>
                    <a:pt x="2124" y="1855"/>
                    <a:pt x="2250" y="1869"/>
                    <a:pt x="2376" y="1869"/>
                  </a:cubicBezTo>
                  <a:cubicBezTo>
                    <a:pt x="2566" y="1869"/>
                    <a:pt x="2755" y="1836"/>
                    <a:pt x="2924" y="1755"/>
                  </a:cubicBezTo>
                  <a:lnTo>
                    <a:pt x="2924" y="1755"/>
                  </a:lnTo>
                  <a:cubicBezTo>
                    <a:pt x="2854" y="1764"/>
                    <a:pt x="2785" y="1768"/>
                    <a:pt x="2716" y="1768"/>
                  </a:cubicBezTo>
                  <a:cubicBezTo>
                    <a:pt x="2485" y="1768"/>
                    <a:pt x="2263" y="1721"/>
                    <a:pt x="2051" y="1653"/>
                  </a:cubicBezTo>
                  <a:cubicBezTo>
                    <a:pt x="1776" y="1558"/>
                    <a:pt x="1519" y="1413"/>
                    <a:pt x="1283" y="1241"/>
                  </a:cubicBezTo>
                  <a:cubicBezTo>
                    <a:pt x="1043" y="1078"/>
                    <a:pt x="831" y="871"/>
                    <a:pt x="613" y="663"/>
                  </a:cubicBezTo>
                  <a:lnTo>
                    <a:pt x="306" y="335"/>
                  </a:lnTo>
                  <a:cubicBezTo>
                    <a:pt x="208" y="223"/>
                    <a:pt x="106" y="110"/>
                    <a:pt x="0" y="0"/>
                  </a:cubicBezTo>
                  <a:close/>
                </a:path>
              </a:pathLst>
            </a:custGeom>
            <a:solidFill>
              <a:srgbClr val="8E4C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43"/>
            <p:cNvSpPr/>
            <p:nvPr/>
          </p:nvSpPr>
          <p:spPr>
            <a:xfrm>
              <a:off x="1555091" y="2375466"/>
              <a:ext cx="245747" cy="58369"/>
            </a:xfrm>
            <a:custGeom>
              <a:rect b="b" l="l" r="r" t="t"/>
              <a:pathLst>
                <a:path extrusionOk="0" h="1546" w="6509">
                  <a:moveTo>
                    <a:pt x="0" y="1"/>
                  </a:moveTo>
                  <a:lnTo>
                    <a:pt x="0" y="1"/>
                  </a:lnTo>
                  <a:cubicBezTo>
                    <a:pt x="399" y="409"/>
                    <a:pt x="892" y="723"/>
                    <a:pt x="1420" y="962"/>
                  </a:cubicBezTo>
                  <a:cubicBezTo>
                    <a:pt x="1952" y="1195"/>
                    <a:pt x="2516" y="1336"/>
                    <a:pt x="3084" y="1435"/>
                  </a:cubicBezTo>
                  <a:cubicBezTo>
                    <a:pt x="3556" y="1508"/>
                    <a:pt x="4036" y="1545"/>
                    <a:pt x="4515" y="1545"/>
                  </a:cubicBezTo>
                  <a:cubicBezTo>
                    <a:pt x="4611" y="1545"/>
                    <a:pt x="4707" y="1544"/>
                    <a:pt x="4803" y="1541"/>
                  </a:cubicBezTo>
                  <a:cubicBezTo>
                    <a:pt x="5374" y="1526"/>
                    <a:pt x="5948" y="1477"/>
                    <a:pt x="6509" y="1350"/>
                  </a:cubicBezTo>
                  <a:lnTo>
                    <a:pt x="6509" y="1350"/>
                  </a:lnTo>
                  <a:cubicBezTo>
                    <a:pt x="6252" y="1363"/>
                    <a:pt x="5995" y="1376"/>
                    <a:pt x="5738" y="1376"/>
                  </a:cubicBezTo>
                  <a:cubicBezTo>
                    <a:pt x="5709" y="1376"/>
                    <a:pt x="5681" y="1375"/>
                    <a:pt x="5652" y="1375"/>
                  </a:cubicBezTo>
                  <a:cubicBezTo>
                    <a:pt x="5560" y="1376"/>
                    <a:pt x="5468" y="1377"/>
                    <a:pt x="5375" y="1377"/>
                  </a:cubicBezTo>
                  <a:cubicBezTo>
                    <a:pt x="5184" y="1377"/>
                    <a:pt x="4993" y="1374"/>
                    <a:pt x="4803" y="1364"/>
                  </a:cubicBezTo>
                  <a:cubicBezTo>
                    <a:pt x="4240" y="1336"/>
                    <a:pt x="3676" y="1297"/>
                    <a:pt x="3119" y="1203"/>
                  </a:cubicBezTo>
                  <a:cubicBezTo>
                    <a:pt x="2565" y="1115"/>
                    <a:pt x="2020" y="980"/>
                    <a:pt x="1487" y="797"/>
                  </a:cubicBezTo>
                  <a:cubicBezTo>
                    <a:pt x="963" y="596"/>
                    <a:pt x="462" y="336"/>
                    <a:pt x="0" y="1"/>
                  </a:cubicBezTo>
                  <a:close/>
                </a:path>
              </a:pathLst>
            </a:custGeom>
            <a:solidFill>
              <a:srgbClr val="8E4C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43"/>
            <p:cNvSpPr/>
            <p:nvPr/>
          </p:nvSpPr>
          <p:spPr>
            <a:xfrm>
              <a:off x="1479810" y="2150341"/>
              <a:ext cx="55613" cy="51724"/>
            </a:xfrm>
            <a:custGeom>
              <a:rect b="b" l="l" r="r" t="t"/>
              <a:pathLst>
                <a:path extrusionOk="0" h="1370" w="1473">
                  <a:moveTo>
                    <a:pt x="293" y="0"/>
                  </a:moveTo>
                  <a:cubicBezTo>
                    <a:pt x="191" y="0"/>
                    <a:pt x="91" y="19"/>
                    <a:pt x="0" y="62"/>
                  </a:cubicBezTo>
                  <a:cubicBezTo>
                    <a:pt x="268" y="69"/>
                    <a:pt x="500" y="174"/>
                    <a:pt x="687" y="322"/>
                  </a:cubicBezTo>
                  <a:cubicBezTo>
                    <a:pt x="786" y="397"/>
                    <a:pt x="867" y="488"/>
                    <a:pt x="948" y="579"/>
                  </a:cubicBezTo>
                  <a:lnTo>
                    <a:pt x="1061" y="724"/>
                  </a:lnTo>
                  <a:lnTo>
                    <a:pt x="1061" y="724"/>
                  </a:lnTo>
                  <a:cubicBezTo>
                    <a:pt x="1044" y="727"/>
                    <a:pt x="1026" y="732"/>
                    <a:pt x="1008" y="738"/>
                  </a:cubicBezTo>
                  <a:cubicBezTo>
                    <a:pt x="958" y="749"/>
                    <a:pt x="881" y="802"/>
                    <a:pt x="867" y="883"/>
                  </a:cubicBezTo>
                  <a:cubicBezTo>
                    <a:pt x="860" y="953"/>
                    <a:pt x="881" y="1006"/>
                    <a:pt x="906" y="1045"/>
                  </a:cubicBezTo>
                  <a:cubicBezTo>
                    <a:pt x="1001" y="1193"/>
                    <a:pt x="1128" y="1285"/>
                    <a:pt x="1261" y="1369"/>
                  </a:cubicBezTo>
                  <a:lnTo>
                    <a:pt x="1139" y="1171"/>
                  </a:lnTo>
                  <a:cubicBezTo>
                    <a:pt x="1100" y="1108"/>
                    <a:pt x="1061" y="1041"/>
                    <a:pt x="1043" y="981"/>
                  </a:cubicBezTo>
                  <a:cubicBezTo>
                    <a:pt x="1036" y="950"/>
                    <a:pt x="1033" y="925"/>
                    <a:pt x="1040" y="921"/>
                  </a:cubicBezTo>
                  <a:lnTo>
                    <a:pt x="1040" y="921"/>
                  </a:lnTo>
                  <a:cubicBezTo>
                    <a:pt x="1043" y="925"/>
                    <a:pt x="1036" y="925"/>
                    <a:pt x="1064" y="925"/>
                  </a:cubicBezTo>
                  <a:cubicBezTo>
                    <a:pt x="1075" y="922"/>
                    <a:pt x="1090" y="921"/>
                    <a:pt x="1106" y="921"/>
                  </a:cubicBezTo>
                  <a:cubicBezTo>
                    <a:pt x="1147" y="921"/>
                    <a:pt x="1200" y="929"/>
                    <a:pt x="1248" y="939"/>
                  </a:cubicBezTo>
                  <a:lnTo>
                    <a:pt x="1473" y="978"/>
                  </a:lnTo>
                  <a:lnTo>
                    <a:pt x="1357" y="773"/>
                  </a:lnTo>
                  <a:cubicBezTo>
                    <a:pt x="1290" y="654"/>
                    <a:pt x="1216" y="537"/>
                    <a:pt x="1124" y="431"/>
                  </a:cubicBezTo>
                  <a:cubicBezTo>
                    <a:pt x="1033" y="326"/>
                    <a:pt x="931" y="228"/>
                    <a:pt x="807" y="153"/>
                  </a:cubicBezTo>
                  <a:cubicBezTo>
                    <a:pt x="655" y="59"/>
                    <a:pt x="471" y="0"/>
                    <a:pt x="293" y="0"/>
                  </a:cubicBezTo>
                  <a:close/>
                </a:path>
              </a:pathLst>
            </a:custGeom>
            <a:solidFill>
              <a:srgbClr val="8E4C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43"/>
            <p:cNvSpPr/>
            <p:nvPr/>
          </p:nvSpPr>
          <p:spPr>
            <a:xfrm>
              <a:off x="1701009" y="2145584"/>
              <a:ext cx="18009" cy="32130"/>
            </a:xfrm>
            <a:custGeom>
              <a:rect b="b" l="l" r="r" t="t"/>
              <a:pathLst>
                <a:path extrusionOk="0" h="851" w="477">
                  <a:moveTo>
                    <a:pt x="240" y="1"/>
                  </a:moveTo>
                  <a:cubicBezTo>
                    <a:pt x="107" y="1"/>
                    <a:pt x="1" y="191"/>
                    <a:pt x="1" y="427"/>
                  </a:cubicBezTo>
                  <a:cubicBezTo>
                    <a:pt x="1" y="660"/>
                    <a:pt x="107" y="850"/>
                    <a:pt x="240" y="850"/>
                  </a:cubicBezTo>
                  <a:cubicBezTo>
                    <a:pt x="371" y="850"/>
                    <a:pt x="476" y="660"/>
                    <a:pt x="476" y="427"/>
                  </a:cubicBezTo>
                  <a:cubicBezTo>
                    <a:pt x="476" y="191"/>
                    <a:pt x="371" y="1"/>
                    <a:pt x="2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43"/>
            <p:cNvSpPr/>
            <p:nvPr/>
          </p:nvSpPr>
          <p:spPr>
            <a:xfrm>
              <a:off x="1783501" y="2149963"/>
              <a:ext cx="18009" cy="32130"/>
            </a:xfrm>
            <a:custGeom>
              <a:rect b="b" l="l" r="r" t="t"/>
              <a:pathLst>
                <a:path extrusionOk="0" h="851" w="477">
                  <a:moveTo>
                    <a:pt x="240" y="1"/>
                  </a:moveTo>
                  <a:cubicBezTo>
                    <a:pt x="106" y="1"/>
                    <a:pt x="0" y="191"/>
                    <a:pt x="0" y="424"/>
                  </a:cubicBezTo>
                  <a:cubicBezTo>
                    <a:pt x="0" y="660"/>
                    <a:pt x="106" y="851"/>
                    <a:pt x="240" y="851"/>
                  </a:cubicBezTo>
                  <a:cubicBezTo>
                    <a:pt x="371" y="851"/>
                    <a:pt x="476" y="660"/>
                    <a:pt x="476" y="424"/>
                  </a:cubicBezTo>
                  <a:cubicBezTo>
                    <a:pt x="476" y="191"/>
                    <a:pt x="371" y="1"/>
                    <a:pt x="2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43"/>
            <p:cNvSpPr/>
            <p:nvPr/>
          </p:nvSpPr>
          <p:spPr>
            <a:xfrm>
              <a:off x="1661934" y="2091785"/>
              <a:ext cx="74377" cy="34433"/>
            </a:xfrm>
            <a:custGeom>
              <a:rect b="b" l="l" r="r" t="t"/>
              <a:pathLst>
                <a:path extrusionOk="0" h="912" w="1970">
                  <a:moveTo>
                    <a:pt x="836" y="0"/>
                  </a:moveTo>
                  <a:cubicBezTo>
                    <a:pt x="517" y="0"/>
                    <a:pt x="203" y="221"/>
                    <a:pt x="0" y="912"/>
                  </a:cubicBezTo>
                  <a:lnTo>
                    <a:pt x="1970" y="683"/>
                  </a:lnTo>
                  <a:cubicBezTo>
                    <a:pt x="1970" y="683"/>
                    <a:pt x="1396" y="0"/>
                    <a:pt x="8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43"/>
            <p:cNvSpPr/>
            <p:nvPr/>
          </p:nvSpPr>
          <p:spPr>
            <a:xfrm>
              <a:off x="1768324" y="2097599"/>
              <a:ext cx="53121" cy="28618"/>
            </a:xfrm>
            <a:custGeom>
              <a:rect b="b" l="l" r="r" t="t"/>
              <a:pathLst>
                <a:path extrusionOk="0" h="758" w="1407">
                  <a:moveTo>
                    <a:pt x="518" y="1"/>
                  </a:moveTo>
                  <a:cubicBezTo>
                    <a:pt x="123" y="1"/>
                    <a:pt x="1" y="652"/>
                    <a:pt x="1" y="652"/>
                  </a:cubicBezTo>
                  <a:lnTo>
                    <a:pt x="1407" y="758"/>
                  </a:lnTo>
                  <a:cubicBezTo>
                    <a:pt x="1018" y="187"/>
                    <a:pt x="729" y="1"/>
                    <a:pt x="5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43"/>
            <p:cNvSpPr/>
            <p:nvPr/>
          </p:nvSpPr>
          <p:spPr>
            <a:xfrm>
              <a:off x="1940858" y="2603347"/>
              <a:ext cx="162762" cy="236044"/>
            </a:xfrm>
            <a:custGeom>
              <a:rect b="b" l="l" r="r" t="t"/>
              <a:pathLst>
                <a:path extrusionOk="0" h="6252" w="4311">
                  <a:moveTo>
                    <a:pt x="1" y="0"/>
                  </a:moveTo>
                  <a:lnTo>
                    <a:pt x="1" y="0"/>
                  </a:lnTo>
                  <a:cubicBezTo>
                    <a:pt x="191" y="258"/>
                    <a:pt x="378" y="512"/>
                    <a:pt x="550" y="776"/>
                  </a:cubicBezTo>
                  <a:cubicBezTo>
                    <a:pt x="730" y="1036"/>
                    <a:pt x="906" y="1298"/>
                    <a:pt x="1079" y="1561"/>
                  </a:cubicBezTo>
                  <a:lnTo>
                    <a:pt x="2129" y="3140"/>
                  </a:lnTo>
                  <a:cubicBezTo>
                    <a:pt x="2485" y="3665"/>
                    <a:pt x="2838" y="4191"/>
                    <a:pt x="3201" y="4708"/>
                  </a:cubicBezTo>
                  <a:cubicBezTo>
                    <a:pt x="3563" y="5227"/>
                    <a:pt x="3926" y="5744"/>
                    <a:pt x="4310" y="6252"/>
                  </a:cubicBezTo>
                  <a:cubicBezTo>
                    <a:pt x="4007" y="5692"/>
                    <a:pt x="3684" y="5149"/>
                    <a:pt x="3352" y="4609"/>
                  </a:cubicBezTo>
                  <a:cubicBezTo>
                    <a:pt x="3021" y="4067"/>
                    <a:pt x="2675" y="3539"/>
                    <a:pt x="2323" y="3010"/>
                  </a:cubicBezTo>
                  <a:cubicBezTo>
                    <a:pt x="1967" y="2488"/>
                    <a:pt x="1612" y="1963"/>
                    <a:pt x="1227" y="1459"/>
                  </a:cubicBezTo>
                  <a:cubicBezTo>
                    <a:pt x="843" y="956"/>
                    <a:pt x="459" y="444"/>
                    <a:pt x="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43"/>
            <p:cNvSpPr/>
            <p:nvPr/>
          </p:nvSpPr>
          <p:spPr>
            <a:xfrm>
              <a:off x="1290626" y="2657221"/>
              <a:ext cx="62975" cy="279311"/>
            </a:xfrm>
            <a:custGeom>
              <a:rect b="b" l="l" r="r" t="t"/>
              <a:pathLst>
                <a:path extrusionOk="0" h="7398" w="1668">
                  <a:moveTo>
                    <a:pt x="1668" y="1"/>
                  </a:moveTo>
                  <a:cubicBezTo>
                    <a:pt x="1403" y="578"/>
                    <a:pt x="1219" y="1192"/>
                    <a:pt x="1047" y="1801"/>
                  </a:cubicBezTo>
                  <a:cubicBezTo>
                    <a:pt x="874" y="2411"/>
                    <a:pt x="733" y="3027"/>
                    <a:pt x="599" y="3647"/>
                  </a:cubicBezTo>
                  <a:cubicBezTo>
                    <a:pt x="473" y="4268"/>
                    <a:pt x="349" y="4888"/>
                    <a:pt x="254" y="5515"/>
                  </a:cubicBezTo>
                  <a:cubicBezTo>
                    <a:pt x="152" y="6139"/>
                    <a:pt x="61" y="6766"/>
                    <a:pt x="1" y="7397"/>
                  </a:cubicBezTo>
                  <a:cubicBezTo>
                    <a:pt x="155" y="6781"/>
                    <a:pt x="293" y="6163"/>
                    <a:pt x="430" y="5547"/>
                  </a:cubicBezTo>
                  <a:lnTo>
                    <a:pt x="829" y="3694"/>
                  </a:lnTo>
                  <a:lnTo>
                    <a:pt x="1224" y="1844"/>
                  </a:lnTo>
                  <a:cubicBezTo>
                    <a:pt x="1357" y="1227"/>
                    <a:pt x="1494" y="611"/>
                    <a:pt x="16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43"/>
            <p:cNvSpPr/>
            <p:nvPr/>
          </p:nvSpPr>
          <p:spPr>
            <a:xfrm>
              <a:off x="1144444" y="3430416"/>
              <a:ext cx="72792" cy="80796"/>
            </a:xfrm>
            <a:custGeom>
              <a:rect b="b" l="l" r="r" t="t"/>
              <a:pathLst>
                <a:path extrusionOk="0" h="2140" w="1928">
                  <a:moveTo>
                    <a:pt x="962" y="0"/>
                  </a:moveTo>
                  <a:cubicBezTo>
                    <a:pt x="430" y="0"/>
                    <a:pt x="0" y="479"/>
                    <a:pt x="0" y="1068"/>
                  </a:cubicBezTo>
                  <a:cubicBezTo>
                    <a:pt x="0" y="1660"/>
                    <a:pt x="430" y="2139"/>
                    <a:pt x="962" y="2139"/>
                  </a:cubicBezTo>
                  <a:cubicBezTo>
                    <a:pt x="1494" y="2139"/>
                    <a:pt x="1928" y="1660"/>
                    <a:pt x="1928" y="1068"/>
                  </a:cubicBezTo>
                  <a:cubicBezTo>
                    <a:pt x="1928" y="479"/>
                    <a:pt x="1494" y="0"/>
                    <a:pt x="96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43"/>
            <p:cNvSpPr/>
            <p:nvPr/>
          </p:nvSpPr>
          <p:spPr>
            <a:xfrm>
              <a:off x="1194845" y="4531841"/>
              <a:ext cx="143960" cy="106620"/>
            </a:xfrm>
            <a:custGeom>
              <a:rect b="b" l="l" r="r" t="t"/>
              <a:pathLst>
                <a:path extrusionOk="0" h="2824" w="3813">
                  <a:moveTo>
                    <a:pt x="374" y="301"/>
                  </a:moveTo>
                  <a:lnTo>
                    <a:pt x="374" y="301"/>
                  </a:lnTo>
                  <a:cubicBezTo>
                    <a:pt x="839" y="456"/>
                    <a:pt x="1149" y="752"/>
                    <a:pt x="1403" y="1115"/>
                  </a:cubicBezTo>
                  <a:cubicBezTo>
                    <a:pt x="1191" y="1087"/>
                    <a:pt x="973" y="978"/>
                    <a:pt x="783" y="805"/>
                  </a:cubicBezTo>
                  <a:cubicBezTo>
                    <a:pt x="621" y="661"/>
                    <a:pt x="487" y="484"/>
                    <a:pt x="374" y="301"/>
                  </a:cubicBezTo>
                  <a:close/>
                  <a:moveTo>
                    <a:pt x="2763" y="1166"/>
                  </a:moveTo>
                  <a:cubicBezTo>
                    <a:pt x="2971" y="1166"/>
                    <a:pt x="3178" y="1189"/>
                    <a:pt x="3380" y="1235"/>
                  </a:cubicBezTo>
                  <a:cubicBezTo>
                    <a:pt x="3432" y="1245"/>
                    <a:pt x="3489" y="1259"/>
                    <a:pt x="3520" y="1292"/>
                  </a:cubicBezTo>
                  <a:cubicBezTo>
                    <a:pt x="3535" y="1305"/>
                    <a:pt x="3542" y="1326"/>
                    <a:pt x="3542" y="1330"/>
                  </a:cubicBezTo>
                  <a:cubicBezTo>
                    <a:pt x="3538" y="1334"/>
                    <a:pt x="3520" y="1344"/>
                    <a:pt x="3465" y="1347"/>
                  </a:cubicBezTo>
                  <a:cubicBezTo>
                    <a:pt x="3214" y="1374"/>
                    <a:pt x="2961" y="1388"/>
                    <a:pt x="2708" y="1388"/>
                  </a:cubicBezTo>
                  <a:cubicBezTo>
                    <a:pt x="2492" y="1388"/>
                    <a:pt x="2276" y="1378"/>
                    <a:pt x="2062" y="1358"/>
                  </a:cubicBezTo>
                  <a:cubicBezTo>
                    <a:pt x="1988" y="1355"/>
                    <a:pt x="1914" y="1344"/>
                    <a:pt x="1847" y="1330"/>
                  </a:cubicBezTo>
                  <a:cubicBezTo>
                    <a:pt x="1847" y="1323"/>
                    <a:pt x="1843" y="1316"/>
                    <a:pt x="1843" y="1313"/>
                  </a:cubicBezTo>
                  <a:cubicBezTo>
                    <a:pt x="1882" y="1302"/>
                    <a:pt x="1925" y="1292"/>
                    <a:pt x="1964" y="1281"/>
                  </a:cubicBezTo>
                  <a:lnTo>
                    <a:pt x="2069" y="1253"/>
                  </a:lnTo>
                  <a:cubicBezTo>
                    <a:pt x="2295" y="1195"/>
                    <a:pt x="2529" y="1166"/>
                    <a:pt x="2763" y="1166"/>
                  </a:cubicBezTo>
                  <a:close/>
                  <a:moveTo>
                    <a:pt x="124" y="0"/>
                  </a:moveTo>
                  <a:cubicBezTo>
                    <a:pt x="86" y="0"/>
                    <a:pt x="52" y="18"/>
                    <a:pt x="29" y="51"/>
                  </a:cubicBezTo>
                  <a:cubicBezTo>
                    <a:pt x="4" y="87"/>
                    <a:pt x="1" y="136"/>
                    <a:pt x="22" y="174"/>
                  </a:cubicBezTo>
                  <a:cubicBezTo>
                    <a:pt x="177" y="442"/>
                    <a:pt x="367" y="745"/>
                    <a:pt x="624" y="981"/>
                  </a:cubicBezTo>
                  <a:cubicBezTo>
                    <a:pt x="758" y="1101"/>
                    <a:pt x="906" y="1196"/>
                    <a:pt x="1058" y="1259"/>
                  </a:cubicBezTo>
                  <a:cubicBezTo>
                    <a:pt x="754" y="1386"/>
                    <a:pt x="466" y="1534"/>
                    <a:pt x="188" y="1703"/>
                  </a:cubicBezTo>
                  <a:cubicBezTo>
                    <a:pt x="134" y="1736"/>
                    <a:pt x="113" y="1802"/>
                    <a:pt x="141" y="1858"/>
                  </a:cubicBezTo>
                  <a:cubicBezTo>
                    <a:pt x="163" y="1899"/>
                    <a:pt x="205" y="1922"/>
                    <a:pt x="248" y="1922"/>
                  </a:cubicBezTo>
                  <a:cubicBezTo>
                    <a:pt x="262" y="1922"/>
                    <a:pt x="276" y="1920"/>
                    <a:pt x="289" y="1915"/>
                  </a:cubicBezTo>
                  <a:lnTo>
                    <a:pt x="1505" y="1425"/>
                  </a:lnTo>
                  <a:cubicBezTo>
                    <a:pt x="1551" y="1461"/>
                    <a:pt x="1596" y="1489"/>
                    <a:pt x="1650" y="1510"/>
                  </a:cubicBezTo>
                  <a:cubicBezTo>
                    <a:pt x="1657" y="1524"/>
                    <a:pt x="1663" y="1541"/>
                    <a:pt x="1674" y="1555"/>
                  </a:cubicBezTo>
                  <a:cubicBezTo>
                    <a:pt x="1832" y="2006"/>
                    <a:pt x="2112" y="2408"/>
                    <a:pt x="2361" y="2772"/>
                  </a:cubicBezTo>
                  <a:cubicBezTo>
                    <a:pt x="2386" y="2806"/>
                    <a:pt x="2421" y="2824"/>
                    <a:pt x="2460" y="2824"/>
                  </a:cubicBezTo>
                  <a:cubicBezTo>
                    <a:pt x="2481" y="2824"/>
                    <a:pt x="2506" y="2817"/>
                    <a:pt x="2527" y="2803"/>
                  </a:cubicBezTo>
                  <a:cubicBezTo>
                    <a:pt x="2580" y="2764"/>
                    <a:pt x="2594" y="2694"/>
                    <a:pt x="2555" y="2640"/>
                  </a:cubicBezTo>
                  <a:lnTo>
                    <a:pt x="2555" y="2637"/>
                  </a:lnTo>
                  <a:cubicBezTo>
                    <a:pt x="2372" y="2377"/>
                    <a:pt x="2221" y="2087"/>
                    <a:pt x="2073" y="1806"/>
                  </a:cubicBezTo>
                  <a:cubicBezTo>
                    <a:pt x="2034" y="1731"/>
                    <a:pt x="1995" y="1658"/>
                    <a:pt x="1956" y="1583"/>
                  </a:cubicBezTo>
                  <a:lnTo>
                    <a:pt x="1956" y="1583"/>
                  </a:lnTo>
                  <a:cubicBezTo>
                    <a:pt x="1985" y="1588"/>
                    <a:pt x="2013" y="1591"/>
                    <a:pt x="2040" y="1594"/>
                  </a:cubicBezTo>
                  <a:cubicBezTo>
                    <a:pt x="2256" y="1612"/>
                    <a:pt x="2473" y="1621"/>
                    <a:pt x="2691" y="1621"/>
                  </a:cubicBezTo>
                  <a:cubicBezTo>
                    <a:pt x="2957" y="1621"/>
                    <a:pt x="3223" y="1607"/>
                    <a:pt x="3489" y="1580"/>
                  </a:cubicBezTo>
                  <a:cubicBezTo>
                    <a:pt x="3545" y="1577"/>
                    <a:pt x="3647" y="1566"/>
                    <a:pt x="3718" y="1485"/>
                  </a:cubicBezTo>
                  <a:cubicBezTo>
                    <a:pt x="3813" y="1372"/>
                    <a:pt x="3774" y="1210"/>
                    <a:pt x="3686" y="1126"/>
                  </a:cubicBezTo>
                  <a:cubicBezTo>
                    <a:pt x="3613" y="1055"/>
                    <a:pt x="3520" y="1027"/>
                    <a:pt x="3429" y="1006"/>
                  </a:cubicBezTo>
                  <a:cubicBezTo>
                    <a:pt x="3209" y="956"/>
                    <a:pt x="2984" y="931"/>
                    <a:pt x="2759" y="931"/>
                  </a:cubicBezTo>
                  <a:cubicBezTo>
                    <a:pt x="2508" y="931"/>
                    <a:pt x="2256" y="962"/>
                    <a:pt x="2013" y="1024"/>
                  </a:cubicBezTo>
                  <a:lnTo>
                    <a:pt x="1903" y="1055"/>
                  </a:lnTo>
                  <a:cubicBezTo>
                    <a:pt x="1861" y="1066"/>
                    <a:pt x="1822" y="1076"/>
                    <a:pt x="1783" y="1084"/>
                  </a:cubicBezTo>
                  <a:cubicBezTo>
                    <a:pt x="1777" y="1073"/>
                    <a:pt x="1762" y="1059"/>
                    <a:pt x="1748" y="1051"/>
                  </a:cubicBezTo>
                  <a:cubicBezTo>
                    <a:pt x="1731" y="1040"/>
                    <a:pt x="1710" y="1035"/>
                    <a:pt x="1690" y="1035"/>
                  </a:cubicBezTo>
                  <a:cubicBezTo>
                    <a:pt x="1678" y="1035"/>
                    <a:pt x="1665" y="1037"/>
                    <a:pt x="1653" y="1041"/>
                  </a:cubicBezTo>
                  <a:cubicBezTo>
                    <a:pt x="1650" y="1041"/>
                    <a:pt x="1642" y="1041"/>
                    <a:pt x="1639" y="1045"/>
                  </a:cubicBezTo>
                  <a:cubicBezTo>
                    <a:pt x="1308" y="552"/>
                    <a:pt x="874" y="139"/>
                    <a:pt x="145" y="2"/>
                  </a:cubicBezTo>
                  <a:cubicBezTo>
                    <a:pt x="138" y="1"/>
                    <a:pt x="131" y="0"/>
                    <a:pt x="124" y="0"/>
                  </a:cubicBezTo>
                  <a:close/>
                </a:path>
              </a:pathLst>
            </a:custGeom>
            <a:solidFill>
              <a:srgbClr val="C673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43"/>
            <p:cNvSpPr/>
            <p:nvPr/>
          </p:nvSpPr>
          <p:spPr>
            <a:xfrm>
              <a:off x="1761679" y="4521346"/>
              <a:ext cx="141883" cy="99333"/>
            </a:xfrm>
            <a:custGeom>
              <a:rect b="b" l="l" r="r" t="t"/>
              <a:pathLst>
                <a:path extrusionOk="0" h="2631" w="3758">
                  <a:moveTo>
                    <a:pt x="3260" y="360"/>
                  </a:moveTo>
                  <a:lnTo>
                    <a:pt x="3260" y="360"/>
                  </a:lnTo>
                  <a:cubicBezTo>
                    <a:pt x="3010" y="558"/>
                    <a:pt x="2703" y="692"/>
                    <a:pt x="2386" y="741"/>
                  </a:cubicBezTo>
                  <a:cubicBezTo>
                    <a:pt x="2658" y="579"/>
                    <a:pt x="2954" y="449"/>
                    <a:pt x="3260" y="360"/>
                  </a:cubicBezTo>
                  <a:close/>
                  <a:moveTo>
                    <a:pt x="357" y="233"/>
                  </a:moveTo>
                  <a:lnTo>
                    <a:pt x="357" y="233"/>
                  </a:lnTo>
                  <a:cubicBezTo>
                    <a:pt x="850" y="251"/>
                    <a:pt x="1333" y="452"/>
                    <a:pt x="1692" y="791"/>
                  </a:cubicBezTo>
                  <a:cubicBezTo>
                    <a:pt x="1692" y="794"/>
                    <a:pt x="1689" y="798"/>
                    <a:pt x="1689" y="801"/>
                  </a:cubicBezTo>
                  <a:lnTo>
                    <a:pt x="1639" y="903"/>
                  </a:lnTo>
                  <a:cubicBezTo>
                    <a:pt x="1149" y="861"/>
                    <a:pt x="677" y="611"/>
                    <a:pt x="357" y="233"/>
                  </a:cubicBezTo>
                  <a:close/>
                  <a:moveTo>
                    <a:pt x="301" y="1"/>
                  </a:moveTo>
                  <a:cubicBezTo>
                    <a:pt x="239" y="1"/>
                    <a:pt x="178" y="3"/>
                    <a:pt x="117" y="9"/>
                  </a:cubicBezTo>
                  <a:cubicBezTo>
                    <a:pt x="74" y="12"/>
                    <a:pt x="40" y="36"/>
                    <a:pt x="22" y="72"/>
                  </a:cubicBezTo>
                  <a:cubicBezTo>
                    <a:pt x="1" y="111"/>
                    <a:pt x="4" y="153"/>
                    <a:pt x="29" y="188"/>
                  </a:cubicBezTo>
                  <a:cubicBezTo>
                    <a:pt x="364" y="695"/>
                    <a:pt x="934" y="1048"/>
                    <a:pt x="1537" y="1126"/>
                  </a:cubicBezTo>
                  <a:lnTo>
                    <a:pt x="917" y="2464"/>
                  </a:lnTo>
                  <a:cubicBezTo>
                    <a:pt x="889" y="2521"/>
                    <a:pt x="913" y="2588"/>
                    <a:pt x="966" y="2616"/>
                  </a:cubicBezTo>
                  <a:cubicBezTo>
                    <a:pt x="983" y="2627"/>
                    <a:pt x="1005" y="2630"/>
                    <a:pt x="1022" y="2630"/>
                  </a:cubicBezTo>
                  <a:cubicBezTo>
                    <a:pt x="1061" y="2630"/>
                    <a:pt x="1100" y="2609"/>
                    <a:pt x="1121" y="2573"/>
                  </a:cubicBezTo>
                  <a:lnTo>
                    <a:pt x="1956" y="1164"/>
                  </a:lnTo>
                  <a:lnTo>
                    <a:pt x="2827" y="1795"/>
                  </a:lnTo>
                  <a:cubicBezTo>
                    <a:pt x="2847" y="1810"/>
                    <a:pt x="2871" y="1817"/>
                    <a:pt x="2895" y="1817"/>
                  </a:cubicBezTo>
                  <a:cubicBezTo>
                    <a:pt x="2932" y="1817"/>
                    <a:pt x="2969" y="1800"/>
                    <a:pt x="2992" y="1770"/>
                  </a:cubicBezTo>
                  <a:cubicBezTo>
                    <a:pt x="3027" y="1718"/>
                    <a:pt x="3017" y="1643"/>
                    <a:pt x="2964" y="1604"/>
                  </a:cubicBezTo>
                  <a:lnTo>
                    <a:pt x="2164" y="1027"/>
                  </a:lnTo>
                  <a:cubicBezTo>
                    <a:pt x="2164" y="1016"/>
                    <a:pt x="2164" y="1006"/>
                    <a:pt x="2161" y="995"/>
                  </a:cubicBezTo>
                  <a:cubicBezTo>
                    <a:pt x="2759" y="981"/>
                    <a:pt x="3355" y="695"/>
                    <a:pt x="3725" y="223"/>
                  </a:cubicBezTo>
                  <a:cubicBezTo>
                    <a:pt x="3753" y="184"/>
                    <a:pt x="3757" y="132"/>
                    <a:pt x="3732" y="90"/>
                  </a:cubicBezTo>
                  <a:cubicBezTo>
                    <a:pt x="3711" y="57"/>
                    <a:pt x="3673" y="34"/>
                    <a:pt x="3634" y="34"/>
                  </a:cubicBezTo>
                  <a:cubicBezTo>
                    <a:pt x="3627" y="34"/>
                    <a:pt x="3620" y="35"/>
                    <a:pt x="3613" y="36"/>
                  </a:cubicBezTo>
                  <a:cubicBezTo>
                    <a:pt x="3021" y="142"/>
                    <a:pt x="2457" y="381"/>
                    <a:pt x="1967" y="734"/>
                  </a:cubicBezTo>
                  <a:cubicBezTo>
                    <a:pt x="1543" y="275"/>
                    <a:pt x="927" y="1"/>
                    <a:pt x="301" y="1"/>
                  </a:cubicBezTo>
                  <a:close/>
                </a:path>
              </a:pathLst>
            </a:custGeom>
            <a:solidFill>
              <a:srgbClr val="C6730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43"/>
            <p:cNvSpPr/>
            <p:nvPr/>
          </p:nvSpPr>
          <p:spPr>
            <a:xfrm>
              <a:off x="2224199" y="2416051"/>
              <a:ext cx="105714" cy="166311"/>
            </a:xfrm>
            <a:custGeom>
              <a:rect b="b" l="l" r="r" t="t"/>
              <a:pathLst>
                <a:path extrusionOk="0" h="4405" w="2800">
                  <a:moveTo>
                    <a:pt x="1" y="1"/>
                  </a:moveTo>
                  <a:lnTo>
                    <a:pt x="1" y="1"/>
                  </a:lnTo>
                  <a:cubicBezTo>
                    <a:pt x="217" y="240"/>
                    <a:pt x="322" y="550"/>
                    <a:pt x="357" y="856"/>
                  </a:cubicBezTo>
                  <a:cubicBezTo>
                    <a:pt x="375" y="1008"/>
                    <a:pt x="375" y="1163"/>
                    <a:pt x="360" y="1318"/>
                  </a:cubicBezTo>
                  <a:cubicBezTo>
                    <a:pt x="347" y="1470"/>
                    <a:pt x="311" y="1621"/>
                    <a:pt x="276" y="1773"/>
                  </a:cubicBezTo>
                  <a:lnTo>
                    <a:pt x="272" y="1780"/>
                  </a:lnTo>
                  <a:lnTo>
                    <a:pt x="272" y="1794"/>
                  </a:lnTo>
                  <a:cubicBezTo>
                    <a:pt x="259" y="2044"/>
                    <a:pt x="259" y="2294"/>
                    <a:pt x="280" y="2548"/>
                  </a:cubicBezTo>
                  <a:lnTo>
                    <a:pt x="290" y="2668"/>
                  </a:lnTo>
                  <a:lnTo>
                    <a:pt x="417" y="2650"/>
                  </a:lnTo>
                  <a:cubicBezTo>
                    <a:pt x="495" y="2639"/>
                    <a:pt x="576" y="2633"/>
                    <a:pt x="659" y="2633"/>
                  </a:cubicBezTo>
                  <a:cubicBezTo>
                    <a:pt x="836" y="2633"/>
                    <a:pt x="1019" y="2658"/>
                    <a:pt x="1189" y="2707"/>
                  </a:cubicBezTo>
                  <a:cubicBezTo>
                    <a:pt x="1443" y="2780"/>
                    <a:pt x="1679" y="2900"/>
                    <a:pt x="1890" y="3063"/>
                  </a:cubicBezTo>
                  <a:cubicBezTo>
                    <a:pt x="2094" y="3232"/>
                    <a:pt x="2274" y="3436"/>
                    <a:pt x="2422" y="3665"/>
                  </a:cubicBezTo>
                  <a:cubicBezTo>
                    <a:pt x="2496" y="3782"/>
                    <a:pt x="2559" y="3904"/>
                    <a:pt x="2630" y="4024"/>
                  </a:cubicBezTo>
                  <a:cubicBezTo>
                    <a:pt x="2683" y="4148"/>
                    <a:pt x="2739" y="4278"/>
                    <a:pt x="2799" y="4405"/>
                  </a:cubicBezTo>
                  <a:cubicBezTo>
                    <a:pt x="2767" y="4268"/>
                    <a:pt x="2732" y="4133"/>
                    <a:pt x="2690" y="3996"/>
                  </a:cubicBezTo>
                  <a:cubicBezTo>
                    <a:pt x="2637" y="3870"/>
                    <a:pt x="2595" y="3732"/>
                    <a:pt x="2528" y="3605"/>
                  </a:cubicBezTo>
                  <a:cubicBezTo>
                    <a:pt x="2401" y="3351"/>
                    <a:pt x="2228" y="3115"/>
                    <a:pt x="2014" y="2915"/>
                  </a:cubicBezTo>
                  <a:cubicBezTo>
                    <a:pt x="1795" y="2725"/>
                    <a:pt x="1534" y="2572"/>
                    <a:pt x="1253" y="2488"/>
                  </a:cubicBezTo>
                  <a:cubicBezTo>
                    <a:pt x="1062" y="2431"/>
                    <a:pt x="870" y="2400"/>
                    <a:pt x="672" y="2400"/>
                  </a:cubicBezTo>
                  <a:cubicBezTo>
                    <a:pt x="615" y="2400"/>
                    <a:pt x="557" y="2403"/>
                    <a:pt x="499" y="2408"/>
                  </a:cubicBezTo>
                  <a:lnTo>
                    <a:pt x="499" y="2408"/>
                  </a:lnTo>
                  <a:cubicBezTo>
                    <a:pt x="484" y="2208"/>
                    <a:pt x="478" y="2004"/>
                    <a:pt x="480" y="1805"/>
                  </a:cubicBezTo>
                  <a:lnTo>
                    <a:pt x="480" y="1805"/>
                  </a:lnTo>
                  <a:cubicBezTo>
                    <a:pt x="510" y="1648"/>
                    <a:pt x="534" y="1488"/>
                    <a:pt x="537" y="1329"/>
                  </a:cubicBezTo>
                  <a:cubicBezTo>
                    <a:pt x="544" y="1163"/>
                    <a:pt x="529" y="994"/>
                    <a:pt x="491" y="832"/>
                  </a:cubicBezTo>
                  <a:cubicBezTo>
                    <a:pt x="417" y="511"/>
                    <a:pt x="259" y="198"/>
                    <a:pt x="1" y="1"/>
                  </a:cubicBezTo>
                  <a:close/>
                </a:path>
              </a:pathLst>
            </a:custGeom>
            <a:solidFill>
              <a:srgbClr val="8E4C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43"/>
            <p:cNvSpPr/>
            <p:nvPr/>
          </p:nvSpPr>
          <p:spPr>
            <a:xfrm>
              <a:off x="2244058" y="2455277"/>
              <a:ext cx="154984" cy="30506"/>
            </a:xfrm>
            <a:custGeom>
              <a:rect b="b" l="l" r="r" t="t"/>
              <a:pathLst>
                <a:path extrusionOk="0" h="808" w="4105">
                  <a:moveTo>
                    <a:pt x="1011" y="1"/>
                  </a:moveTo>
                  <a:cubicBezTo>
                    <a:pt x="668" y="1"/>
                    <a:pt x="320" y="45"/>
                    <a:pt x="0" y="170"/>
                  </a:cubicBezTo>
                  <a:cubicBezTo>
                    <a:pt x="137" y="154"/>
                    <a:pt x="273" y="147"/>
                    <a:pt x="407" y="147"/>
                  </a:cubicBezTo>
                  <a:cubicBezTo>
                    <a:pt x="621" y="147"/>
                    <a:pt x="832" y="163"/>
                    <a:pt x="1044" y="180"/>
                  </a:cubicBezTo>
                  <a:cubicBezTo>
                    <a:pt x="1385" y="216"/>
                    <a:pt x="1727" y="272"/>
                    <a:pt x="2065" y="343"/>
                  </a:cubicBezTo>
                  <a:cubicBezTo>
                    <a:pt x="2745" y="473"/>
                    <a:pt x="3418" y="653"/>
                    <a:pt x="4105" y="808"/>
                  </a:cubicBezTo>
                  <a:cubicBezTo>
                    <a:pt x="3482" y="480"/>
                    <a:pt x="2805" y="251"/>
                    <a:pt x="2111" y="113"/>
                  </a:cubicBezTo>
                  <a:cubicBezTo>
                    <a:pt x="1774" y="49"/>
                    <a:pt x="1433" y="1"/>
                    <a:pt x="1086" y="1"/>
                  </a:cubicBezTo>
                  <a:cubicBezTo>
                    <a:pt x="1074" y="1"/>
                    <a:pt x="1062" y="1"/>
                    <a:pt x="1050" y="1"/>
                  </a:cubicBezTo>
                  <a:cubicBezTo>
                    <a:pt x="1037" y="1"/>
                    <a:pt x="1024" y="1"/>
                    <a:pt x="1011" y="1"/>
                  </a:cubicBezTo>
                  <a:close/>
                </a:path>
              </a:pathLst>
            </a:custGeom>
            <a:solidFill>
              <a:srgbClr val="8E4C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43"/>
            <p:cNvSpPr/>
            <p:nvPr/>
          </p:nvSpPr>
          <p:spPr>
            <a:xfrm>
              <a:off x="2264407" y="2274362"/>
              <a:ext cx="18387" cy="182961"/>
            </a:xfrm>
            <a:custGeom>
              <a:rect b="b" l="l" r="r" t="t"/>
              <a:pathLst>
                <a:path extrusionOk="0" h="4846" w="487">
                  <a:moveTo>
                    <a:pt x="1" y="1"/>
                  </a:moveTo>
                  <a:cubicBezTo>
                    <a:pt x="95" y="396"/>
                    <a:pt x="131" y="797"/>
                    <a:pt x="162" y="1202"/>
                  </a:cubicBezTo>
                  <a:cubicBezTo>
                    <a:pt x="191" y="1607"/>
                    <a:pt x="212" y="2009"/>
                    <a:pt x="226" y="2414"/>
                  </a:cubicBezTo>
                  <a:cubicBezTo>
                    <a:pt x="251" y="3225"/>
                    <a:pt x="261" y="4035"/>
                    <a:pt x="254" y="4845"/>
                  </a:cubicBezTo>
                  <a:lnTo>
                    <a:pt x="487" y="4842"/>
                  </a:lnTo>
                  <a:cubicBezTo>
                    <a:pt x="455" y="4028"/>
                    <a:pt x="406" y="3218"/>
                    <a:pt x="342" y="2407"/>
                  </a:cubicBezTo>
                  <a:cubicBezTo>
                    <a:pt x="310" y="2006"/>
                    <a:pt x="272" y="1601"/>
                    <a:pt x="222" y="1196"/>
                  </a:cubicBezTo>
                  <a:cubicBezTo>
                    <a:pt x="170" y="794"/>
                    <a:pt x="116" y="389"/>
                    <a:pt x="1" y="1"/>
                  </a:cubicBezTo>
                  <a:close/>
                </a:path>
              </a:pathLst>
            </a:custGeom>
            <a:solidFill>
              <a:srgbClr val="8E4C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43"/>
            <p:cNvSpPr/>
            <p:nvPr/>
          </p:nvSpPr>
          <p:spPr>
            <a:xfrm>
              <a:off x="2315223" y="2282630"/>
              <a:ext cx="18387" cy="183074"/>
            </a:xfrm>
            <a:custGeom>
              <a:rect b="b" l="l" r="r" t="t"/>
              <a:pathLst>
                <a:path extrusionOk="0" h="4849" w="487">
                  <a:moveTo>
                    <a:pt x="0" y="1"/>
                  </a:moveTo>
                  <a:cubicBezTo>
                    <a:pt x="81" y="395"/>
                    <a:pt x="102" y="800"/>
                    <a:pt x="131" y="1206"/>
                  </a:cubicBezTo>
                  <a:cubicBezTo>
                    <a:pt x="159" y="1611"/>
                    <a:pt x="173" y="2016"/>
                    <a:pt x="190" y="2418"/>
                  </a:cubicBezTo>
                  <a:cubicBezTo>
                    <a:pt x="222" y="3228"/>
                    <a:pt x="240" y="4039"/>
                    <a:pt x="254" y="4849"/>
                  </a:cubicBezTo>
                  <a:lnTo>
                    <a:pt x="486" y="4838"/>
                  </a:lnTo>
                  <a:cubicBezTo>
                    <a:pt x="437" y="4028"/>
                    <a:pt x="377" y="3221"/>
                    <a:pt x="307" y="2411"/>
                  </a:cubicBezTo>
                  <a:cubicBezTo>
                    <a:pt x="272" y="2009"/>
                    <a:pt x="237" y="1603"/>
                    <a:pt x="190" y="1201"/>
                  </a:cubicBezTo>
                  <a:cubicBezTo>
                    <a:pt x="141" y="796"/>
                    <a:pt x="99" y="391"/>
                    <a:pt x="0" y="1"/>
                  </a:cubicBezTo>
                  <a:close/>
                </a:path>
              </a:pathLst>
            </a:custGeom>
            <a:solidFill>
              <a:srgbClr val="8E4C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43"/>
            <p:cNvSpPr/>
            <p:nvPr/>
          </p:nvSpPr>
          <p:spPr>
            <a:xfrm>
              <a:off x="1232070" y="3664904"/>
              <a:ext cx="21596" cy="44740"/>
            </a:xfrm>
            <a:custGeom>
              <a:rect b="b" l="l" r="r" t="t"/>
              <a:pathLst>
                <a:path extrusionOk="0" h="1185" w="572">
                  <a:moveTo>
                    <a:pt x="561" y="1"/>
                  </a:moveTo>
                  <a:lnTo>
                    <a:pt x="561" y="1"/>
                  </a:lnTo>
                  <a:cubicBezTo>
                    <a:pt x="399" y="174"/>
                    <a:pt x="297" y="364"/>
                    <a:pt x="209" y="562"/>
                  </a:cubicBezTo>
                  <a:cubicBezTo>
                    <a:pt x="167" y="664"/>
                    <a:pt x="128" y="762"/>
                    <a:pt x="96" y="864"/>
                  </a:cubicBezTo>
                  <a:cubicBezTo>
                    <a:pt x="61" y="970"/>
                    <a:pt x="36" y="1072"/>
                    <a:pt x="1" y="1185"/>
                  </a:cubicBezTo>
                  <a:cubicBezTo>
                    <a:pt x="114" y="1132"/>
                    <a:pt x="191" y="1041"/>
                    <a:pt x="259" y="949"/>
                  </a:cubicBezTo>
                  <a:cubicBezTo>
                    <a:pt x="326" y="858"/>
                    <a:pt x="375" y="759"/>
                    <a:pt x="424" y="656"/>
                  </a:cubicBezTo>
                  <a:cubicBezTo>
                    <a:pt x="508" y="452"/>
                    <a:pt x="572" y="238"/>
                    <a:pt x="561" y="1"/>
                  </a:cubicBezTo>
                  <a:close/>
                </a:path>
              </a:pathLst>
            </a:custGeom>
            <a:solidFill>
              <a:srgbClr val="8E4C2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8" name="Google Shape;668;p43"/>
          <p:cNvGrpSpPr/>
          <p:nvPr/>
        </p:nvGrpSpPr>
        <p:grpSpPr>
          <a:xfrm>
            <a:off x="3150686" y="3388520"/>
            <a:ext cx="1360525" cy="1305583"/>
            <a:chOff x="3038482" y="3171761"/>
            <a:chExt cx="1948897" cy="1870195"/>
          </a:xfrm>
        </p:grpSpPr>
        <p:sp>
          <p:nvSpPr>
            <p:cNvPr id="669" name="Google Shape;669;p43"/>
            <p:cNvSpPr/>
            <p:nvPr/>
          </p:nvSpPr>
          <p:spPr>
            <a:xfrm>
              <a:off x="3728426" y="3463551"/>
              <a:ext cx="632237" cy="553659"/>
            </a:xfrm>
            <a:custGeom>
              <a:rect b="b" l="l" r="r" t="t"/>
              <a:pathLst>
                <a:path extrusionOk="0" h="6216" w="7098">
                  <a:moveTo>
                    <a:pt x="3635" y="0"/>
                  </a:moveTo>
                  <a:lnTo>
                    <a:pt x="3635" y="0"/>
                  </a:lnTo>
                  <a:cubicBezTo>
                    <a:pt x="2223" y="1350"/>
                    <a:pt x="1264" y="3170"/>
                    <a:pt x="944" y="5099"/>
                  </a:cubicBezTo>
                  <a:lnTo>
                    <a:pt x="1" y="5751"/>
                  </a:lnTo>
                  <a:cubicBezTo>
                    <a:pt x="446" y="6080"/>
                    <a:pt x="974" y="6216"/>
                    <a:pt x="1521" y="6216"/>
                  </a:cubicBezTo>
                  <a:cubicBezTo>
                    <a:pt x="2260" y="6216"/>
                    <a:pt x="3035" y="5969"/>
                    <a:pt x="3695" y="5620"/>
                  </a:cubicBezTo>
                  <a:cubicBezTo>
                    <a:pt x="4848" y="5013"/>
                    <a:pt x="5861" y="4128"/>
                    <a:pt x="7097" y="3718"/>
                  </a:cubicBezTo>
                  <a:cubicBezTo>
                    <a:pt x="6961" y="3707"/>
                    <a:pt x="6825" y="3702"/>
                    <a:pt x="6690" y="3702"/>
                  </a:cubicBezTo>
                  <a:cubicBezTo>
                    <a:pt x="5458" y="3702"/>
                    <a:pt x="4249" y="4132"/>
                    <a:pt x="3079" y="4551"/>
                  </a:cubicBezTo>
                  <a:cubicBezTo>
                    <a:pt x="3932" y="3718"/>
                    <a:pt x="4895" y="2996"/>
                    <a:pt x="5932" y="2408"/>
                  </a:cubicBezTo>
                  <a:lnTo>
                    <a:pt x="5932" y="2408"/>
                  </a:lnTo>
                  <a:cubicBezTo>
                    <a:pt x="4365" y="2747"/>
                    <a:pt x="3056" y="3781"/>
                    <a:pt x="1808" y="4787"/>
                  </a:cubicBezTo>
                  <a:cubicBezTo>
                    <a:pt x="3043" y="3541"/>
                    <a:pt x="4188" y="2203"/>
                    <a:pt x="5234" y="789"/>
                  </a:cubicBezTo>
                  <a:lnTo>
                    <a:pt x="5234" y="789"/>
                  </a:lnTo>
                  <a:cubicBezTo>
                    <a:pt x="3655" y="1623"/>
                    <a:pt x="2278" y="2838"/>
                    <a:pt x="1256" y="4302"/>
                  </a:cubicBezTo>
                  <a:cubicBezTo>
                    <a:pt x="1883" y="2783"/>
                    <a:pt x="2684" y="1339"/>
                    <a:pt x="363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43"/>
            <p:cNvSpPr/>
            <p:nvPr/>
          </p:nvSpPr>
          <p:spPr>
            <a:xfrm>
              <a:off x="3038482" y="3171761"/>
              <a:ext cx="791676" cy="987341"/>
            </a:xfrm>
            <a:custGeom>
              <a:rect b="b" l="l" r="r" t="t"/>
              <a:pathLst>
                <a:path extrusionOk="0" h="11085" w="8888">
                  <a:moveTo>
                    <a:pt x="4562" y="1"/>
                  </a:moveTo>
                  <a:cubicBezTo>
                    <a:pt x="3299" y="1"/>
                    <a:pt x="3876" y="2570"/>
                    <a:pt x="5174" y="4914"/>
                  </a:cubicBezTo>
                  <a:cubicBezTo>
                    <a:pt x="4365" y="4169"/>
                    <a:pt x="3687" y="3859"/>
                    <a:pt x="3347" y="3859"/>
                  </a:cubicBezTo>
                  <a:cubicBezTo>
                    <a:pt x="2838" y="3859"/>
                    <a:pt x="3085" y="4553"/>
                    <a:pt x="4783" y="5530"/>
                  </a:cubicBezTo>
                  <a:cubicBezTo>
                    <a:pt x="4407" y="5496"/>
                    <a:pt x="4065" y="5480"/>
                    <a:pt x="3756" y="5480"/>
                  </a:cubicBezTo>
                  <a:cubicBezTo>
                    <a:pt x="0" y="5480"/>
                    <a:pt x="1040" y="7794"/>
                    <a:pt x="2838" y="7827"/>
                  </a:cubicBezTo>
                  <a:cubicBezTo>
                    <a:pt x="1523" y="9155"/>
                    <a:pt x="1451" y="9540"/>
                    <a:pt x="1809" y="9540"/>
                  </a:cubicBezTo>
                  <a:cubicBezTo>
                    <a:pt x="2303" y="9540"/>
                    <a:pt x="3618" y="8807"/>
                    <a:pt x="3619" y="8806"/>
                  </a:cubicBezTo>
                  <a:lnTo>
                    <a:pt x="3619" y="8806"/>
                  </a:lnTo>
                  <a:cubicBezTo>
                    <a:pt x="3617" y="8807"/>
                    <a:pt x="5" y="10838"/>
                    <a:pt x="2119" y="11071"/>
                  </a:cubicBezTo>
                  <a:cubicBezTo>
                    <a:pt x="2202" y="11080"/>
                    <a:pt x="2285" y="11084"/>
                    <a:pt x="2369" y="11084"/>
                  </a:cubicBezTo>
                  <a:cubicBezTo>
                    <a:pt x="4425" y="11084"/>
                    <a:pt x="6709" y="8403"/>
                    <a:pt x="6709" y="8403"/>
                  </a:cubicBezTo>
                  <a:lnTo>
                    <a:pt x="8887" y="9315"/>
                  </a:lnTo>
                  <a:cubicBezTo>
                    <a:pt x="8887" y="9315"/>
                    <a:pt x="8433" y="1686"/>
                    <a:pt x="7851" y="1686"/>
                  </a:cubicBezTo>
                  <a:cubicBezTo>
                    <a:pt x="7844" y="1686"/>
                    <a:pt x="7837" y="1687"/>
                    <a:pt x="7829" y="1690"/>
                  </a:cubicBezTo>
                  <a:cubicBezTo>
                    <a:pt x="7270" y="1882"/>
                    <a:pt x="7562" y="5209"/>
                    <a:pt x="7590" y="5519"/>
                  </a:cubicBezTo>
                  <a:lnTo>
                    <a:pt x="7590" y="5519"/>
                  </a:lnTo>
                  <a:cubicBezTo>
                    <a:pt x="7557" y="5169"/>
                    <a:pt x="7111" y="949"/>
                    <a:pt x="5174" y="147"/>
                  </a:cubicBezTo>
                  <a:cubicBezTo>
                    <a:pt x="4935" y="47"/>
                    <a:pt x="4732" y="1"/>
                    <a:pt x="456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43"/>
            <p:cNvSpPr/>
            <p:nvPr/>
          </p:nvSpPr>
          <p:spPr>
            <a:xfrm>
              <a:off x="3899264" y="3322377"/>
              <a:ext cx="627249" cy="570493"/>
            </a:xfrm>
            <a:custGeom>
              <a:rect b="b" l="l" r="r" t="t"/>
              <a:pathLst>
                <a:path extrusionOk="0" h="6405" w="7042">
                  <a:moveTo>
                    <a:pt x="3513" y="1"/>
                  </a:moveTo>
                  <a:cubicBezTo>
                    <a:pt x="1629" y="1"/>
                    <a:pt x="292" y="3106"/>
                    <a:pt x="1" y="6405"/>
                  </a:cubicBezTo>
                  <a:lnTo>
                    <a:pt x="708" y="6405"/>
                  </a:lnTo>
                  <a:cubicBezTo>
                    <a:pt x="708" y="6266"/>
                    <a:pt x="1398" y="1408"/>
                    <a:pt x="2839" y="777"/>
                  </a:cubicBezTo>
                  <a:cubicBezTo>
                    <a:pt x="3093" y="665"/>
                    <a:pt x="3343" y="601"/>
                    <a:pt x="3587" y="601"/>
                  </a:cubicBezTo>
                  <a:cubicBezTo>
                    <a:pt x="4728" y="601"/>
                    <a:pt x="5720" y="2000"/>
                    <a:pt x="6225" y="6405"/>
                  </a:cubicBezTo>
                  <a:cubicBezTo>
                    <a:pt x="6415" y="6382"/>
                    <a:pt x="6570" y="6375"/>
                    <a:pt x="6691" y="6375"/>
                  </a:cubicBezTo>
                  <a:cubicBezTo>
                    <a:pt x="6933" y="6375"/>
                    <a:pt x="7041" y="6405"/>
                    <a:pt x="7041" y="6405"/>
                  </a:cubicBezTo>
                  <a:cubicBezTo>
                    <a:pt x="7041" y="6405"/>
                    <a:pt x="6268" y="796"/>
                    <a:pt x="4085" y="94"/>
                  </a:cubicBezTo>
                  <a:cubicBezTo>
                    <a:pt x="3890" y="31"/>
                    <a:pt x="3699" y="1"/>
                    <a:pt x="351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43"/>
            <p:cNvSpPr/>
            <p:nvPr/>
          </p:nvSpPr>
          <p:spPr>
            <a:xfrm flipH="1">
              <a:off x="4236977" y="3743043"/>
              <a:ext cx="273603" cy="273611"/>
            </a:xfrm>
            <a:custGeom>
              <a:rect b="b" l="l" r="r" t="t"/>
              <a:pathLst>
                <a:path extrusionOk="0" h="3316" w="3316">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43"/>
            <p:cNvSpPr/>
            <p:nvPr/>
          </p:nvSpPr>
          <p:spPr>
            <a:xfrm flipH="1">
              <a:off x="4430048" y="3774975"/>
              <a:ext cx="241919" cy="241679"/>
            </a:xfrm>
            <a:custGeom>
              <a:rect b="b" l="l" r="r" t="t"/>
              <a:pathLst>
                <a:path extrusionOk="0" h="2929" w="2932">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43"/>
            <p:cNvSpPr/>
            <p:nvPr/>
          </p:nvSpPr>
          <p:spPr>
            <a:xfrm flipH="1">
              <a:off x="4677490" y="3664904"/>
              <a:ext cx="246540" cy="260905"/>
            </a:xfrm>
            <a:custGeom>
              <a:rect b="b" l="l" r="r" t="t"/>
              <a:pathLst>
                <a:path extrusionOk="0" h="3162" w="2988">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43"/>
            <p:cNvSpPr/>
            <p:nvPr/>
          </p:nvSpPr>
          <p:spPr>
            <a:xfrm>
              <a:off x="3598382" y="3868726"/>
              <a:ext cx="1388997" cy="1173230"/>
            </a:xfrm>
            <a:custGeom>
              <a:rect b="b" l="l" r="r" t="t"/>
              <a:pathLst>
                <a:path extrusionOk="0" h="13172" w="15594">
                  <a:moveTo>
                    <a:pt x="7905" y="0"/>
                  </a:moveTo>
                  <a:cubicBezTo>
                    <a:pt x="3356" y="0"/>
                    <a:pt x="423" y="578"/>
                    <a:pt x="423" y="578"/>
                  </a:cubicBezTo>
                  <a:cubicBezTo>
                    <a:pt x="0" y="3956"/>
                    <a:pt x="916" y="12998"/>
                    <a:pt x="916" y="12998"/>
                  </a:cubicBezTo>
                  <a:cubicBezTo>
                    <a:pt x="2841" y="13128"/>
                    <a:pt x="5005" y="13171"/>
                    <a:pt x="7036" y="13171"/>
                  </a:cubicBezTo>
                  <a:cubicBezTo>
                    <a:pt x="11097" y="13171"/>
                    <a:pt x="14623" y="12998"/>
                    <a:pt x="14623" y="12998"/>
                  </a:cubicBezTo>
                  <a:cubicBezTo>
                    <a:pt x="14623" y="12998"/>
                    <a:pt x="15594" y="4939"/>
                    <a:pt x="14749" y="436"/>
                  </a:cubicBezTo>
                  <a:cubicBezTo>
                    <a:pt x="12229" y="113"/>
                    <a:pt x="9910" y="0"/>
                    <a:pt x="79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9"/>
                                        </p:tgtEl>
                                        <p:attrNameLst>
                                          <p:attrName>style.visibility</p:attrName>
                                        </p:attrNameLst>
                                      </p:cBhvr>
                                      <p:to>
                                        <p:strVal val="visible"/>
                                      </p:to>
                                    </p:set>
                                    <p:anim calcmode="lin" valueType="num">
                                      <p:cBhvr additive="base">
                                        <p:cTn dur="500"/>
                                        <p:tgtEl>
                                          <p:spTgt spid="62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000"/>
                                        <p:tgtEl>
                                          <p:spTgt spid="623"/>
                                        </p:tgtEl>
                                      </p:cBhvr>
                                    </p:animEffect>
                                  </p:childTnLst>
                                </p:cTn>
                              </p:par>
                              <p:par>
                                <p:cTn fill="hold" nodeType="with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000"/>
                                        <p:tgtEl>
                                          <p:spTgt spid="6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5" name="Shape 255"/>
        <p:cNvGrpSpPr/>
        <p:nvPr/>
      </p:nvGrpSpPr>
      <p:grpSpPr>
        <a:xfrm>
          <a:off x="0" y="0"/>
          <a:ext cx="0" cy="0"/>
          <a:chOff x="0" y="0"/>
          <a:chExt cx="0" cy="0"/>
        </a:xfrm>
      </p:grpSpPr>
      <p:grpSp>
        <p:nvGrpSpPr>
          <p:cNvPr id="256" name="Google Shape;256;p15"/>
          <p:cNvGrpSpPr/>
          <p:nvPr/>
        </p:nvGrpSpPr>
        <p:grpSpPr>
          <a:xfrm>
            <a:off x="4121900" y="0"/>
            <a:ext cx="4702500" cy="2301750"/>
            <a:chOff x="4121900" y="0"/>
            <a:chExt cx="4702500" cy="2301750"/>
          </a:xfrm>
        </p:grpSpPr>
        <p:sp>
          <p:nvSpPr>
            <p:cNvPr id="257" name="Google Shape;257;p15"/>
            <p:cNvSpPr/>
            <p:nvPr/>
          </p:nvSpPr>
          <p:spPr>
            <a:xfrm>
              <a:off x="4121900" y="363150"/>
              <a:ext cx="4702500" cy="19386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15"/>
            <p:cNvGrpSpPr/>
            <p:nvPr/>
          </p:nvGrpSpPr>
          <p:grpSpPr>
            <a:xfrm>
              <a:off x="4444825" y="0"/>
              <a:ext cx="4133762" cy="641924"/>
              <a:chOff x="4444825" y="0"/>
              <a:chExt cx="4133762" cy="641924"/>
            </a:xfrm>
          </p:grpSpPr>
          <p:grpSp>
            <p:nvGrpSpPr>
              <p:cNvPr id="259" name="Google Shape;259;p15"/>
              <p:cNvGrpSpPr/>
              <p:nvPr/>
            </p:nvGrpSpPr>
            <p:grpSpPr>
              <a:xfrm>
                <a:off x="4444825" y="0"/>
                <a:ext cx="46887" cy="641924"/>
                <a:chOff x="4444825" y="0"/>
                <a:chExt cx="46887" cy="641924"/>
              </a:xfrm>
            </p:grpSpPr>
            <p:sp>
              <p:nvSpPr>
                <p:cNvPr id="260" name="Google Shape;260;p15"/>
                <p:cNvSpPr/>
                <p:nvPr/>
              </p:nvSpPr>
              <p:spPr>
                <a:xfrm>
                  <a:off x="4444825"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5"/>
                <p:cNvSpPr/>
                <p:nvPr/>
              </p:nvSpPr>
              <p:spPr>
                <a:xfrm>
                  <a:off x="4464545"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 name="Google Shape;262;p15"/>
              <p:cNvGrpSpPr/>
              <p:nvPr/>
            </p:nvGrpSpPr>
            <p:grpSpPr>
              <a:xfrm>
                <a:off x="8531700" y="0"/>
                <a:ext cx="46887" cy="641924"/>
                <a:chOff x="2783050" y="0"/>
                <a:chExt cx="46887" cy="641924"/>
              </a:xfrm>
            </p:grpSpPr>
            <p:sp>
              <p:nvSpPr>
                <p:cNvPr id="263" name="Google Shape;263;p15"/>
                <p:cNvSpPr/>
                <p:nvPr/>
              </p:nvSpPr>
              <p:spPr>
                <a:xfrm>
                  <a:off x="2783050" y="595011"/>
                  <a:ext cx="46887" cy="46913"/>
                </a:xfrm>
                <a:custGeom>
                  <a:rect b="b" l="l" r="r" t="t"/>
                  <a:pathLst>
                    <a:path extrusionOk="0" h="1808" w="1807">
                      <a:moveTo>
                        <a:pt x="903" y="283"/>
                      </a:moveTo>
                      <a:cubicBezTo>
                        <a:pt x="1247" y="283"/>
                        <a:pt x="1524" y="561"/>
                        <a:pt x="1524" y="904"/>
                      </a:cubicBezTo>
                      <a:cubicBezTo>
                        <a:pt x="1524" y="1247"/>
                        <a:pt x="1247" y="1525"/>
                        <a:pt x="903" y="1525"/>
                      </a:cubicBezTo>
                      <a:cubicBezTo>
                        <a:pt x="560" y="1525"/>
                        <a:pt x="283" y="1247"/>
                        <a:pt x="283" y="904"/>
                      </a:cubicBezTo>
                      <a:cubicBezTo>
                        <a:pt x="283" y="561"/>
                        <a:pt x="560" y="283"/>
                        <a:pt x="903" y="283"/>
                      </a:cubicBezTo>
                      <a:close/>
                      <a:moveTo>
                        <a:pt x="903" y="1"/>
                      </a:moveTo>
                      <a:cubicBezTo>
                        <a:pt x="404" y="1"/>
                        <a:pt x="1" y="405"/>
                        <a:pt x="1" y="904"/>
                      </a:cubicBezTo>
                      <a:cubicBezTo>
                        <a:pt x="1" y="1403"/>
                        <a:pt x="404" y="1807"/>
                        <a:pt x="903" y="1807"/>
                      </a:cubicBezTo>
                      <a:cubicBezTo>
                        <a:pt x="1398" y="1807"/>
                        <a:pt x="1806" y="1403"/>
                        <a:pt x="1806" y="904"/>
                      </a:cubicBezTo>
                      <a:cubicBezTo>
                        <a:pt x="1806" y="405"/>
                        <a:pt x="1398" y="1"/>
                        <a:pt x="903" y="1"/>
                      </a:cubicBez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5"/>
                <p:cNvSpPr/>
                <p:nvPr/>
              </p:nvSpPr>
              <p:spPr>
                <a:xfrm>
                  <a:off x="2802770" y="0"/>
                  <a:ext cx="7343" cy="618485"/>
                </a:xfrm>
                <a:custGeom>
                  <a:rect b="b" l="l" r="r" t="t"/>
                  <a:pathLst>
                    <a:path extrusionOk="0" h="23836" w="283">
                      <a:moveTo>
                        <a:pt x="0" y="1"/>
                      </a:moveTo>
                      <a:lnTo>
                        <a:pt x="0" y="23835"/>
                      </a:lnTo>
                      <a:lnTo>
                        <a:pt x="282" y="23835"/>
                      </a:lnTo>
                      <a:lnTo>
                        <a:pt x="282" y="1"/>
                      </a:lnTo>
                      <a:close/>
                    </a:path>
                  </a:pathLst>
                </a:custGeom>
                <a:solidFill>
                  <a:srgbClr val="0C343D"/>
                </a:solidFill>
                <a:ln cap="flat" cmpd="sng" w="9525">
                  <a:solidFill>
                    <a:srgbClr val="0C34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265" name="Google Shape;265;p15"/>
          <p:cNvSpPr txBox="1"/>
          <p:nvPr>
            <p:ph idx="1" type="subTitle"/>
          </p:nvPr>
        </p:nvSpPr>
        <p:spPr>
          <a:xfrm>
            <a:off x="1271969" y="2051219"/>
            <a:ext cx="7541799" cy="2723324"/>
          </a:xfrm>
          <a:prstGeom prst="rect">
            <a:avLst/>
          </a:prstGeom>
          <a:noFill/>
          <a:ln>
            <a:noFill/>
          </a:ln>
        </p:spPr>
        <p:txBody>
          <a:bodyPr anchorCtr="0" anchor="ctr" bIns="91425" lIns="91425" spcFirstLastPara="1" rIns="91425" wrap="square" tIns="91425">
            <a:noAutofit/>
          </a:bodyPr>
          <a:lstStyle/>
          <a:p>
            <a:pPr indent="-342900" lvl="0" marL="457200" rtl="0" algn="just">
              <a:lnSpc>
                <a:spcPct val="100000"/>
              </a:lnSpc>
              <a:spcBef>
                <a:spcPts val="0"/>
              </a:spcBef>
              <a:spcAft>
                <a:spcPts val="0"/>
              </a:spcAft>
              <a:buSzPts val="1100"/>
              <a:buNone/>
            </a:pPr>
            <a:r>
              <a:rPr b="1" lang="en-US" sz="1200">
                <a:latin typeface="Times New Roman"/>
                <a:ea typeface="Times New Roman"/>
                <a:cs typeface="Times New Roman"/>
                <a:sym typeface="Times New Roman"/>
              </a:rPr>
              <a:t>		</a:t>
            </a:r>
            <a:r>
              <a:rPr b="1" lang="en-US">
                <a:latin typeface="Times New Roman"/>
                <a:ea typeface="Times New Roman"/>
                <a:cs typeface="Times New Roman"/>
                <a:sym typeface="Times New Roman"/>
              </a:rPr>
              <a:t>Atas dasar minat kami terhadap sektor jual beli, kami sepakat untuk merancang serta membuat aplikasi kasir berbasis web. Kami membuat progam kasir kami dengan menggunakan PHP dan MySQL/MariaDB sebagai pondasi dasar dari aplikasi kasir berbasis web kami. Kemudian tujuan dari pembuatan aplikasi kasir berbasis web kami ini adalah untuk mengaplikasikan kemampuan pembuatan suatu web, serta untuk lebih mengenal penggunaan PHP dalam pembuatan database seperti yang digunakan dalam aplikasi  kami.</a:t>
            </a:r>
            <a:endParaRPr/>
          </a:p>
        </p:txBody>
      </p:sp>
      <p:sp>
        <p:nvSpPr>
          <p:cNvPr id="266" name="Google Shape;266;p15"/>
          <p:cNvSpPr txBox="1"/>
          <p:nvPr>
            <p:ph type="ctrTitle"/>
          </p:nvPr>
        </p:nvSpPr>
        <p:spPr>
          <a:xfrm>
            <a:off x="5175350" y="472200"/>
            <a:ext cx="3249600" cy="1705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2400"/>
              <a:buNone/>
            </a:pPr>
            <a:r>
              <a:rPr lang="en-US"/>
              <a:t>Latar Belakang</a:t>
            </a:r>
            <a:endParaRPr/>
          </a:p>
        </p:txBody>
      </p:sp>
      <p:grpSp>
        <p:nvGrpSpPr>
          <p:cNvPr id="267" name="Google Shape;267;p15"/>
          <p:cNvGrpSpPr/>
          <p:nvPr/>
        </p:nvGrpSpPr>
        <p:grpSpPr>
          <a:xfrm>
            <a:off x="330232" y="932451"/>
            <a:ext cx="1757756" cy="3787553"/>
            <a:chOff x="1128542" y="932451"/>
            <a:chExt cx="1757756" cy="3787553"/>
          </a:xfrm>
        </p:grpSpPr>
        <p:sp>
          <p:nvSpPr>
            <p:cNvPr id="268" name="Google Shape;268;p15"/>
            <p:cNvSpPr/>
            <p:nvPr/>
          </p:nvSpPr>
          <p:spPr>
            <a:xfrm flipH="1">
              <a:off x="1189778" y="4453604"/>
              <a:ext cx="1696520" cy="266400"/>
            </a:xfrm>
            <a:custGeom>
              <a:rect b="b" l="l" r="r" t="t"/>
              <a:pathLst>
                <a:path extrusionOk="0" h="5050" w="32160">
                  <a:moveTo>
                    <a:pt x="16082" y="1"/>
                  </a:moveTo>
                  <a:cubicBezTo>
                    <a:pt x="7202" y="1"/>
                    <a:pt x="0" y="1130"/>
                    <a:pt x="0" y="2523"/>
                  </a:cubicBezTo>
                  <a:cubicBezTo>
                    <a:pt x="0" y="3920"/>
                    <a:pt x="7202" y="5049"/>
                    <a:pt x="16082" y="5049"/>
                  </a:cubicBezTo>
                  <a:cubicBezTo>
                    <a:pt x="24962" y="5049"/>
                    <a:pt x="32160" y="3920"/>
                    <a:pt x="32160" y="2523"/>
                  </a:cubicBezTo>
                  <a:cubicBezTo>
                    <a:pt x="32160" y="1130"/>
                    <a:pt x="24962" y="1"/>
                    <a:pt x="16082" y="1"/>
                  </a:cubicBezTo>
                  <a:close/>
                </a:path>
              </a:pathLst>
            </a:custGeom>
            <a:solidFill>
              <a:srgbClr val="092329">
                <a:alpha val="1215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5"/>
            <p:cNvSpPr/>
            <p:nvPr/>
          </p:nvSpPr>
          <p:spPr>
            <a:xfrm flipH="1">
              <a:off x="1741895" y="4269024"/>
              <a:ext cx="69792" cy="169652"/>
            </a:xfrm>
            <a:custGeom>
              <a:rect b="b" l="l" r="r" t="t"/>
              <a:pathLst>
                <a:path extrusionOk="0" h="3216" w="1323">
                  <a:moveTo>
                    <a:pt x="1323" y="0"/>
                  </a:moveTo>
                  <a:lnTo>
                    <a:pt x="1" y="173"/>
                  </a:lnTo>
                  <a:lnTo>
                    <a:pt x="1" y="3216"/>
                  </a:lnTo>
                  <a:lnTo>
                    <a:pt x="1279" y="3216"/>
                  </a:lnTo>
                  <a:lnTo>
                    <a:pt x="1323" y="0"/>
                  </a:lnTo>
                  <a:close/>
                </a:path>
              </a:pathLst>
            </a:custGeom>
            <a:solidFill>
              <a:srgbClr val="E18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5"/>
            <p:cNvSpPr/>
            <p:nvPr/>
          </p:nvSpPr>
          <p:spPr>
            <a:xfrm flipH="1">
              <a:off x="2257282" y="4242332"/>
              <a:ext cx="76702" cy="196345"/>
            </a:xfrm>
            <a:custGeom>
              <a:rect b="b" l="l" r="r" t="t"/>
              <a:pathLst>
                <a:path extrusionOk="0" h="3722" w="1454">
                  <a:moveTo>
                    <a:pt x="0" y="0"/>
                  </a:moveTo>
                  <a:lnTo>
                    <a:pt x="0" y="3315"/>
                  </a:lnTo>
                  <a:lnTo>
                    <a:pt x="1240" y="3722"/>
                  </a:lnTo>
                  <a:lnTo>
                    <a:pt x="1453" y="0"/>
                  </a:lnTo>
                  <a:close/>
                </a:path>
              </a:pathLst>
            </a:custGeom>
            <a:solidFill>
              <a:srgbClr val="E18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5"/>
            <p:cNvSpPr/>
            <p:nvPr/>
          </p:nvSpPr>
          <p:spPr>
            <a:xfrm flipH="1">
              <a:off x="1369195" y="932451"/>
              <a:ext cx="862609" cy="833384"/>
            </a:xfrm>
            <a:custGeom>
              <a:rect b="b" l="l" r="r" t="t"/>
              <a:pathLst>
                <a:path extrusionOk="0" h="15798" w="16352">
                  <a:moveTo>
                    <a:pt x="8470" y="0"/>
                  </a:moveTo>
                  <a:cubicBezTo>
                    <a:pt x="8113" y="0"/>
                    <a:pt x="7756" y="45"/>
                    <a:pt x="7409" y="133"/>
                  </a:cubicBezTo>
                  <a:cubicBezTo>
                    <a:pt x="6966" y="244"/>
                    <a:pt x="6536" y="434"/>
                    <a:pt x="6212" y="749"/>
                  </a:cubicBezTo>
                  <a:cubicBezTo>
                    <a:pt x="5711" y="1235"/>
                    <a:pt x="5518" y="1949"/>
                    <a:pt x="5345" y="2623"/>
                  </a:cubicBezTo>
                  <a:cubicBezTo>
                    <a:pt x="4963" y="2166"/>
                    <a:pt x="4369" y="1883"/>
                    <a:pt x="3780" y="1883"/>
                  </a:cubicBezTo>
                  <a:cubicBezTo>
                    <a:pt x="3597" y="1883"/>
                    <a:pt x="3414" y="1911"/>
                    <a:pt x="3237" y="1969"/>
                  </a:cubicBezTo>
                  <a:cubicBezTo>
                    <a:pt x="2495" y="2213"/>
                    <a:pt x="1963" y="3035"/>
                    <a:pt x="2121" y="3800"/>
                  </a:cubicBezTo>
                  <a:cubicBezTo>
                    <a:pt x="1990" y="3804"/>
                    <a:pt x="1856" y="3811"/>
                    <a:pt x="1722" y="3816"/>
                  </a:cubicBezTo>
                  <a:cubicBezTo>
                    <a:pt x="1707" y="3967"/>
                    <a:pt x="1813" y="4115"/>
                    <a:pt x="1953" y="4172"/>
                  </a:cubicBezTo>
                  <a:lnTo>
                    <a:pt x="1953" y="4172"/>
                  </a:lnTo>
                  <a:cubicBezTo>
                    <a:pt x="1906" y="4168"/>
                    <a:pt x="1860" y="4166"/>
                    <a:pt x="1814" y="4166"/>
                  </a:cubicBezTo>
                  <a:cubicBezTo>
                    <a:pt x="1203" y="4166"/>
                    <a:pt x="599" y="4531"/>
                    <a:pt x="321" y="5079"/>
                  </a:cubicBezTo>
                  <a:cubicBezTo>
                    <a:pt x="1" y="5718"/>
                    <a:pt x="127" y="6543"/>
                    <a:pt x="605" y="7075"/>
                  </a:cubicBezTo>
                  <a:cubicBezTo>
                    <a:pt x="973" y="7489"/>
                    <a:pt x="1529" y="7717"/>
                    <a:pt x="2084" y="7717"/>
                  </a:cubicBezTo>
                  <a:cubicBezTo>
                    <a:pt x="2244" y="7717"/>
                    <a:pt x="2403" y="7698"/>
                    <a:pt x="2558" y="7660"/>
                  </a:cubicBezTo>
                  <a:lnTo>
                    <a:pt x="4626" y="11156"/>
                  </a:lnTo>
                  <a:cubicBezTo>
                    <a:pt x="4910" y="11969"/>
                    <a:pt x="5254" y="12762"/>
                    <a:pt x="5653" y="13524"/>
                  </a:cubicBezTo>
                  <a:cubicBezTo>
                    <a:pt x="5862" y="13918"/>
                    <a:pt x="6150" y="14353"/>
                    <a:pt x="6596" y="14392"/>
                  </a:cubicBezTo>
                  <a:cubicBezTo>
                    <a:pt x="6620" y="14394"/>
                    <a:pt x="6644" y="14395"/>
                    <a:pt x="6668" y="14395"/>
                  </a:cubicBezTo>
                  <a:cubicBezTo>
                    <a:pt x="6819" y="14395"/>
                    <a:pt x="6969" y="14358"/>
                    <a:pt x="7120" y="14358"/>
                  </a:cubicBezTo>
                  <a:cubicBezTo>
                    <a:pt x="7162" y="14358"/>
                    <a:pt x="7204" y="14361"/>
                    <a:pt x="7247" y="14368"/>
                  </a:cubicBezTo>
                  <a:cubicBezTo>
                    <a:pt x="7452" y="14408"/>
                    <a:pt x="7622" y="14554"/>
                    <a:pt x="7788" y="14688"/>
                  </a:cubicBezTo>
                  <a:cubicBezTo>
                    <a:pt x="8567" y="15323"/>
                    <a:pt x="9563" y="15798"/>
                    <a:pt x="10545" y="15798"/>
                  </a:cubicBezTo>
                  <a:cubicBezTo>
                    <a:pt x="10850" y="15798"/>
                    <a:pt x="11154" y="15752"/>
                    <a:pt x="11450" y="15651"/>
                  </a:cubicBezTo>
                  <a:cubicBezTo>
                    <a:pt x="11773" y="15541"/>
                    <a:pt x="12097" y="15348"/>
                    <a:pt x="12232" y="15031"/>
                  </a:cubicBezTo>
                  <a:cubicBezTo>
                    <a:pt x="12362" y="14736"/>
                    <a:pt x="12245" y="14322"/>
                    <a:pt x="11946" y="14210"/>
                  </a:cubicBezTo>
                  <a:lnTo>
                    <a:pt x="11946" y="14210"/>
                  </a:lnTo>
                  <a:cubicBezTo>
                    <a:pt x="12218" y="14294"/>
                    <a:pt x="12507" y="14371"/>
                    <a:pt x="12786" y="14371"/>
                  </a:cubicBezTo>
                  <a:cubicBezTo>
                    <a:pt x="12950" y="14371"/>
                    <a:pt x="13110" y="14345"/>
                    <a:pt x="13261" y="14277"/>
                  </a:cubicBezTo>
                  <a:cubicBezTo>
                    <a:pt x="13684" y="14088"/>
                    <a:pt x="13889" y="13417"/>
                    <a:pt x="13498" y="13161"/>
                  </a:cubicBezTo>
                  <a:lnTo>
                    <a:pt x="13498" y="13161"/>
                  </a:lnTo>
                  <a:cubicBezTo>
                    <a:pt x="13521" y="13162"/>
                    <a:pt x="13544" y="13162"/>
                    <a:pt x="13567" y="13162"/>
                  </a:cubicBezTo>
                  <a:cubicBezTo>
                    <a:pt x="14116" y="13162"/>
                    <a:pt x="14659" y="12853"/>
                    <a:pt x="14935" y="12379"/>
                  </a:cubicBezTo>
                  <a:cubicBezTo>
                    <a:pt x="15208" y="11912"/>
                    <a:pt x="15215" y="11299"/>
                    <a:pt x="14956" y="10823"/>
                  </a:cubicBezTo>
                  <a:lnTo>
                    <a:pt x="14956" y="10823"/>
                  </a:lnTo>
                  <a:cubicBezTo>
                    <a:pt x="15012" y="10887"/>
                    <a:pt x="15100" y="10923"/>
                    <a:pt x="15185" y="10923"/>
                  </a:cubicBezTo>
                  <a:cubicBezTo>
                    <a:pt x="15246" y="10923"/>
                    <a:pt x="15306" y="10905"/>
                    <a:pt x="15353" y="10864"/>
                  </a:cubicBezTo>
                  <a:cubicBezTo>
                    <a:pt x="15254" y="10635"/>
                    <a:pt x="15057" y="10450"/>
                    <a:pt x="14820" y="10375"/>
                  </a:cubicBezTo>
                  <a:lnTo>
                    <a:pt x="14820" y="10375"/>
                  </a:lnTo>
                  <a:cubicBezTo>
                    <a:pt x="14835" y="10376"/>
                    <a:pt x="14849" y="10376"/>
                    <a:pt x="14863" y="10376"/>
                  </a:cubicBezTo>
                  <a:cubicBezTo>
                    <a:pt x="15337" y="10376"/>
                    <a:pt x="15782" y="10074"/>
                    <a:pt x="16032" y="9665"/>
                  </a:cubicBezTo>
                  <a:cubicBezTo>
                    <a:pt x="16285" y="9246"/>
                    <a:pt x="16352" y="8733"/>
                    <a:pt x="16308" y="8244"/>
                  </a:cubicBezTo>
                  <a:cubicBezTo>
                    <a:pt x="16268" y="7758"/>
                    <a:pt x="16126" y="7273"/>
                    <a:pt x="15831" y="6886"/>
                  </a:cubicBezTo>
                  <a:cubicBezTo>
                    <a:pt x="15547" y="6516"/>
                    <a:pt x="15112" y="6250"/>
                    <a:pt x="14649" y="6228"/>
                  </a:cubicBezTo>
                  <a:lnTo>
                    <a:pt x="14649" y="6228"/>
                  </a:lnTo>
                  <a:cubicBezTo>
                    <a:pt x="14819" y="6228"/>
                    <a:pt x="15007" y="6192"/>
                    <a:pt x="15049" y="6037"/>
                  </a:cubicBezTo>
                  <a:cubicBezTo>
                    <a:pt x="15088" y="5904"/>
                    <a:pt x="14966" y="5761"/>
                    <a:pt x="14828" y="5725"/>
                  </a:cubicBezTo>
                  <a:cubicBezTo>
                    <a:pt x="14793" y="5718"/>
                    <a:pt x="14758" y="5714"/>
                    <a:pt x="14723" y="5714"/>
                  </a:cubicBezTo>
                  <a:cubicBezTo>
                    <a:pt x="14618" y="5714"/>
                    <a:pt x="14513" y="5744"/>
                    <a:pt x="14410" y="5773"/>
                  </a:cubicBezTo>
                  <a:cubicBezTo>
                    <a:pt x="15361" y="5315"/>
                    <a:pt x="15704" y="3993"/>
                    <a:pt x="15223" y="3054"/>
                  </a:cubicBezTo>
                  <a:cubicBezTo>
                    <a:pt x="14783" y="2195"/>
                    <a:pt x="13798" y="1703"/>
                    <a:pt x="12830" y="1703"/>
                  </a:cubicBezTo>
                  <a:cubicBezTo>
                    <a:pt x="12739" y="1703"/>
                    <a:pt x="12648" y="1707"/>
                    <a:pt x="12558" y="1716"/>
                  </a:cubicBezTo>
                  <a:cubicBezTo>
                    <a:pt x="12047" y="1766"/>
                    <a:pt x="11513" y="1981"/>
                    <a:pt x="11205" y="2382"/>
                  </a:cubicBezTo>
                  <a:lnTo>
                    <a:pt x="11205" y="2382"/>
                  </a:lnTo>
                  <a:cubicBezTo>
                    <a:pt x="11233" y="2261"/>
                    <a:pt x="11214" y="2129"/>
                    <a:pt x="11142" y="2028"/>
                  </a:cubicBezTo>
                  <a:lnTo>
                    <a:pt x="11142" y="2028"/>
                  </a:lnTo>
                  <a:cubicBezTo>
                    <a:pt x="10968" y="2135"/>
                    <a:pt x="10815" y="2272"/>
                    <a:pt x="10692" y="2434"/>
                  </a:cubicBezTo>
                  <a:cubicBezTo>
                    <a:pt x="11019" y="1925"/>
                    <a:pt x="10977" y="1207"/>
                    <a:pt x="10585" y="745"/>
                  </a:cubicBezTo>
                  <a:cubicBezTo>
                    <a:pt x="10281" y="383"/>
                    <a:pt x="9816" y="193"/>
                    <a:pt x="9354" y="94"/>
                  </a:cubicBezTo>
                  <a:cubicBezTo>
                    <a:pt x="9064" y="31"/>
                    <a:pt x="8767" y="0"/>
                    <a:pt x="847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5"/>
            <p:cNvSpPr/>
            <p:nvPr/>
          </p:nvSpPr>
          <p:spPr>
            <a:xfrm flipH="1">
              <a:off x="1799919" y="1412126"/>
              <a:ext cx="433098" cy="836866"/>
            </a:xfrm>
            <a:custGeom>
              <a:rect b="b" l="l" r="r" t="t"/>
              <a:pathLst>
                <a:path extrusionOk="0" h="15864" w="8210">
                  <a:moveTo>
                    <a:pt x="2274" y="0"/>
                  </a:moveTo>
                  <a:cubicBezTo>
                    <a:pt x="2114" y="0"/>
                    <a:pt x="1966" y="16"/>
                    <a:pt x="1836" y="51"/>
                  </a:cubicBezTo>
                  <a:cubicBezTo>
                    <a:pt x="1836" y="51"/>
                    <a:pt x="0" y="6290"/>
                    <a:pt x="3639" y="8590"/>
                  </a:cubicBezTo>
                  <a:cubicBezTo>
                    <a:pt x="5340" y="7588"/>
                    <a:pt x="6306" y="6922"/>
                    <a:pt x="6306" y="6921"/>
                  </a:cubicBezTo>
                  <a:lnTo>
                    <a:pt x="6306" y="6921"/>
                  </a:lnTo>
                  <a:lnTo>
                    <a:pt x="5774" y="10493"/>
                  </a:lnTo>
                  <a:lnTo>
                    <a:pt x="4306" y="11258"/>
                  </a:lnTo>
                  <a:lnTo>
                    <a:pt x="4906" y="15864"/>
                  </a:lnTo>
                  <a:lnTo>
                    <a:pt x="8209" y="11559"/>
                  </a:lnTo>
                  <a:lnTo>
                    <a:pt x="6974" y="10493"/>
                  </a:lnTo>
                  <a:cubicBezTo>
                    <a:pt x="6974" y="10493"/>
                    <a:pt x="7676" y="2450"/>
                    <a:pt x="7708" y="2284"/>
                  </a:cubicBezTo>
                  <a:cubicBezTo>
                    <a:pt x="7741" y="2132"/>
                    <a:pt x="4127" y="0"/>
                    <a:pt x="2274" y="0"/>
                  </a:cubicBezTo>
                  <a:close/>
                </a:path>
              </a:pathLst>
            </a:custGeom>
            <a:solidFill>
              <a:srgbClr val="E18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5"/>
            <p:cNvSpPr/>
            <p:nvPr/>
          </p:nvSpPr>
          <p:spPr>
            <a:xfrm flipH="1">
              <a:off x="1704385" y="1326562"/>
              <a:ext cx="456204" cy="384882"/>
            </a:xfrm>
            <a:custGeom>
              <a:rect b="b" l="l" r="r" t="t"/>
              <a:pathLst>
                <a:path extrusionOk="0" h="7296" w="8648">
                  <a:moveTo>
                    <a:pt x="2092" y="0"/>
                  </a:moveTo>
                  <a:cubicBezTo>
                    <a:pt x="1701" y="0"/>
                    <a:pt x="1317" y="50"/>
                    <a:pt x="952" y="153"/>
                  </a:cubicBezTo>
                  <a:cubicBezTo>
                    <a:pt x="237" y="800"/>
                    <a:pt x="1" y="3129"/>
                    <a:pt x="1" y="3129"/>
                  </a:cubicBezTo>
                  <a:cubicBezTo>
                    <a:pt x="1" y="3129"/>
                    <a:pt x="778" y="2691"/>
                    <a:pt x="1923" y="2691"/>
                  </a:cubicBezTo>
                  <a:cubicBezTo>
                    <a:pt x="3396" y="2691"/>
                    <a:pt x="5477" y="3416"/>
                    <a:pt x="7294" y="6731"/>
                  </a:cubicBezTo>
                  <a:lnTo>
                    <a:pt x="7523" y="7296"/>
                  </a:lnTo>
                  <a:cubicBezTo>
                    <a:pt x="7523" y="7296"/>
                    <a:pt x="8647" y="6254"/>
                    <a:pt x="7443" y="3602"/>
                  </a:cubicBezTo>
                  <a:cubicBezTo>
                    <a:pt x="6436" y="1373"/>
                    <a:pt x="4154" y="0"/>
                    <a:pt x="209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5"/>
            <p:cNvSpPr/>
            <p:nvPr/>
          </p:nvSpPr>
          <p:spPr>
            <a:xfrm flipH="1">
              <a:off x="1739099" y="1629729"/>
              <a:ext cx="113787" cy="128505"/>
            </a:xfrm>
            <a:custGeom>
              <a:rect b="b" l="l" r="r" t="t"/>
              <a:pathLst>
                <a:path extrusionOk="0" h="2436" w="2157">
                  <a:moveTo>
                    <a:pt x="934" y="1"/>
                  </a:moveTo>
                  <a:cubicBezTo>
                    <a:pt x="460" y="1"/>
                    <a:pt x="0" y="263"/>
                    <a:pt x="0" y="263"/>
                  </a:cubicBezTo>
                  <a:lnTo>
                    <a:pt x="0" y="2062"/>
                  </a:lnTo>
                  <a:cubicBezTo>
                    <a:pt x="306" y="2324"/>
                    <a:pt x="607" y="2435"/>
                    <a:pt x="877" y="2435"/>
                  </a:cubicBezTo>
                  <a:cubicBezTo>
                    <a:pt x="1640" y="2435"/>
                    <a:pt x="2156" y="1547"/>
                    <a:pt x="1836" y="662"/>
                  </a:cubicBezTo>
                  <a:cubicBezTo>
                    <a:pt x="1652" y="148"/>
                    <a:pt x="1289" y="1"/>
                    <a:pt x="934" y="1"/>
                  </a:cubicBezTo>
                  <a:close/>
                </a:path>
              </a:pathLst>
            </a:custGeom>
            <a:solidFill>
              <a:srgbClr val="E18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5"/>
            <p:cNvSpPr/>
            <p:nvPr/>
          </p:nvSpPr>
          <p:spPr>
            <a:xfrm flipH="1">
              <a:off x="2241717" y="2051007"/>
              <a:ext cx="496981" cy="794083"/>
            </a:xfrm>
            <a:custGeom>
              <a:rect b="b" l="l" r="r" t="t"/>
              <a:pathLst>
                <a:path extrusionOk="0" h="15053" w="9421">
                  <a:moveTo>
                    <a:pt x="2755" y="0"/>
                  </a:moveTo>
                  <a:cubicBezTo>
                    <a:pt x="2591" y="0"/>
                    <a:pt x="2369" y="266"/>
                    <a:pt x="2163" y="868"/>
                  </a:cubicBezTo>
                  <a:cubicBezTo>
                    <a:pt x="1137" y="2403"/>
                    <a:pt x="1575" y="2991"/>
                    <a:pt x="1575" y="2991"/>
                  </a:cubicBezTo>
                  <a:lnTo>
                    <a:pt x="0" y="5280"/>
                  </a:lnTo>
                  <a:lnTo>
                    <a:pt x="1871" y="6018"/>
                  </a:lnTo>
                  <a:cubicBezTo>
                    <a:pt x="1871" y="6018"/>
                    <a:pt x="6362" y="13244"/>
                    <a:pt x="8169" y="15052"/>
                  </a:cubicBezTo>
                  <a:cubicBezTo>
                    <a:pt x="9049" y="13931"/>
                    <a:pt x="9421" y="13327"/>
                    <a:pt x="9421" y="13327"/>
                  </a:cubicBezTo>
                  <a:lnTo>
                    <a:pt x="7779" y="10805"/>
                  </a:lnTo>
                  <a:lnTo>
                    <a:pt x="2897" y="5280"/>
                  </a:lnTo>
                  <a:cubicBezTo>
                    <a:pt x="2897" y="5280"/>
                    <a:pt x="2554" y="2743"/>
                    <a:pt x="2897" y="1326"/>
                  </a:cubicBezTo>
                  <a:cubicBezTo>
                    <a:pt x="3094" y="505"/>
                    <a:pt x="2980" y="0"/>
                    <a:pt x="2755" y="0"/>
                  </a:cubicBezTo>
                  <a:close/>
                </a:path>
              </a:pathLst>
            </a:custGeom>
            <a:solidFill>
              <a:srgbClr val="E18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5"/>
            <p:cNvSpPr/>
            <p:nvPr/>
          </p:nvSpPr>
          <p:spPr>
            <a:xfrm flipH="1">
              <a:off x="2632295" y="1984962"/>
              <a:ext cx="218184" cy="344632"/>
            </a:xfrm>
            <a:custGeom>
              <a:rect b="b" l="l" r="r" t="t"/>
              <a:pathLst>
                <a:path extrusionOk="0" h="6533" w="4136">
                  <a:moveTo>
                    <a:pt x="4136" y="1"/>
                  </a:moveTo>
                  <a:lnTo>
                    <a:pt x="0" y="380"/>
                  </a:lnTo>
                  <a:lnTo>
                    <a:pt x="1634" y="6532"/>
                  </a:lnTo>
                  <a:lnTo>
                    <a:pt x="4136" y="6126"/>
                  </a:lnTo>
                  <a:lnTo>
                    <a:pt x="413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5"/>
            <p:cNvSpPr/>
            <p:nvPr/>
          </p:nvSpPr>
          <p:spPr>
            <a:xfrm flipH="1">
              <a:off x="2621850" y="1957900"/>
              <a:ext cx="237175" cy="66257"/>
            </a:xfrm>
            <a:custGeom>
              <a:rect b="b" l="l" r="r" t="t"/>
              <a:pathLst>
                <a:path extrusionOk="0" h="1256" w="4496">
                  <a:moveTo>
                    <a:pt x="3753" y="0"/>
                  </a:moveTo>
                  <a:lnTo>
                    <a:pt x="569" y="344"/>
                  </a:lnTo>
                  <a:lnTo>
                    <a:pt x="509" y="628"/>
                  </a:lnTo>
                  <a:lnTo>
                    <a:pt x="0" y="893"/>
                  </a:lnTo>
                  <a:lnTo>
                    <a:pt x="0" y="1255"/>
                  </a:lnTo>
                  <a:lnTo>
                    <a:pt x="4496" y="893"/>
                  </a:lnTo>
                  <a:lnTo>
                    <a:pt x="4496" y="399"/>
                  </a:lnTo>
                  <a:lnTo>
                    <a:pt x="3840" y="399"/>
                  </a:lnTo>
                  <a:lnTo>
                    <a:pt x="375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5"/>
            <p:cNvSpPr/>
            <p:nvPr/>
          </p:nvSpPr>
          <p:spPr>
            <a:xfrm flipH="1">
              <a:off x="2681092" y="2106766"/>
              <a:ext cx="162952" cy="229632"/>
            </a:xfrm>
            <a:custGeom>
              <a:rect b="b" l="l" r="r" t="t"/>
              <a:pathLst>
                <a:path extrusionOk="0" h="4353" w="3089">
                  <a:moveTo>
                    <a:pt x="391" y="1"/>
                  </a:moveTo>
                  <a:cubicBezTo>
                    <a:pt x="391" y="1"/>
                    <a:pt x="1" y="48"/>
                    <a:pt x="391" y="956"/>
                  </a:cubicBezTo>
                  <a:cubicBezTo>
                    <a:pt x="346" y="940"/>
                    <a:pt x="307" y="932"/>
                    <a:pt x="274" y="932"/>
                  </a:cubicBezTo>
                  <a:cubicBezTo>
                    <a:pt x="73" y="932"/>
                    <a:pt x="106" y="1230"/>
                    <a:pt x="600" y="2056"/>
                  </a:cubicBezTo>
                  <a:cubicBezTo>
                    <a:pt x="573" y="2054"/>
                    <a:pt x="547" y="2052"/>
                    <a:pt x="522" y="2052"/>
                  </a:cubicBezTo>
                  <a:cubicBezTo>
                    <a:pt x="81" y="2052"/>
                    <a:pt x="149" y="2488"/>
                    <a:pt x="991" y="3216"/>
                  </a:cubicBezTo>
                  <a:cubicBezTo>
                    <a:pt x="414" y="3493"/>
                    <a:pt x="1252" y="4116"/>
                    <a:pt x="2219" y="4310"/>
                  </a:cubicBezTo>
                  <a:cubicBezTo>
                    <a:pt x="2362" y="4339"/>
                    <a:pt x="2477" y="4352"/>
                    <a:pt x="2568" y="4352"/>
                  </a:cubicBezTo>
                  <a:cubicBezTo>
                    <a:pt x="3088" y="4352"/>
                    <a:pt x="2771" y="3912"/>
                    <a:pt x="1997" y="3414"/>
                  </a:cubicBezTo>
                  <a:lnTo>
                    <a:pt x="1997" y="3414"/>
                  </a:lnTo>
                  <a:cubicBezTo>
                    <a:pt x="2057" y="3429"/>
                    <a:pt x="2114" y="3437"/>
                    <a:pt x="2166" y="3437"/>
                  </a:cubicBezTo>
                  <a:cubicBezTo>
                    <a:pt x="2471" y="3437"/>
                    <a:pt x="2599" y="3172"/>
                    <a:pt x="1946" y="2518"/>
                  </a:cubicBezTo>
                  <a:lnTo>
                    <a:pt x="1946" y="2518"/>
                  </a:lnTo>
                  <a:cubicBezTo>
                    <a:pt x="2093" y="2554"/>
                    <a:pt x="2207" y="2573"/>
                    <a:pt x="2288" y="2573"/>
                  </a:cubicBezTo>
                  <a:cubicBezTo>
                    <a:pt x="2604" y="2573"/>
                    <a:pt x="2397" y="2278"/>
                    <a:pt x="1563" y="1508"/>
                  </a:cubicBezTo>
                  <a:lnTo>
                    <a:pt x="1563" y="1508"/>
                  </a:lnTo>
                  <a:cubicBezTo>
                    <a:pt x="1688" y="1571"/>
                    <a:pt x="1869" y="1609"/>
                    <a:pt x="2035" y="1609"/>
                  </a:cubicBezTo>
                  <a:cubicBezTo>
                    <a:pt x="2361" y="1609"/>
                    <a:pt x="2632" y="1463"/>
                    <a:pt x="2321" y="1066"/>
                  </a:cubicBezTo>
                  <a:cubicBezTo>
                    <a:pt x="1851" y="466"/>
                    <a:pt x="391" y="1"/>
                    <a:pt x="391" y="1"/>
                  </a:cubicBezTo>
                  <a:close/>
                </a:path>
              </a:pathLst>
            </a:custGeom>
            <a:solidFill>
              <a:srgbClr val="E18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5"/>
            <p:cNvSpPr/>
            <p:nvPr/>
          </p:nvSpPr>
          <p:spPr>
            <a:xfrm flipH="1">
              <a:off x="1128542" y="2652224"/>
              <a:ext cx="590459" cy="575266"/>
            </a:xfrm>
            <a:custGeom>
              <a:rect b="b" l="l" r="r" t="t"/>
              <a:pathLst>
                <a:path extrusionOk="0" h="10905" w="11193">
                  <a:moveTo>
                    <a:pt x="7248" y="0"/>
                  </a:moveTo>
                  <a:cubicBezTo>
                    <a:pt x="5774" y="0"/>
                    <a:pt x="4297" y="599"/>
                    <a:pt x="3280" y="1674"/>
                  </a:cubicBezTo>
                  <a:lnTo>
                    <a:pt x="2127" y="1820"/>
                  </a:lnTo>
                  <a:cubicBezTo>
                    <a:pt x="1508" y="2001"/>
                    <a:pt x="979" y="2475"/>
                    <a:pt x="730" y="3074"/>
                  </a:cubicBezTo>
                  <a:cubicBezTo>
                    <a:pt x="533" y="2550"/>
                    <a:pt x="340" y="2025"/>
                    <a:pt x="143" y="1500"/>
                  </a:cubicBezTo>
                  <a:cubicBezTo>
                    <a:pt x="12" y="2605"/>
                    <a:pt x="1" y="3721"/>
                    <a:pt x="114" y="4827"/>
                  </a:cubicBezTo>
                  <a:cubicBezTo>
                    <a:pt x="143" y="5131"/>
                    <a:pt x="190" y="5450"/>
                    <a:pt x="371" y="5699"/>
                  </a:cubicBezTo>
                  <a:cubicBezTo>
                    <a:pt x="547" y="5943"/>
                    <a:pt x="846" y="6084"/>
                    <a:pt x="1143" y="6084"/>
                  </a:cubicBezTo>
                  <a:cubicBezTo>
                    <a:pt x="1240" y="6084"/>
                    <a:pt x="1337" y="6069"/>
                    <a:pt x="1429" y="6038"/>
                  </a:cubicBezTo>
                  <a:cubicBezTo>
                    <a:pt x="1808" y="5908"/>
                    <a:pt x="2076" y="5517"/>
                    <a:pt x="2061" y="5123"/>
                  </a:cubicBezTo>
                  <a:lnTo>
                    <a:pt x="2061" y="5123"/>
                  </a:lnTo>
                  <a:cubicBezTo>
                    <a:pt x="2613" y="6027"/>
                    <a:pt x="3165" y="6934"/>
                    <a:pt x="3714" y="7838"/>
                  </a:cubicBezTo>
                  <a:cubicBezTo>
                    <a:pt x="4389" y="8947"/>
                    <a:pt x="5115" y="10103"/>
                    <a:pt x="6256" y="10723"/>
                  </a:cubicBezTo>
                  <a:cubicBezTo>
                    <a:pt x="6434" y="10822"/>
                    <a:pt x="6644" y="10905"/>
                    <a:pt x="6844" y="10905"/>
                  </a:cubicBezTo>
                  <a:cubicBezTo>
                    <a:pt x="6945" y="10905"/>
                    <a:pt x="7044" y="10884"/>
                    <a:pt x="7136" y="10834"/>
                  </a:cubicBezTo>
                  <a:cubicBezTo>
                    <a:pt x="7436" y="10664"/>
                    <a:pt x="7495" y="10262"/>
                    <a:pt x="7495" y="9914"/>
                  </a:cubicBezTo>
                  <a:cubicBezTo>
                    <a:pt x="7487" y="8503"/>
                    <a:pt x="7000" y="7099"/>
                    <a:pt x="6132" y="5986"/>
                  </a:cubicBezTo>
                  <a:lnTo>
                    <a:pt x="6132" y="5986"/>
                  </a:lnTo>
                  <a:cubicBezTo>
                    <a:pt x="7017" y="7115"/>
                    <a:pt x="7899" y="8244"/>
                    <a:pt x="8786" y="9373"/>
                  </a:cubicBezTo>
                  <a:cubicBezTo>
                    <a:pt x="9050" y="9712"/>
                    <a:pt x="9338" y="10064"/>
                    <a:pt x="9744" y="10202"/>
                  </a:cubicBezTo>
                  <a:cubicBezTo>
                    <a:pt x="9865" y="8114"/>
                    <a:pt x="9115" y="5999"/>
                    <a:pt x="7741" y="4426"/>
                  </a:cubicBezTo>
                  <a:lnTo>
                    <a:pt x="7741" y="4426"/>
                  </a:lnTo>
                  <a:cubicBezTo>
                    <a:pt x="8800" y="5392"/>
                    <a:pt x="9956" y="6249"/>
                    <a:pt x="11192" y="6978"/>
                  </a:cubicBezTo>
                  <a:cubicBezTo>
                    <a:pt x="10761" y="5032"/>
                    <a:pt x="9372" y="3334"/>
                    <a:pt x="7573" y="2491"/>
                  </a:cubicBezTo>
                  <a:lnTo>
                    <a:pt x="7573" y="2491"/>
                  </a:lnTo>
                  <a:cubicBezTo>
                    <a:pt x="8397" y="2810"/>
                    <a:pt x="9253" y="3078"/>
                    <a:pt x="10108" y="3078"/>
                  </a:cubicBezTo>
                  <a:cubicBezTo>
                    <a:pt x="10383" y="3078"/>
                    <a:pt x="10658" y="3050"/>
                    <a:pt x="10932" y="2987"/>
                  </a:cubicBezTo>
                  <a:cubicBezTo>
                    <a:pt x="9700" y="1741"/>
                    <a:pt x="8055" y="904"/>
                    <a:pt x="6318" y="643"/>
                  </a:cubicBezTo>
                  <a:lnTo>
                    <a:pt x="6318" y="643"/>
                  </a:lnTo>
                  <a:cubicBezTo>
                    <a:pt x="6358" y="644"/>
                    <a:pt x="6397" y="644"/>
                    <a:pt x="6437" y="644"/>
                  </a:cubicBezTo>
                  <a:cubicBezTo>
                    <a:pt x="7211" y="644"/>
                    <a:pt x="7985" y="495"/>
                    <a:pt x="8706" y="206"/>
                  </a:cubicBezTo>
                  <a:cubicBezTo>
                    <a:pt x="8232" y="67"/>
                    <a:pt x="7740" y="0"/>
                    <a:pt x="724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5"/>
            <p:cNvSpPr/>
            <p:nvPr/>
          </p:nvSpPr>
          <p:spPr>
            <a:xfrm flipH="1">
              <a:off x="1348989" y="1957900"/>
              <a:ext cx="1037747" cy="1044552"/>
            </a:xfrm>
            <a:custGeom>
              <a:rect b="b" l="l" r="r" t="t"/>
              <a:pathLst>
                <a:path extrusionOk="0" h="19801" w="19672">
                  <a:moveTo>
                    <a:pt x="7947" y="0"/>
                  </a:moveTo>
                  <a:lnTo>
                    <a:pt x="6825" y="794"/>
                  </a:lnTo>
                  <a:lnTo>
                    <a:pt x="4040" y="1236"/>
                  </a:lnTo>
                  <a:cubicBezTo>
                    <a:pt x="4040" y="1236"/>
                    <a:pt x="2524" y="5778"/>
                    <a:pt x="1889" y="7195"/>
                  </a:cubicBezTo>
                  <a:cubicBezTo>
                    <a:pt x="1257" y="8612"/>
                    <a:pt x="326" y="10076"/>
                    <a:pt x="961" y="11213"/>
                  </a:cubicBezTo>
                  <a:cubicBezTo>
                    <a:pt x="400" y="10935"/>
                    <a:pt x="159" y="10816"/>
                    <a:pt x="102" y="10816"/>
                  </a:cubicBezTo>
                  <a:cubicBezTo>
                    <a:pt x="0" y="10816"/>
                    <a:pt x="488" y="11194"/>
                    <a:pt x="799" y="11718"/>
                  </a:cubicBezTo>
                  <a:cubicBezTo>
                    <a:pt x="635" y="11646"/>
                    <a:pt x="528" y="11615"/>
                    <a:pt x="464" y="11615"/>
                  </a:cubicBezTo>
                  <a:cubicBezTo>
                    <a:pt x="107" y="11615"/>
                    <a:pt x="1107" y="12570"/>
                    <a:pt x="1107" y="12570"/>
                  </a:cubicBezTo>
                  <a:lnTo>
                    <a:pt x="3747" y="16623"/>
                  </a:lnTo>
                  <a:lnTo>
                    <a:pt x="12054" y="19801"/>
                  </a:lnTo>
                  <a:cubicBezTo>
                    <a:pt x="12054" y="19801"/>
                    <a:pt x="13076" y="19701"/>
                    <a:pt x="13076" y="18012"/>
                  </a:cubicBezTo>
                  <a:cubicBezTo>
                    <a:pt x="13076" y="16324"/>
                    <a:pt x="13459" y="11970"/>
                    <a:pt x="13459" y="11970"/>
                  </a:cubicBezTo>
                  <a:cubicBezTo>
                    <a:pt x="13459" y="11970"/>
                    <a:pt x="16936" y="16233"/>
                    <a:pt x="17229" y="16402"/>
                  </a:cubicBezTo>
                  <a:cubicBezTo>
                    <a:pt x="17240" y="16409"/>
                    <a:pt x="17253" y="16412"/>
                    <a:pt x="17266" y="16412"/>
                  </a:cubicBezTo>
                  <a:cubicBezTo>
                    <a:pt x="17612" y="16412"/>
                    <a:pt x="18710" y="14488"/>
                    <a:pt x="17863" y="13597"/>
                  </a:cubicBezTo>
                  <a:lnTo>
                    <a:pt x="17863" y="13597"/>
                  </a:lnTo>
                  <a:cubicBezTo>
                    <a:pt x="18118" y="13701"/>
                    <a:pt x="18313" y="13750"/>
                    <a:pt x="18438" y="13750"/>
                  </a:cubicBezTo>
                  <a:cubicBezTo>
                    <a:pt x="18719" y="13750"/>
                    <a:pt x="18636" y="13497"/>
                    <a:pt x="18061" y="13056"/>
                  </a:cubicBezTo>
                  <a:lnTo>
                    <a:pt x="18061" y="13056"/>
                  </a:lnTo>
                  <a:cubicBezTo>
                    <a:pt x="18334" y="13134"/>
                    <a:pt x="18532" y="13169"/>
                    <a:pt x="18665" y="13169"/>
                  </a:cubicBezTo>
                  <a:cubicBezTo>
                    <a:pt x="19196" y="13169"/>
                    <a:pt x="18665" y="12605"/>
                    <a:pt x="17572" y="11970"/>
                  </a:cubicBezTo>
                  <a:cubicBezTo>
                    <a:pt x="18207" y="11812"/>
                    <a:pt x="18546" y="11935"/>
                    <a:pt x="18254" y="11347"/>
                  </a:cubicBezTo>
                  <a:cubicBezTo>
                    <a:pt x="17963" y="10763"/>
                    <a:pt x="15863" y="9590"/>
                    <a:pt x="17765" y="9492"/>
                  </a:cubicBezTo>
                  <a:cubicBezTo>
                    <a:pt x="19671" y="9393"/>
                    <a:pt x="17181" y="7096"/>
                    <a:pt x="16202" y="6595"/>
                  </a:cubicBezTo>
                  <a:cubicBezTo>
                    <a:pt x="15227" y="6094"/>
                    <a:pt x="14150" y="2617"/>
                    <a:pt x="14150" y="2617"/>
                  </a:cubicBezTo>
                  <a:lnTo>
                    <a:pt x="11123" y="1213"/>
                  </a:lnTo>
                  <a:lnTo>
                    <a:pt x="10440" y="0"/>
                  </a:lnTo>
                  <a:lnTo>
                    <a:pt x="8045" y="4239"/>
                  </a:lnTo>
                  <a:lnTo>
                    <a:pt x="7947"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5"/>
            <p:cNvSpPr/>
            <p:nvPr/>
          </p:nvSpPr>
          <p:spPr>
            <a:xfrm flipH="1">
              <a:off x="1989197" y="1999785"/>
              <a:ext cx="72060" cy="190489"/>
            </a:xfrm>
            <a:custGeom>
              <a:rect b="b" l="l" r="r" t="t"/>
              <a:pathLst>
                <a:path extrusionOk="0" h="3611" w="1366">
                  <a:moveTo>
                    <a:pt x="655" y="0"/>
                  </a:moveTo>
                  <a:cubicBezTo>
                    <a:pt x="584" y="284"/>
                    <a:pt x="522" y="568"/>
                    <a:pt x="466" y="852"/>
                  </a:cubicBezTo>
                  <a:cubicBezTo>
                    <a:pt x="407" y="1140"/>
                    <a:pt x="347" y="1425"/>
                    <a:pt x="300" y="1709"/>
                  </a:cubicBezTo>
                  <a:cubicBezTo>
                    <a:pt x="198" y="2281"/>
                    <a:pt x="103" y="2858"/>
                    <a:pt x="24" y="3433"/>
                  </a:cubicBezTo>
                  <a:lnTo>
                    <a:pt x="1" y="3611"/>
                  </a:lnTo>
                  <a:lnTo>
                    <a:pt x="143" y="3505"/>
                  </a:lnTo>
                  <a:cubicBezTo>
                    <a:pt x="347" y="3350"/>
                    <a:pt x="553" y="3189"/>
                    <a:pt x="758" y="3031"/>
                  </a:cubicBezTo>
                  <a:cubicBezTo>
                    <a:pt x="963" y="2873"/>
                    <a:pt x="1168" y="2707"/>
                    <a:pt x="1365" y="2541"/>
                  </a:cubicBezTo>
                  <a:lnTo>
                    <a:pt x="1365" y="2541"/>
                  </a:lnTo>
                  <a:cubicBezTo>
                    <a:pt x="1141" y="2672"/>
                    <a:pt x="919" y="2810"/>
                    <a:pt x="702" y="2952"/>
                  </a:cubicBezTo>
                  <a:cubicBezTo>
                    <a:pt x="535" y="3065"/>
                    <a:pt x="368" y="3173"/>
                    <a:pt x="202" y="3283"/>
                  </a:cubicBezTo>
                  <a:lnTo>
                    <a:pt x="202" y="3283"/>
                  </a:lnTo>
                  <a:cubicBezTo>
                    <a:pt x="295" y="2769"/>
                    <a:pt x="379" y="2255"/>
                    <a:pt x="454" y="1736"/>
                  </a:cubicBezTo>
                  <a:cubicBezTo>
                    <a:pt x="498" y="1448"/>
                    <a:pt x="529" y="1160"/>
                    <a:pt x="564" y="872"/>
                  </a:cubicBezTo>
                  <a:cubicBezTo>
                    <a:pt x="604" y="584"/>
                    <a:pt x="628" y="292"/>
                    <a:pt x="655" y="0"/>
                  </a:cubicBezTo>
                  <a:close/>
                </a:path>
              </a:pathLst>
            </a:custGeom>
            <a:solidFill>
              <a:srgbClr val="D0C2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5"/>
            <p:cNvSpPr/>
            <p:nvPr/>
          </p:nvSpPr>
          <p:spPr>
            <a:xfrm flipH="1">
              <a:off x="1806358" y="2024104"/>
              <a:ext cx="100019" cy="206579"/>
            </a:xfrm>
            <a:custGeom>
              <a:rect b="b" l="l" r="r" t="t"/>
              <a:pathLst>
                <a:path extrusionOk="0" h="3916" w="1896">
                  <a:moveTo>
                    <a:pt x="1895" y="0"/>
                  </a:moveTo>
                  <a:lnTo>
                    <a:pt x="1895" y="0"/>
                  </a:lnTo>
                  <a:cubicBezTo>
                    <a:pt x="1852" y="308"/>
                    <a:pt x="1816" y="621"/>
                    <a:pt x="1784" y="932"/>
                  </a:cubicBezTo>
                  <a:cubicBezTo>
                    <a:pt x="1757" y="1244"/>
                    <a:pt x="1725" y="1556"/>
                    <a:pt x="1701" y="1867"/>
                  </a:cubicBezTo>
                  <a:cubicBezTo>
                    <a:pt x="1651" y="2436"/>
                    <a:pt x="1617" y="3003"/>
                    <a:pt x="1585" y="3571"/>
                  </a:cubicBezTo>
                  <a:lnTo>
                    <a:pt x="1585" y="3571"/>
                  </a:lnTo>
                  <a:cubicBezTo>
                    <a:pt x="1348" y="3361"/>
                    <a:pt x="1106" y="3153"/>
                    <a:pt x="865" y="2949"/>
                  </a:cubicBezTo>
                  <a:cubicBezTo>
                    <a:pt x="584" y="2708"/>
                    <a:pt x="293" y="2471"/>
                    <a:pt x="1" y="2238"/>
                  </a:cubicBezTo>
                  <a:lnTo>
                    <a:pt x="1" y="2238"/>
                  </a:lnTo>
                  <a:cubicBezTo>
                    <a:pt x="261" y="2506"/>
                    <a:pt x="522" y="2771"/>
                    <a:pt x="794" y="3031"/>
                  </a:cubicBezTo>
                  <a:cubicBezTo>
                    <a:pt x="1058" y="3292"/>
                    <a:pt x="1327" y="3548"/>
                    <a:pt x="1602" y="3801"/>
                  </a:cubicBezTo>
                  <a:lnTo>
                    <a:pt x="1725" y="3916"/>
                  </a:lnTo>
                  <a:lnTo>
                    <a:pt x="1737" y="3746"/>
                  </a:lnTo>
                  <a:cubicBezTo>
                    <a:pt x="1781" y="3122"/>
                    <a:pt x="1824" y="2499"/>
                    <a:pt x="1852" y="1876"/>
                  </a:cubicBezTo>
                  <a:cubicBezTo>
                    <a:pt x="1863" y="1563"/>
                    <a:pt x="1871" y="1252"/>
                    <a:pt x="1883" y="940"/>
                  </a:cubicBezTo>
                  <a:cubicBezTo>
                    <a:pt x="1890" y="624"/>
                    <a:pt x="1895" y="313"/>
                    <a:pt x="1895" y="0"/>
                  </a:cubicBezTo>
                  <a:close/>
                </a:path>
              </a:pathLst>
            </a:custGeom>
            <a:solidFill>
              <a:srgbClr val="D0C2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5"/>
            <p:cNvSpPr/>
            <p:nvPr/>
          </p:nvSpPr>
          <p:spPr>
            <a:xfrm flipH="1">
              <a:off x="1674848" y="2289131"/>
              <a:ext cx="21681" cy="325852"/>
            </a:xfrm>
            <a:custGeom>
              <a:rect b="b" l="l" r="r" t="t"/>
              <a:pathLst>
                <a:path extrusionOk="0" h="6177" w="411">
                  <a:moveTo>
                    <a:pt x="411" y="1"/>
                  </a:moveTo>
                  <a:lnTo>
                    <a:pt x="411" y="1"/>
                  </a:lnTo>
                  <a:cubicBezTo>
                    <a:pt x="300" y="506"/>
                    <a:pt x="225" y="1019"/>
                    <a:pt x="162" y="1535"/>
                  </a:cubicBezTo>
                  <a:cubicBezTo>
                    <a:pt x="91" y="2049"/>
                    <a:pt x="52" y="2566"/>
                    <a:pt x="28" y="3087"/>
                  </a:cubicBezTo>
                  <a:cubicBezTo>
                    <a:pt x="5" y="3604"/>
                    <a:pt x="1" y="4129"/>
                    <a:pt x="36" y="4646"/>
                  </a:cubicBezTo>
                  <a:cubicBezTo>
                    <a:pt x="76" y="5163"/>
                    <a:pt x="134" y="5691"/>
                    <a:pt x="324" y="6176"/>
                  </a:cubicBezTo>
                  <a:lnTo>
                    <a:pt x="253" y="5798"/>
                  </a:lnTo>
                  <a:lnTo>
                    <a:pt x="209" y="5411"/>
                  </a:lnTo>
                  <a:cubicBezTo>
                    <a:pt x="190" y="5154"/>
                    <a:pt x="170" y="4898"/>
                    <a:pt x="170" y="4642"/>
                  </a:cubicBezTo>
                  <a:cubicBezTo>
                    <a:pt x="162" y="4125"/>
                    <a:pt x="170" y="3612"/>
                    <a:pt x="198" y="3094"/>
                  </a:cubicBezTo>
                  <a:cubicBezTo>
                    <a:pt x="222" y="2577"/>
                    <a:pt x="257" y="2065"/>
                    <a:pt x="293" y="1548"/>
                  </a:cubicBezTo>
                  <a:lnTo>
                    <a:pt x="411" y="1"/>
                  </a:lnTo>
                  <a:close/>
                </a:path>
              </a:pathLst>
            </a:custGeom>
            <a:solidFill>
              <a:srgbClr val="D0C2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5"/>
            <p:cNvSpPr/>
            <p:nvPr/>
          </p:nvSpPr>
          <p:spPr>
            <a:xfrm flipH="1">
              <a:off x="2144868" y="2235218"/>
              <a:ext cx="98172" cy="518874"/>
            </a:xfrm>
            <a:custGeom>
              <a:rect b="b" l="l" r="r" t="t"/>
              <a:pathLst>
                <a:path extrusionOk="0" h="9836" w="1861">
                  <a:moveTo>
                    <a:pt x="1860" y="0"/>
                  </a:moveTo>
                  <a:cubicBezTo>
                    <a:pt x="1595" y="794"/>
                    <a:pt x="1414" y="1610"/>
                    <a:pt x="1216" y="2424"/>
                  </a:cubicBezTo>
                  <a:cubicBezTo>
                    <a:pt x="1027" y="3236"/>
                    <a:pt x="857" y="4054"/>
                    <a:pt x="684" y="4870"/>
                  </a:cubicBezTo>
                  <a:cubicBezTo>
                    <a:pt x="529" y="5692"/>
                    <a:pt x="372" y="6512"/>
                    <a:pt x="250" y="7337"/>
                  </a:cubicBezTo>
                  <a:cubicBezTo>
                    <a:pt x="132" y="8165"/>
                    <a:pt x="1" y="8994"/>
                    <a:pt x="25" y="9835"/>
                  </a:cubicBezTo>
                  <a:cubicBezTo>
                    <a:pt x="44" y="9417"/>
                    <a:pt x="99" y="9003"/>
                    <a:pt x="167" y="8592"/>
                  </a:cubicBezTo>
                  <a:cubicBezTo>
                    <a:pt x="230" y="8182"/>
                    <a:pt x="305" y="7771"/>
                    <a:pt x="380" y="7360"/>
                  </a:cubicBezTo>
                  <a:cubicBezTo>
                    <a:pt x="529" y="6540"/>
                    <a:pt x="684" y="5719"/>
                    <a:pt x="853" y="4906"/>
                  </a:cubicBezTo>
                  <a:cubicBezTo>
                    <a:pt x="1011" y="4085"/>
                    <a:pt x="1181" y="3268"/>
                    <a:pt x="1347" y="2451"/>
                  </a:cubicBezTo>
                  <a:lnTo>
                    <a:pt x="1595" y="1224"/>
                  </a:lnTo>
                  <a:cubicBezTo>
                    <a:pt x="1678" y="817"/>
                    <a:pt x="1753" y="403"/>
                    <a:pt x="1860" y="0"/>
                  </a:cubicBezTo>
                  <a:close/>
                </a:path>
              </a:pathLst>
            </a:custGeom>
            <a:solidFill>
              <a:srgbClr val="D0C2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5"/>
            <p:cNvSpPr/>
            <p:nvPr/>
          </p:nvSpPr>
          <p:spPr>
            <a:xfrm flipH="1">
              <a:off x="1439994" y="2579742"/>
              <a:ext cx="194287" cy="100652"/>
            </a:xfrm>
            <a:custGeom>
              <a:rect b="b" l="l" r="r" t="t"/>
              <a:pathLst>
                <a:path extrusionOk="0" h="1908" w="3683">
                  <a:moveTo>
                    <a:pt x="0" y="1"/>
                  </a:moveTo>
                  <a:lnTo>
                    <a:pt x="0" y="1"/>
                  </a:lnTo>
                  <a:cubicBezTo>
                    <a:pt x="340" y="92"/>
                    <a:pt x="659" y="218"/>
                    <a:pt x="976" y="356"/>
                  </a:cubicBezTo>
                  <a:cubicBezTo>
                    <a:pt x="1291" y="498"/>
                    <a:pt x="1599" y="660"/>
                    <a:pt x="1899" y="826"/>
                  </a:cubicBezTo>
                  <a:cubicBezTo>
                    <a:pt x="2202" y="991"/>
                    <a:pt x="2499" y="1173"/>
                    <a:pt x="2799" y="1354"/>
                  </a:cubicBezTo>
                  <a:cubicBezTo>
                    <a:pt x="3091" y="1536"/>
                    <a:pt x="3391" y="1718"/>
                    <a:pt x="3683" y="1907"/>
                  </a:cubicBezTo>
                  <a:cubicBezTo>
                    <a:pt x="3173" y="1425"/>
                    <a:pt x="2593" y="1023"/>
                    <a:pt x="1982" y="676"/>
                  </a:cubicBezTo>
                  <a:cubicBezTo>
                    <a:pt x="1674" y="510"/>
                    <a:pt x="1358" y="352"/>
                    <a:pt x="1027" y="234"/>
                  </a:cubicBezTo>
                  <a:cubicBezTo>
                    <a:pt x="695" y="111"/>
                    <a:pt x="351" y="24"/>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5"/>
            <p:cNvSpPr/>
            <p:nvPr/>
          </p:nvSpPr>
          <p:spPr>
            <a:xfrm flipH="1">
              <a:off x="1422902" y="2540811"/>
              <a:ext cx="218237" cy="108723"/>
            </a:xfrm>
            <a:custGeom>
              <a:rect b="b" l="l" r="r" t="t"/>
              <a:pathLst>
                <a:path extrusionOk="0" h="2061" w="4137">
                  <a:moveTo>
                    <a:pt x="0" y="1"/>
                  </a:moveTo>
                  <a:lnTo>
                    <a:pt x="0" y="1"/>
                  </a:lnTo>
                  <a:cubicBezTo>
                    <a:pt x="186" y="56"/>
                    <a:pt x="375" y="112"/>
                    <a:pt x="556" y="179"/>
                  </a:cubicBezTo>
                  <a:cubicBezTo>
                    <a:pt x="742" y="238"/>
                    <a:pt x="928" y="301"/>
                    <a:pt x="1109" y="368"/>
                  </a:cubicBezTo>
                  <a:cubicBezTo>
                    <a:pt x="1476" y="506"/>
                    <a:pt x="1840" y="644"/>
                    <a:pt x="2190" y="810"/>
                  </a:cubicBezTo>
                  <a:cubicBezTo>
                    <a:pt x="2542" y="972"/>
                    <a:pt x="2885" y="1150"/>
                    <a:pt x="3213" y="1351"/>
                  </a:cubicBezTo>
                  <a:cubicBezTo>
                    <a:pt x="3374" y="1461"/>
                    <a:pt x="3540" y="1560"/>
                    <a:pt x="3690" y="1686"/>
                  </a:cubicBezTo>
                  <a:cubicBezTo>
                    <a:pt x="3852" y="1797"/>
                    <a:pt x="3986" y="1935"/>
                    <a:pt x="4137" y="2061"/>
                  </a:cubicBezTo>
                  <a:cubicBezTo>
                    <a:pt x="3904" y="1745"/>
                    <a:pt x="3607" y="1476"/>
                    <a:pt x="3288" y="1240"/>
                  </a:cubicBezTo>
                  <a:cubicBezTo>
                    <a:pt x="2968" y="1011"/>
                    <a:pt x="2616" y="822"/>
                    <a:pt x="2261" y="652"/>
                  </a:cubicBezTo>
                  <a:cubicBezTo>
                    <a:pt x="1898" y="490"/>
                    <a:pt x="1532" y="352"/>
                    <a:pt x="1153" y="241"/>
                  </a:cubicBezTo>
                  <a:cubicBezTo>
                    <a:pt x="774" y="135"/>
                    <a:pt x="391" y="44"/>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5"/>
            <p:cNvSpPr/>
            <p:nvPr/>
          </p:nvSpPr>
          <p:spPr>
            <a:xfrm flipH="1">
              <a:off x="2241720" y="2549357"/>
              <a:ext cx="94321" cy="65624"/>
            </a:xfrm>
            <a:custGeom>
              <a:rect b="b" l="l" r="r" t="t"/>
              <a:pathLst>
                <a:path extrusionOk="0" h="1244" w="1788">
                  <a:moveTo>
                    <a:pt x="0" y="1"/>
                  </a:moveTo>
                  <a:lnTo>
                    <a:pt x="0" y="1"/>
                  </a:lnTo>
                  <a:cubicBezTo>
                    <a:pt x="300" y="221"/>
                    <a:pt x="607" y="407"/>
                    <a:pt x="911" y="609"/>
                  </a:cubicBezTo>
                  <a:cubicBezTo>
                    <a:pt x="1061" y="704"/>
                    <a:pt x="1212" y="806"/>
                    <a:pt x="1361" y="908"/>
                  </a:cubicBezTo>
                  <a:cubicBezTo>
                    <a:pt x="1507" y="1011"/>
                    <a:pt x="1649" y="1117"/>
                    <a:pt x="1788" y="1243"/>
                  </a:cubicBezTo>
                  <a:cubicBezTo>
                    <a:pt x="1709" y="1074"/>
                    <a:pt x="1578" y="932"/>
                    <a:pt x="1445" y="802"/>
                  </a:cubicBezTo>
                  <a:cubicBezTo>
                    <a:pt x="1310" y="675"/>
                    <a:pt x="1161" y="565"/>
                    <a:pt x="1006" y="462"/>
                  </a:cubicBezTo>
                  <a:cubicBezTo>
                    <a:pt x="848" y="364"/>
                    <a:pt x="687" y="273"/>
                    <a:pt x="521" y="194"/>
                  </a:cubicBezTo>
                  <a:cubicBezTo>
                    <a:pt x="351" y="115"/>
                    <a:pt x="181" y="48"/>
                    <a:pt x="0" y="1"/>
                  </a:cubicBezTo>
                  <a:close/>
                </a:path>
              </a:pathLst>
            </a:custGeom>
            <a:solidFill>
              <a:srgbClr val="D0C2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5"/>
            <p:cNvSpPr/>
            <p:nvPr/>
          </p:nvSpPr>
          <p:spPr>
            <a:xfrm flipH="1">
              <a:off x="2231328" y="2582063"/>
              <a:ext cx="90998" cy="100599"/>
            </a:xfrm>
            <a:custGeom>
              <a:rect b="b" l="l" r="r" t="t"/>
              <a:pathLst>
                <a:path extrusionOk="0" h="1907" w="1725">
                  <a:moveTo>
                    <a:pt x="1" y="0"/>
                  </a:moveTo>
                  <a:lnTo>
                    <a:pt x="1" y="0"/>
                  </a:lnTo>
                  <a:cubicBezTo>
                    <a:pt x="185" y="103"/>
                    <a:pt x="344" y="237"/>
                    <a:pt x="493" y="383"/>
                  </a:cubicBezTo>
                  <a:cubicBezTo>
                    <a:pt x="644" y="529"/>
                    <a:pt x="777" y="691"/>
                    <a:pt x="904" y="856"/>
                  </a:cubicBezTo>
                  <a:cubicBezTo>
                    <a:pt x="1156" y="1184"/>
                    <a:pt x="1378" y="1543"/>
                    <a:pt x="1575" y="1907"/>
                  </a:cubicBezTo>
                  <a:lnTo>
                    <a:pt x="1725" y="1820"/>
                  </a:lnTo>
                  <a:cubicBezTo>
                    <a:pt x="1496" y="1461"/>
                    <a:pt x="1247" y="1121"/>
                    <a:pt x="972" y="802"/>
                  </a:cubicBezTo>
                  <a:cubicBezTo>
                    <a:pt x="829" y="643"/>
                    <a:pt x="683" y="490"/>
                    <a:pt x="525" y="352"/>
                  </a:cubicBezTo>
                  <a:cubicBezTo>
                    <a:pt x="363" y="213"/>
                    <a:pt x="190" y="87"/>
                    <a:pt x="1" y="0"/>
                  </a:cubicBezTo>
                  <a:close/>
                </a:path>
              </a:pathLst>
            </a:custGeom>
            <a:solidFill>
              <a:srgbClr val="D0C2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5"/>
            <p:cNvSpPr/>
            <p:nvPr/>
          </p:nvSpPr>
          <p:spPr>
            <a:xfrm flipH="1">
              <a:off x="1962293" y="2181464"/>
              <a:ext cx="34236" cy="165801"/>
            </a:xfrm>
            <a:custGeom>
              <a:rect b="b" l="l" r="r" t="t"/>
              <a:pathLst>
                <a:path extrusionOk="0" h="3143" w="649">
                  <a:moveTo>
                    <a:pt x="648" y="1"/>
                  </a:moveTo>
                  <a:lnTo>
                    <a:pt x="648" y="1"/>
                  </a:lnTo>
                  <a:cubicBezTo>
                    <a:pt x="474" y="510"/>
                    <a:pt x="352" y="1031"/>
                    <a:pt x="242" y="1556"/>
                  </a:cubicBezTo>
                  <a:cubicBezTo>
                    <a:pt x="135" y="2081"/>
                    <a:pt x="44" y="2606"/>
                    <a:pt x="0" y="3143"/>
                  </a:cubicBezTo>
                  <a:cubicBezTo>
                    <a:pt x="174" y="2634"/>
                    <a:pt x="297" y="2113"/>
                    <a:pt x="407" y="1587"/>
                  </a:cubicBezTo>
                  <a:cubicBezTo>
                    <a:pt x="514" y="1066"/>
                    <a:pt x="608" y="538"/>
                    <a:pt x="648" y="1"/>
                  </a:cubicBezTo>
                  <a:close/>
                </a:path>
              </a:pathLst>
            </a:custGeom>
            <a:solidFill>
              <a:srgbClr val="D0C2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5"/>
            <p:cNvSpPr/>
            <p:nvPr/>
          </p:nvSpPr>
          <p:spPr>
            <a:xfrm flipH="1">
              <a:off x="1994208" y="2248934"/>
              <a:ext cx="28592" cy="28592"/>
            </a:xfrm>
            <a:custGeom>
              <a:rect b="b" l="l" r="r" t="t"/>
              <a:pathLst>
                <a:path extrusionOk="0" h="542" w="542">
                  <a:moveTo>
                    <a:pt x="274" y="1"/>
                  </a:moveTo>
                  <a:cubicBezTo>
                    <a:pt x="124" y="1"/>
                    <a:pt x="1" y="124"/>
                    <a:pt x="1" y="270"/>
                  </a:cubicBezTo>
                  <a:cubicBezTo>
                    <a:pt x="1" y="419"/>
                    <a:pt x="124" y="541"/>
                    <a:pt x="274" y="541"/>
                  </a:cubicBezTo>
                  <a:cubicBezTo>
                    <a:pt x="423" y="541"/>
                    <a:pt x="542" y="419"/>
                    <a:pt x="542" y="270"/>
                  </a:cubicBezTo>
                  <a:cubicBezTo>
                    <a:pt x="542" y="124"/>
                    <a:pt x="423" y="1"/>
                    <a:pt x="274" y="1"/>
                  </a:cubicBezTo>
                  <a:close/>
                </a:path>
              </a:pathLst>
            </a:custGeom>
            <a:solidFill>
              <a:srgbClr val="D0C2A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5"/>
            <p:cNvSpPr/>
            <p:nvPr/>
          </p:nvSpPr>
          <p:spPr>
            <a:xfrm flipH="1">
              <a:off x="1631109" y="2004955"/>
              <a:ext cx="810120" cy="2260392"/>
            </a:xfrm>
            <a:custGeom>
              <a:rect b="b" l="l" r="r" t="t"/>
              <a:pathLst>
                <a:path extrusionOk="0" h="42849" w="15357">
                  <a:moveTo>
                    <a:pt x="14018" y="1184"/>
                  </a:moveTo>
                  <a:lnTo>
                    <a:pt x="14018" y="1184"/>
                  </a:lnTo>
                  <a:cubicBezTo>
                    <a:pt x="14022" y="1186"/>
                    <a:pt x="14024" y="1187"/>
                    <a:pt x="14024" y="1187"/>
                  </a:cubicBezTo>
                  <a:cubicBezTo>
                    <a:pt x="14024" y="1187"/>
                    <a:pt x="14022" y="1186"/>
                    <a:pt x="14018" y="1184"/>
                  </a:cubicBezTo>
                  <a:cubicBezTo>
                    <a:pt x="14018" y="1184"/>
                    <a:pt x="14018" y="1184"/>
                    <a:pt x="14018" y="1184"/>
                  </a:cubicBezTo>
                  <a:close/>
                  <a:moveTo>
                    <a:pt x="7246" y="1"/>
                  </a:moveTo>
                  <a:lnTo>
                    <a:pt x="6667" y="91"/>
                  </a:lnTo>
                  <a:lnTo>
                    <a:pt x="5834" y="6066"/>
                  </a:lnTo>
                  <a:lnTo>
                    <a:pt x="5475" y="6007"/>
                  </a:lnTo>
                  <a:lnTo>
                    <a:pt x="4196" y="13683"/>
                  </a:lnTo>
                  <a:lnTo>
                    <a:pt x="3600" y="13865"/>
                  </a:lnTo>
                  <a:cubicBezTo>
                    <a:pt x="3600" y="13865"/>
                    <a:pt x="656" y="28266"/>
                    <a:pt x="328" y="30905"/>
                  </a:cubicBezTo>
                  <a:cubicBezTo>
                    <a:pt x="1" y="33546"/>
                    <a:pt x="119" y="36482"/>
                    <a:pt x="834" y="42105"/>
                  </a:cubicBezTo>
                  <a:cubicBezTo>
                    <a:pt x="1248" y="42256"/>
                    <a:pt x="4224" y="42583"/>
                    <a:pt x="4224" y="42583"/>
                  </a:cubicBezTo>
                  <a:cubicBezTo>
                    <a:pt x="4224" y="42583"/>
                    <a:pt x="4405" y="41064"/>
                    <a:pt x="4523" y="39872"/>
                  </a:cubicBezTo>
                  <a:cubicBezTo>
                    <a:pt x="4642" y="38684"/>
                    <a:pt x="6248" y="29189"/>
                    <a:pt x="6248" y="29189"/>
                  </a:cubicBezTo>
                  <a:cubicBezTo>
                    <a:pt x="6248" y="29189"/>
                    <a:pt x="7262" y="27732"/>
                    <a:pt x="8601" y="24126"/>
                  </a:cubicBezTo>
                  <a:cubicBezTo>
                    <a:pt x="8869" y="25400"/>
                    <a:pt x="10684" y="42583"/>
                    <a:pt x="10684" y="42583"/>
                  </a:cubicBezTo>
                  <a:lnTo>
                    <a:pt x="14524" y="42848"/>
                  </a:lnTo>
                  <a:cubicBezTo>
                    <a:pt x="14524" y="42848"/>
                    <a:pt x="14761" y="36956"/>
                    <a:pt x="15057" y="33297"/>
                  </a:cubicBezTo>
                  <a:cubicBezTo>
                    <a:pt x="15357" y="29635"/>
                    <a:pt x="14942" y="15925"/>
                    <a:pt x="14942" y="15925"/>
                  </a:cubicBezTo>
                  <a:lnTo>
                    <a:pt x="12598" y="15222"/>
                  </a:lnTo>
                  <a:lnTo>
                    <a:pt x="12977" y="6840"/>
                  </a:lnTo>
                  <a:lnTo>
                    <a:pt x="12468" y="6544"/>
                  </a:lnTo>
                  <a:cubicBezTo>
                    <a:pt x="12468" y="6544"/>
                    <a:pt x="13938" y="1184"/>
                    <a:pt x="14018" y="1184"/>
                  </a:cubicBezTo>
                  <a:lnTo>
                    <a:pt x="14018" y="1184"/>
                  </a:lnTo>
                  <a:cubicBezTo>
                    <a:pt x="13950" y="1153"/>
                    <a:pt x="13348" y="873"/>
                    <a:pt x="13348" y="873"/>
                  </a:cubicBezTo>
                  <a:lnTo>
                    <a:pt x="11576" y="6544"/>
                  </a:lnTo>
                  <a:lnTo>
                    <a:pt x="6694" y="6066"/>
                  </a:lnTo>
                  <a:lnTo>
                    <a:pt x="724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5"/>
            <p:cNvSpPr/>
            <p:nvPr/>
          </p:nvSpPr>
          <p:spPr>
            <a:xfrm flipH="1">
              <a:off x="1837429" y="3308830"/>
              <a:ext cx="110411" cy="919212"/>
            </a:xfrm>
            <a:custGeom>
              <a:rect b="b" l="l" r="r" t="t"/>
              <a:pathLst>
                <a:path extrusionOk="0" h="17425" w="2093">
                  <a:moveTo>
                    <a:pt x="104" y="1"/>
                  </a:moveTo>
                  <a:lnTo>
                    <a:pt x="1" y="12"/>
                  </a:lnTo>
                  <a:lnTo>
                    <a:pt x="40" y="352"/>
                  </a:lnTo>
                  <a:lnTo>
                    <a:pt x="143" y="340"/>
                  </a:lnTo>
                  <a:lnTo>
                    <a:pt x="104" y="1"/>
                  </a:lnTo>
                  <a:close/>
                  <a:moveTo>
                    <a:pt x="183" y="683"/>
                  </a:moveTo>
                  <a:lnTo>
                    <a:pt x="80" y="695"/>
                  </a:lnTo>
                  <a:lnTo>
                    <a:pt x="119" y="1035"/>
                  </a:lnTo>
                  <a:lnTo>
                    <a:pt x="222" y="1023"/>
                  </a:lnTo>
                  <a:lnTo>
                    <a:pt x="183" y="683"/>
                  </a:lnTo>
                  <a:close/>
                  <a:moveTo>
                    <a:pt x="257" y="1366"/>
                  </a:moveTo>
                  <a:lnTo>
                    <a:pt x="159" y="1378"/>
                  </a:lnTo>
                  <a:lnTo>
                    <a:pt x="195" y="1717"/>
                  </a:lnTo>
                  <a:lnTo>
                    <a:pt x="297" y="1705"/>
                  </a:lnTo>
                  <a:lnTo>
                    <a:pt x="257" y="1366"/>
                  </a:lnTo>
                  <a:close/>
                  <a:moveTo>
                    <a:pt x="337" y="2048"/>
                  </a:moveTo>
                  <a:lnTo>
                    <a:pt x="234" y="2061"/>
                  </a:lnTo>
                  <a:lnTo>
                    <a:pt x="273" y="2400"/>
                  </a:lnTo>
                  <a:lnTo>
                    <a:pt x="376" y="2388"/>
                  </a:lnTo>
                  <a:lnTo>
                    <a:pt x="337" y="2048"/>
                  </a:lnTo>
                  <a:close/>
                  <a:moveTo>
                    <a:pt x="416" y="2731"/>
                  </a:moveTo>
                  <a:lnTo>
                    <a:pt x="313" y="2744"/>
                  </a:lnTo>
                  <a:lnTo>
                    <a:pt x="352" y="3083"/>
                  </a:lnTo>
                  <a:lnTo>
                    <a:pt x="455" y="3071"/>
                  </a:lnTo>
                  <a:lnTo>
                    <a:pt x="416" y="2731"/>
                  </a:lnTo>
                  <a:close/>
                  <a:moveTo>
                    <a:pt x="494" y="3414"/>
                  </a:moveTo>
                  <a:lnTo>
                    <a:pt x="392" y="3426"/>
                  </a:lnTo>
                  <a:lnTo>
                    <a:pt x="432" y="3766"/>
                  </a:lnTo>
                  <a:lnTo>
                    <a:pt x="534" y="3753"/>
                  </a:lnTo>
                  <a:lnTo>
                    <a:pt x="494" y="3414"/>
                  </a:lnTo>
                  <a:close/>
                  <a:moveTo>
                    <a:pt x="574" y="4097"/>
                  </a:moveTo>
                  <a:lnTo>
                    <a:pt x="470" y="4108"/>
                  </a:lnTo>
                  <a:lnTo>
                    <a:pt x="510" y="4448"/>
                  </a:lnTo>
                  <a:lnTo>
                    <a:pt x="609" y="4436"/>
                  </a:lnTo>
                  <a:lnTo>
                    <a:pt x="574" y="4097"/>
                  </a:lnTo>
                  <a:close/>
                  <a:moveTo>
                    <a:pt x="649" y="4780"/>
                  </a:moveTo>
                  <a:lnTo>
                    <a:pt x="545" y="4791"/>
                  </a:lnTo>
                  <a:lnTo>
                    <a:pt x="585" y="5131"/>
                  </a:lnTo>
                  <a:lnTo>
                    <a:pt x="687" y="5119"/>
                  </a:lnTo>
                  <a:lnTo>
                    <a:pt x="649" y="4780"/>
                  </a:lnTo>
                  <a:close/>
                  <a:moveTo>
                    <a:pt x="727" y="5463"/>
                  </a:moveTo>
                  <a:lnTo>
                    <a:pt x="625" y="5474"/>
                  </a:lnTo>
                  <a:lnTo>
                    <a:pt x="664" y="5818"/>
                  </a:lnTo>
                  <a:lnTo>
                    <a:pt x="767" y="5806"/>
                  </a:lnTo>
                  <a:lnTo>
                    <a:pt x="727" y="5463"/>
                  </a:lnTo>
                  <a:close/>
                  <a:moveTo>
                    <a:pt x="806" y="6145"/>
                  </a:moveTo>
                  <a:lnTo>
                    <a:pt x="703" y="6157"/>
                  </a:lnTo>
                  <a:lnTo>
                    <a:pt x="743" y="6500"/>
                  </a:lnTo>
                  <a:lnTo>
                    <a:pt x="846" y="6489"/>
                  </a:lnTo>
                  <a:lnTo>
                    <a:pt x="806" y="6145"/>
                  </a:lnTo>
                  <a:close/>
                  <a:moveTo>
                    <a:pt x="885" y="6828"/>
                  </a:moveTo>
                  <a:lnTo>
                    <a:pt x="782" y="6840"/>
                  </a:lnTo>
                  <a:lnTo>
                    <a:pt x="822" y="7183"/>
                  </a:lnTo>
                  <a:lnTo>
                    <a:pt x="924" y="7171"/>
                  </a:lnTo>
                  <a:lnTo>
                    <a:pt x="885" y="6828"/>
                  </a:lnTo>
                  <a:close/>
                  <a:moveTo>
                    <a:pt x="960" y="7511"/>
                  </a:moveTo>
                  <a:lnTo>
                    <a:pt x="862" y="7523"/>
                  </a:lnTo>
                  <a:lnTo>
                    <a:pt x="897" y="7866"/>
                  </a:lnTo>
                  <a:lnTo>
                    <a:pt x="1000" y="7854"/>
                  </a:lnTo>
                  <a:lnTo>
                    <a:pt x="960" y="7511"/>
                  </a:lnTo>
                  <a:close/>
                  <a:moveTo>
                    <a:pt x="1039" y="8193"/>
                  </a:moveTo>
                  <a:lnTo>
                    <a:pt x="936" y="8205"/>
                  </a:lnTo>
                  <a:lnTo>
                    <a:pt x="976" y="8549"/>
                  </a:lnTo>
                  <a:lnTo>
                    <a:pt x="1079" y="8536"/>
                  </a:lnTo>
                  <a:lnTo>
                    <a:pt x="1039" y="8193"/>
                  </a:lnTo>
                  <a:close/>
                  <a:moveTo>
                    <a:pt x="1118" y="8876"/>
                  </a:moveTo>
                  <a:lnTo>
                    <a:pt x="1015" y="8888"/>
                  </a:lnTo>
                  <a:lnTo>
                    <a:pt x="1055" y="9232"/>
                  </a:lnTo>
                  <a:lnTo>
                    <a:pt x="1157" y="9219"/>
                  </a:lnTo>
                  <a:lnTo>
                    <a:pt x="1118" y="8876"/>
                  </a:lnTo>
                  <a:close/>
                  <a:moveTo>
                    <a:pt x="1197" y="9559"/>
                  </a:moveTo>
                  <a:lnTo>
                    <a:pt x="1095" y="9571"/>
                  </a:lnTo>
                  <a:lnTo>
                    <a:pt x="1133" y="9914"/>
                  </a:lnTo>
                  <a:lnTo>
                    <a:pt x="1237" y="9902"/>
                  </a:lnTo>
                  <a:lnTo>
                    <a:pt x="1197" y="9559"/>
                  </a:lnTo>
                  <a:close/>
                  <a:moveTo>
                    <a:pt x="1276" y="10241"/>
                  </a:moveTo>
                  <a:lnTo>
                    <a:pt x="1173" y="10254"/>
                  </a:lnTo>
                  <a:lnTo>
                    <a:pt x="1213" y="10596"/>
                  </a:lnTo>
                  <a:lnTo>
                    <a:pt x="1312" y="10585"/>
                  </a:lnTo>
                  <a:lnTo>
                    <a:pt x="1276" y="10241"/>
                  </a:lnTo>
                  <a:close/>
                  <a:moveTo>
                    <a:pt x="1350" y="10924"/>
                  </a:moveTo>
                  <a:lnTo>
                    <a:pt x="1248" y="10936"/>
                  </a:lnTo>
                  <a:lnTo>
                    <a:pt x="1288" y="11279"/>
                  </a:lnTo>
                  <a:lnTo>
                    <a:pt x="1390" y="11268"/>
                  </a:lnTo>
                  <a:lnTo>
                    <a:pt x="1350" y="10924"/>
                  </a:lnTo>
                  <a:close/>
                  <a:moveTo>
                    <a:pt x="1430" y="11607"/>
                  </a:moveTo>
                  <a:lnTo>
                    <a:pt x="1327" y="11619"/>
                  </a:lnTo>
                  <a:lnTo>
                    <a:pt x="1366" y="11962"/>
                  </a:lnTo>
                  <a:lnTo>
                    <a:pt x="1469" y="11951"/>
                  </a:lnTo>
                  <a:lnTo>
                    <a:pt x="1430" y="11607"/>
                  </a:lnTo>
                  <a:close/>
                  <a:moveTo>
                    <a:pt x="1509" y="12290"/>
                  </a:moveTo>
                  <a:lnTo>
                    <a:pt x="1406" y="12301"/>
                  </a:lnTo>
                  <a:lnTo>
                    <a:pt x="1445" y="12645"/>
                  </a:lnTo>
                  <a:lnTo>
                    <a:pt x="1548" y="12633"/>
                  </a:lnTo>
                  <a:lnTo>
                    <a:pt x="1509" y="12290"/>
                  </a:lnTo>
                  <a:close/>
                  <a:moveTo>
                    <a:pt x="1587" y="12977"/>
                  </a:moveTo>
                  <a:lnTo>
                    <a:pt x="1485" y="12984"/>
                  </a:lnTo>
                  <a:lnTo>
                    <a:pt x="1525" y="13328"/>
                  </a:lnTo>
                  <a:lnTo>
                    <a:pt x="1627" y="13316"/>
                  </a:lnTo>
                  <a:lnTo>
                    <a:pt x="1587" y="12977"/>
                  </a:lnTo>
                  <a:close/>
                  <a:moveTo>
                    <a:pt x="1663" y="13660"/>
                  </a:moveTo>
                  <a:lnTo>
                    <a:pt x="1563" y="13671"/>
                  </a:lnTo>
                  <a:lnTo>
                    <a:pt x="1599" y="14011"/>
                  </a:lnTo>
                  <a:lnTo>
                    <a:pt x="1702" y="13999"/>
                  </a:lnTo>
                  <a:lnTo>
                    <a:pt x="1663" y="13660"/>
                  </a:lnTo>
                  <a:close/>
                  <a:moveTo>
                    <a:pt x="1742" y="14342"/>
                  </a:moveTo>
                  <a:lnTo>
                    <a:pt x="1639" y="14354"/>
                  </a:lnTo>
                  <a:lnTo>
                    <a:pt x="1678" y="14693"/>
                  </a:lnTo>
                  <a:lnTo>
                    <a:pt x="1781" y="14681"/>
                  </a:lnTo>
                  <a:lnTo>
                    <a:pt x="1742" y="14342"/>
                  </a:lnTo>
                  <a:close/>
                  <a:moveTo>
                    <a:pt x="1820" y="15024"/>
                  </a:moveTo>
                  <a:lnTo>
                    <a:pt x="1718" y="15037"/>
                  </a:lnTo>
                  <a:lnTo>
                    <a:pt x="1758" y="15376"/>
                  </a:lnTo>
                  <a:lnTo>
                    <a:pt x="1860" y="15364"/>
                  </a:lnTo>
                  <a:lnTo>
                    <a:pt x="1820" y="15024"/>
                  </a:lnTo>
                  <a:close/>
                  <a:moveTo>
                    <a:pt x="1900" y="15707"/>
                  </a:moveTo>
                  <a:lnTo>
                    <a:pt x="1796" y="15720"/>
                  </a:lnTo>
                  <a:lnTo>
                    <a:pt x="1836" y="16059"/>
                  </a:lnTo>
                  <a:lnTo>
                    <a:pt x="1939" y="16047"/>
                  </a:lnTo>
                  <a:lnTo>
                    <a:pt x="1900" y="15707"/>
                  </a:lnTo>
                  <a:close/>
                  <a:moveTo>
                    <a:pt x="1978" y="16390"/>
                  </a:moveTo>
                  <a:lnTo>
                    <a:pt x="1876" y="16402"/>
                  </a:lnTo>
                  <a:lnTo>
                    <a:pt x="1915" y="16742"/>
                  </a:lnTo>
                  <a:lnTo>
                    <a:pt x="2013" y="16729"/>
                  </a:lnTo>
                  <a:lnTo>
                    <a:pt x="1978" y="16390"/>
                  </a:lnTo>
                  <a:close/>
                  <a:moveTo>
                    <a:pt x="2053" y="17073"/>
                  </a:moveTo>
                  <a:lnTo>
                    <a:pt x="1951" y="17084"/>
                  </a:lnTo>
                  <a:lnTo>
                    <a:pt x="1990" y="17424"/>
                  </a:lnTo>
                  <a:lnTo>
                    <a:pt x="2093" y="17412"/>
                  </a:lnTo>
                  <a:lnTo>
                    <a:pt x="2053" y="17073"/>
                  </a:lnTo>
                  <a:close/>
                </a:path>
              </a:pathLst>
            </a:custGeom>
            <a:solidFill>
              <a:srgbClr val="87D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5"/>
            <p:cNvSpPr/>
            <p:nvPr/>
          </p:nvSpPr>
          <p:spPr>
            <a:xfrm flipH="1">
              <a:off x="1967303" y="3157695"/>
              <a:ext cx="292829" cy="1083642"/>
            </a:xfrm>
            <a:custGeom>
              <a:rect b="b" l="l" r="r" t="t"/>
              <a:pathLst>
                <a:path extrusionOk="0" h="20542" w="5551">
                  <a:moveTo>
                    <a:pt x="5507" y="0"/>
                  </a:moveTo>
                  <a:cubicBezTo>
                    <a:pt x="5471" y="17"/>
                    <a:pt x="5408" y="59"/>
                    <a:pt x="5254" y="265"/>
                  </a:cubicBezTo>
                  <a:lnTo>
                    <a:pt x="5337" y="328"/>
                  </a:lnTo>
                  <a:cubicBezTo>
                    <a:pt x="5479" y="139"/>
                    <a:pt x="5534" y="103"/>
                    <a:pt x="5550" y="95"/>
                  </a:cubicBezTo>
                  <a:lnTo>
                    <a:pt x="5507" y="0"/>
                  </a:lnTo>
                  <a:close/>
                  <a:moveTo>
                    <a:pt x="5053" y="553"/>
                  </a:moveTo>
                  <a:cubicBezTo>
                    <a:pt x="4993" y="640"/>
                    <a:pt x="4931" y="734"/>
                    <a:pt x="4864" y="841"/>
                  </a:cubicBezTo>
                  <a:lnTo>
                    <a:pt x="4950" y="896"/>
                  </a:lnTo>
                  <a:cubicBezTo>
                    <a:pt x="5017" y="793"/>
                    <a:pt x="5081" y="695"/>
                    <a:pt x="5139" y="608"/>
                  </a:cubicBezTo>
                  <a:lnTo>
                    <a:pt x="5053" y="553"/>
                  </a:lnTo>
                  <a:close/>
                  <a:moveTo>
                    <a:pt x="4682" y="1133"/>
                  </a:moveTo>
                  <a:cubicBezTo>
                    <a:pt x="4623" y="1228"/>
                    <a:pt x="4563" y="1326"/>
                    <a:pt x="4500" y="1429"/>
                  </a:cubicBezTo>
                  <a:lnTo>
                    <a:pt x="4587" y="1480"/>
                  </a:lnTo>
                  <a:cubicBezTo>
                    <a:pt x="4651" y="1381"/>
                    <a:pt x="4709" y="1283"/>
                    <a:pt x="4769" y="1188"/>
                  </a:cubicBezTo>
                  <a:lnTo>
                    <a:pt x="4682" y="1133"/>
                  </a:lnTo>
                  <a:close/>
                  <a:moveTo>
                    <a:pt x="4323" y="1725"/>
                  </a:moveTo>
                  <a:cubicBezTo>
                    <a:pt x="4268" y="1820"/>
                    <a:pt x="4208" y="1915"/>
                    <a:pt x="4145" y="2021"/>
                  </a:cubicBezTo>
                  <a:lnTo>
                    <a:pt x="4192" y="2044"/>
                  </a:lnTo>
                  <a:lnTo>
                    <a:pt x="4239" y="2064"/>
                  </a:lnTo>
                  <a:cubicBezTo>
                    <a:pt x="4299" y="1966"/>
                    <a:pt x="4354" y="1871"/>
                    <a:pt x="4410" y="1776"/>
                  </a:cubicBezTo>
                  <a:lnTo>
                    <a:pt x="4323" y="1725"/>
                  </a:lnTo>
                  <a:close/>
                  <a:moveTo>
                    <a:pt x="3971" y="2317"/>
                  </a:moveTo>
                  <a:lnTo>
                    <a:pt x="3798" y="2616"/>
                  </a:lnTo>
                  <a:lnTo>
                    <a:pt x="3889" y="2669"/>
                  </a:lnTo>
                  <a:lnTo>
                    <a:pt x="4062" y="2368"/>
                  </a:lnTo>
                  <a:lnTo>
                    <a:pt x="3971" y="2317"/>
                  </a:lnTo>
                  <a:close/>
                  <a:moveTo>
                    <a:pt x="3629" y="2913"/>
                  </a:moveTo>
                  <a:lnTo>
                    <a:pt x="3454" y="3213"/>
                  </a:lnTo>
                  <a:lnTo>
                    <a:pt x="3545" y="3264"/>
                  </a:lnTo>
                  <a:lnTo>
                    <a:pt x="3715" y="2964"/>
                  </a:lnTo>
                  <a:lnTo>
                    <a:pt x="3629" y="2913"/>
                  </a:lnTo>
                  <a:close/>
                  <a:moveTo>
                    <a:pt x="3285" y="3512"/>
                  </a:moveTo>
                  <a:lnTo>
                    <a:pt x="3115" y="3813"/>
                  </a:lnTo>
                  <a:lnTo>
                    <a:pt x="3206" y="3864"/>
                  </a:lnTo>
                  <a:lnTo>
                    <a:pt x="3376" y="3564"/>
                  </a:lnTo>
                  <a:lnTo>
                    <a:pt x="3285" y="3512"/>
                  </a:lnTo>
                  <a:close/>
                  <a:moveTo>
                    <a:pt x="2946" y="4113"/>
                  </a:moveTo>
                  <a:lnTo>
                    <a:pt x="2780" y="4412"/>
                  </a:lnTo>
                  <a:lnTo>
                    <a:pt x="2866" y="4463"/>
                  </a:lnTo>
                  <a:lnTo>
                    <a:pt x="3037" y="4164"/>
                  </a:lnTo>
                  <a:lnTo>
                    <a:pt x="2946" y="4113"/>
                  </a:lnTo>
                  <a:close/>
                  <a:moveTo>
                    <a:pt x="2610" y="4716"/>
                  </a:moveTo>
                  <a:lnTo>
                    <a:pt x="2445" y="5017"/>
                  </a:lnTo>
                  <a:lnTo>
                    <a:pt x="2531" y="5068"/>
                  </a:lnTo>
                  <a:lnTo>
                    <a:pt x="2700" y="4764"/>
                  </a:lnTo>
                  <a:lnTo>
                    <a:pt x="2610" y="4716"/>
                  </a:lnTo>
                  <a:close/>
                  <a:moveTo>
                    <a:pt x="2274" y="5316"/>
                  </a:moveTo>
                  <a:lnTo>
                    <a:pt x="2108" y="5620"/>
                  </a:lnTo>
                  <a:lnTo>
                    <a:pt x="2199" y="5667"/>
                  </a:lnTo>
                  <a:lnTo>
                    <a:pt x="2365" y="5368"/>
                  </a:lnTo>
                  <a:lnTo>
                    <a:pt x="2274" y="5316"/>
                  </a:lnTo>
                  <a:close/>
                  <a:moveTo>
                    <a:pt x="1943" y="5920"/>
                  </a:moveTo>
                  <a:lnTo>
                    <a:pt x="1777" y="6224"/>
                  </a:lnTo>
                  <a:lnTo>
                    <a:pt x="1868" y="6275"/>
                  </a:lnTo>
                  <a:lnTo>
                    <a:pt x="2034" y="5971"/>
                  </a:lnTo>
                  <a:lnTo>
                    <a:pt x="1943" y="5920"/>
                  </a:lnTo>
                  <a:close/>
                  <a:moveTo>
                    <a:pt x="1611" y="6528"/>
                  </a:moveTo>
                  <a:cubicBezTo>
                    <a:pt x="1540" y="6658"/>
                    <a:pt x="1509" y="6718"/>
                    <a:pt x="1497" y="6749"/>
                  </a:cubicBezTo>
                  <a:lnTo>
                    <a:pt x="1485" y="6864"/>
                  </a:lnTo>
                  <a:lnTo>
                    <a:pt x="1587" y="6875"/>
                  </a:lnTo>
                  <a:lnTo>
                    <a:pt x="1596" y="6769"/>
                  </a:lnTo>
                  <a:cubicBezTo>
                    <a:pt x="1607" y="6745"/>
                    <a:pt x="1647" y="6678"/>
                    <a:pt x="1702" y="6576"/>
                  </a:cubicBezTo>
                  <a:lnTo>
                    <a:pt x="1611" y="6528"/>
                  </a:lnTo>
                  <a:close/>
                  <a:moveTo>
                    <a:pt x="1445" y="7206"/>
                  </a:moveTo>
                  <a:lnTo>
                    <a:pt x="1410" y="7550"/>
                  </a:lnTo>
                  <a:lnTo>
                    <a:pt x="1513" y="7558"/>
                  </a:lnTo>
                  <a:lnTo>
                    <a:pt x="1549" y="7219"/>
                  </a:lnTo>
                  <a:lnTo>
                    <a:pt x="1445" y="7206"/>
                  </a:lnTo>
                  <a:close/>
                  <a:moveTo>
                    <a:pt x="1371" y="7889"/>
                  </a:moveTo>
                  <a:lnTo>
                    <a:pt x="1335" y="8233"/>
                  </a:lnTo>
                  <a:lnTo>
                    <a:pt x="1438" y="8241"/>
                  </a:lnTo>
                  <a:lnTo>
                    <a:pt x="1474" y="7902"/>
                  </a:lnTo>
                  <a:lnTo>
                    <a:pt x="1371" y="7889"/>
                  </a:lnTo>
                  <a:close/>
                  <a:moveTo>
                    <a:pt x="1299" y="8572"/>
                  </a:moveTo>
                  <a:lnTo>
                    <a:pt x="1261" y="8915"/>
                  </a:lnTo>
                  <a:lnTo>
                    <a:pt x="1363" y="8927"/>
                  </a:lnTo>
                  <a:lnTo>
                    <a:pt x="1403" y="8584"/>
                  </a:lnTo>
                  <a:lnTo>
                    <a:pt x="1299" y="8572"/>
                  </a:lnTo>
                  <a:close/>
                  <a:moveTo>
                    <a:pt x="1225" y="9255"/>
                  </a:moveTo>
                  <a:lnTo>
                    <a:pt x="1190" y="9598"/>
                  </a:lnTo>
                  <a:lnTo>
                    <a:pt x="1288" y="9610"/>
                  </a:lnTo>
                  <a:lnTo>
                    <a:pt x="1327" y="9266"/>
                  </a:lnTo>
                  <a:lnTo>
                    <a:pt x="1225" y="9255"/>
                  </a:lnTo>
                  <a:close/>
                  <a:moveTo>
                    <a:pt x="1150" y="9942"/>
                  </a:moveTo>
                  <a:lnTo>
                    <a:pt x="1114" y="10281"/>
                  </a:lnTo>
                  <a:lnTo>
                    <a:pt x="1217" y="10293"/>
                  </a:lnTo>
                  <a:lnTo>
                    <a:pt x="1252" y="9949"/>
                  </a:lnTo>
                  <a:lnTo>
                    <a:pt x="1150" y="9942"/>
                  </a:lnTo>
                  <a:close/>
                  <a:moveTo>
                    <a:pt x="1075" y="10625"/>
                  </a:moveTo>
                  <a:lnTo>
                    <a:pt x="1039" y="10964"/>
                  </a:lnTo>
                  <a:lnTo>
                    <a:pt x="1142" y="10975"/>
                  </a:lnTo>
                  <a:lnTo>
                    <a:pt x="1177" y="10636"/>
                  </a:lnTo>
                  <a:lnTo>
                    <a:pt x="1075" y="10625"/>
                  </a:lnTo>
                  <a:close/>
                  <a:moveTo>
                    <a:pt x="1004" y="11307"/>
                  </a:moveTo>
                  <a:lnTo>
                    <a:pt x="964" y="11647"/>
                  </a:lnTo>
                  <a:lnTo>
                    <a:pt x="1066" y="11658"/>
                  </a:lnTo>
                  <a:lnTo>
                    <a:pt x="1106" y="11319"/>
                  </a:lnTo>
                  <a:lnTo>
                    <a:pt x="1004" y="11307"/>
                  </a:lnTo>
                  <a:close/>
                  <a:moveTo>
                    <a:pt x="929" y="11990"/>
                  </a:moveTo>
                  <a:lnTo>
                    <a:pt x="889" y="12333"/>
                  </a:lnTo>
                  <a:lnTo>
                    <a:pt x="992" y="12341"/>
                  </a:lnTo>
                  <a:lnTo>
                    <a:pt x="1031" y="12002"/>
                  </a:lnTo>
                  <a:lnTo>
                    <a:pt x="929" y="11990"/>
                  </a:lnTo>
                  <a:close/>
                  <a:moveTo>
                    <a:pt x="853" y="12672"/>
                  </a:moveTo>
                  <a:lnTo>
                    <a:pt x="818" y="13016"/>
                  </a:lnTo>
                  <a:lnTo>
                    <a:pt x="921" y="13028"/>
                  </a:lnTo>
                  <a:lnTo>
                    <a:pt x="957" y="12685"/>
                  </a:lnTo>
                  <a:lnTo>
                    <a:pt x="853" y="12672"/>
                  </a:lnTo>
                  <a:close/>
                  <a:moveTo>
                    <a:pt x="779" y="13355"/>
                  </a:moveTo>
                  <a:lnTo>
                    <a:pt x="744" y="13698"/>
                  </a:lnTo>
                  <a:lnTo>
                    <a:pt x="846" y="13711"/>
                  </a:lnTo>
                  <a:lnTo>
                    <a:pt x="882" y="13367"/>
                  </a:lnTo>
                  <a:lnTo>
                    <a:pt x="779" y="13355"/>
                  </a:lnTo>
                  <a:close/>
                  <a:moveTo>
                    <a:pt x="708" y="14042"/>
                  </a:moveTo>
                  <a:lnTo>
                    <a:pt x="669" y="14381"/>
                  </a:lnTo>
                  <a:lnTo>
                    <a:pt x="771" y="14393"/>
                  </a:lnTo>
                  <a:lnTo>
                    <a:pt x="811" y="14050"/>
                  </a:lnTo>
                  <a:lnTo>
                    <a:pt x="708" y="14042"/>
                  </a:lnTo>
                  <a:close/>
                  <a:moveTo>
                    <a:pt x="633" y="14725"/>
                  </a:moveTo>
                  <a:lnTo>
                    <a:pt x="593" y="15064"/>
                  </a:lnTo>
                  <a:lnTo>
                    <a:pt x="696" y="15076"/>
                  </a:lnTo>
                  <a:lnTo>
                    <a:pt x="735" y="14732"/>
                  </a:lnTo>
                  <a:lnTo>
                    <a:pt x="633" y="14725"/>
                  </a:lnTo>
                  <a:close/>
                  <a:moveTo>
                    <a:pt x="558" y="15408"/>
                  </a:moveTo>
                  <a:lnTo>
                    <a:pt x="522" y="15747"/>
                  </a:lnTo>
                  <a:lnTo>
                    <a:pt x="625" y="15758"/>
                  </a:lnTo>
                  <a:lnTo>
                    <a:pt x="660" y="15419"/>
                  </a:lnTo>
                  <a:lnTo>
                    <a:pt x="558" y="15408"/>
                  </a:lnTo>
                  <a:close/>
                  <a:moveTo>
                    <a:pt x="483" y="16090"/>
                  </a:moveTo>
                  <a:lnTo>
                    <a:pt x="447" y="16434"/>
                  </a:lnTo>
                  <a:lnTo>
                    <a:pt x="550" y="16441"/>
                  </a:lnTo>
                  <a:lnTo>
                    <a:pt x="585" y="16102"/>
                  </a:lnTo>
                  <a:lnTo>
                    <a:pt x="483" y="16090"/>
                  </a:lnTo>
                  <a:close/>
                  <a:moveTo>
                    <a:pt x="412" y="16773"/>
                  </a:moveTo>
                  <a:lnTo>
                    <a:pt x="372" y="17116"/>
                  </a:lnTo>
                  <a:lnTo>
                    <a:pt x="475" y="17128"/>
                  </a:lnTo>
                  <a:lnTo>
                    <a:pt x="511" y="16785"/>
                  </a:lnTo>
                  <a:lnTo>
                    <a:pt x="412" y="16773"/>
                  </a:lnTo>
                  <a:close/>
                  <a:moveTo>
                    <a:pt x="337" y="17456"/>
                  </a:moveTo>
                  <a:lnTo>
                    <a:pt x="297" y="17799"/>
                  </a:lnTo>
                  <a:lnTo>
                    <a:pt x="400" y="17811"/>
                  </a:lnTo>
                  <a:lnTo>
                    <a:pt x="439" y="17468"/>
                  </a:lnTo>
                  <a:lnTo>
                    <a:pt x="337" y="17456"/>
                  </a:lnTo>
                  <a:close/>
                  <a:moveTo>
                    <a:pt x="261" y="18138"/>
                  </a:moveTo>
                  <a:lnTo>
                    <a:pt x="226" y="18481"/>
                  </a:lnTo>
                  <a:lnTo>
                    <a:pt x="329" y="18494"/>
                  </a:lnTo>
                  <a:lnTo>
                    <a:pt x="365" y="18150"/>
                  </a:lnTo>
                  <a:lnTo>
                    <a:pt x="261" y="18138"/>
                  </a:lnTo>
                  <a:close/>
                  <a:moveTo>
                    <a:pt x="187" y="18825"/>
                  </a:moveTo>
                  <a:lnTo>
                    <a:pt x="152" y="19164"/>
                  </a:lnTo>
                  <a:lnTo>
                    <a:pt x="254" y="19177"/>
                  </a:lnTo>
                  <a:lnTo>
                    <a:pt x="290" y="18833"/>
                  </a:lnTo>
                  <a:lnTo>
                    <a:pt x="187" y="18825"/>
                  </a:lnTo>
                  <a:close/>
                  <a:moveTo>
                    <a:pt x="116" y="19508"/>
                  </a:moveTo>
                  <a:lnTo>
                    <a:pt x="77" y="19847"/>
                  </a:lnTo>
                  <a:lnTo>
                    <a:pt x="179" y="19859"/>
                  </a:lnTo>
                  <a:lnTo>
                    <a:pt x="214" y="19519"/>
                  </a:lnTo>
                  <a:lnTo>
                    <a:pt x="116" y="19508"/>
                  </a:lnTo>
                  <a:close/>
                  <a:moveTo>
                    <a:pt x="41" y="20191"/>
                  </a:moveTo>
                  <a:lnTo>
                    <a:pt x="1" y="20534"/>
                  </a:lnTo>
                  <a:lnTo>
                    <a:pt x="104" y="20541"/>
                  </a:lnTo>
                  <a:lnTo>
                    <a:pt x="143" y="20202"/>
                  </a:lnTo>
                  <a:lnTo>
                    <a:pt x="41" y="20191"/>
                  </a:lnTo>
                  <a:close/>
                </a:path>
              </a:pathLst>
            </a:custGeom>
            <a:solidFill>
              <a:srgbClr val="87D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5"/>
            <p:cNvSpPr/>
            <p:nvPr/>
          </p:nvSpPr>
          <p:spPr>
            <a:xfrm flipH="1">
              <a:off x="1681700" y="2831845"/>
              <a:ext cx="590037" cy="110411"/>
            </a:xfrm>
            <a:custGeom>
              <a:rect b="b" l="l" r="r" t="t"/>
              <a:pathLst>
                <a:path extrusionOk="0" h="2093" w="11185">
                  <a:moveTo>
                    <a:pt x="16" y="1"/>
                  </a:moveTo>
                  <a:lnTo>
                    <a:pt x="0" y="103"/>
                  </a:lnTo>
                  <a:lnTo>
                    <a:pt x="339" y="163"/>
                  </a:lnTo>
                  <a:lnTo>
                    <a:pt x="355" y="61"/>
                  </a:lnTo>
                  <a:lnTo>
                    <a:pt x="16" y="1"/>
                  </a:lnTo>
                  <a:close/>
                  <a:moveTo>
                    <a:pt x="695" y="123"/>
                  </a:moveTo>
                  <a:lnTo>
                    <a:pt x="676" y="222"/>
                  </a:lnTo>
                  <a:lnTo>
                    <a:pt x="1015" y="285"/>
                  </a:lnTo>
                  <a:lnTo>
                    <a:pt x="1035" y="183"/>
                  </a:lnTo>
                  <a:lnTo>
                    <a:pt x="695" y="123"/>
                  </a:lnTo>
                  <a:close/>
                  <a:moveTo>
                    <a:pt x="1370" y="242"/>
                  </a:moveTo>
                  <a:lnTo>
                    <a:pt x="1354" y="345"/>
                  </a:lnTo>
                  <a:lnTo>
                    <a:pt x="1694" y="404"/>
                  </a:lnTo>
                  <a:lnTo>
                    <a:pt x="1709" y="301"/>
                  </a:lnTo>
                  <a:lnTo>
                    <a:pt x="1370" y="242"/>
                  </a:lnTo>
                  <a:close/>
                  <a:moveTo>
                    <a:pt x="2049" y="364"/>
                  </a:moveTo>
                  <a:lnTo>
                    <a:pt x="2029" y="467"/>
                  </a:lnTo>
                  <a:lnTo>
                    <a:pt x="2368" y="526"/>
                  </a:lnTo>
                  <a:lnTo>
                    <a:pt x="2388" y="423"/>
                  </a:lnTo>
                  <a:lnTo>
                    <a:pt x="2049" y="364"/>
                  </a:lnTo>
                  <a:close/>
                  <a:moveTo>
                    <a:pt x="2723" y="482"/>
                  </a:moveTo>
                  <a:lnTo>
                    <a:pt x="2707" y="585"/>
                  </a:lnTo>
                  <a:lnTo>
                    <a:pt x="3043" y="644"/>
                  </a:lnTo>
                  <a:lnTo>
                    <a:pt x="3062" y="546"/>
                  </a:lnTo>
                  <a:lnTo>
                    <a:pt x="2723" y="482"/>
                  </a:lnTo>
                  <a:close/>
                  <a:moveTo>
                    <a:pt x="3402" y="605"/>
                  </a:moveTo>
                  <a:lnTo>
                    <a:pt x="3383" y="708"/>
                  </a:lnTo>
                  <a:lnTo>
                    <a:pt x="3722" y="766"/>
                  </a:lnTo>
                  <a:lnTo>
                    <a:pt x="3738" y="664"/>
                  </a:lnTo>
                  <a:lnTo>
                    <a:pt x="3402" y="605"/>
                  </a:lnTo>
                  <a:close/>
                  <a:moveTo>
                    <a:pt x="4077" y="724"/>
                  </a:moveTo>
                  <a:lnTo>
                    <a:pt x="4062" y="826"/>
                  </a:lnTo>
                  <a:lnTo>
                    <a:pt x="4397" y="885"/>
                  </a:lnTo>
                  <a:lnTo>
                    <a:pt x="4417" y="786"/>
                  </a:lnTo>
                  <a:lnTo>
                    <a:pt x="4077" y="724"/>
                  </a:lnTo>
                  <a:close/>
                  <a:moveTo>
                    <a:pt x="4756" y="846"/>
                  </a:moveTo>
                  <a:lnTo>
                    <a:pt x="4736" y="948"/>
                  </a:lnTo>
                  <a:lnTo>
                    <a:pt x="5075" y="1008"/>
                  </a:lnTo>
                  <a:lnTo>
                    <a:pt x="5091" y="905"/>
                  </a:lnTo>
                  <a:lnTo>
                    <a:pt x="4756" y="846"/>
                  </a:lnTo>
                  <a:close/>
                  <a:moveTo>
                    <a:pt x="5430" y="968"/>
                  </a:moveTo>
                  <a:lnTo>
                    <a:pt x="5415" y="1067"/>
                  </a:lnTo>
                  <a:lnTo>
                    <a:pt x="5750" y="1130"/>
                  </a:lnTo>
                  <a:lnTo>
                    <a:pt x="5770" y="1027"/>
                  </a:lnTo>
                  <a:lnTo>
                    <a:pt x="5430" y="968"/>
                  </a:lnTo>
                  <a:close/>
                  <a:moveTo>
                    <a:pt x="6109" y="1086"/>
                  </a:moveTo>
                  <a:lnTo>
                    <a:pt x="6090" y="1189"/>
                  </a:lnTo>
                  <a:lnTo>
                    <a:pt x="6430" y="1248"/>
                  </a:lnTo>
                  <a:lnTo>
                    <a:pt x="6445" y="1145"/>
                  </a:lnTo>
                  <a:lnTo>
                    <a:pt x="6109" y="1086"/>
                  </a:lnTo>
                  <a:close/>
                  <a:moveTo>
                    <a:pt x="6785" y="1209"/>
                  </a:moveTo>
                  <a:lnTo>
                    <a:pt x="6769" y="1307"/>
                  </a:lnTo>
                  <a:lnTo>
                    <a:pt x="7104" y="1371"/>
                  </a:lnTo>
                  <a:lnTo>
                    <a:pt x="7124" y="1268"/>
                  </a:lnTo>
                  <a:lnTo>
                    <a:pt x="6785" y="1209"/>
                  </a:lnTo>
                  <a:close/>
                  <a:moveTo>
                    <a:pt x="7463" y="1327"/>
                  </a:moveTo>
                  <a:lnTo>
                    <a:pt x="7443" y="1429"/>
                  </a:lnTo>
                  <a:lnTo>
                    <a:pt x="7783" y="1489"/>
                  </a:lnTo>
                  <a:lnTo>
                    <a:pt x="7798" y="1387"/>
                  </a:lnTo>
                  <a:lnTo>
                    <a:pt x="7463" y="1327"/>
                  </a:lnTo>
                  <a:close/>
                  <a:moveTo>
                    <a:pt x="8138" y="1449"/>
                  </a:moveTo>
                  <a:lnTo>
                    <a:pt x="8118" y="1548"/>
                  </a:lnTo>
                  <a:lnTo>
                    <a:pt x="8457" y="1611"/>
                  </a:lnTo>
                  <a:lnTo>
                    <a:pt x="8477" y="1509"/>
                  </a:lnTo>
                  <a:lnTo>
                    <a:pt x="8138" y="1449"/>
                  </a:lnTo>
                  <a:close/>
                  <a:moveTo>
                    <a:pt x="8816" y="1568"/>
                  </a:moveTo>
                  <a:lnTo>
                    <a:pt x="8797" y="1671"/>
                  </a:lnTo>
                  <a:lnTo>
                    <a:pt x="9137" y="1730"/>
                  </a:lnTo>
                  <a:lnTo>
                    <a:pt x="9153" y="1631"/>
                  </a:lnTo>
                  <a:lnTo>
                    <a:pt x="8816" y="1568"/>
                  </a:lnTo>
                  <a:close/>
                  <a:moveTo>
                    <a:pt x="9492" y="1690"/>
                  </a:moveTo>
                  <a:lnTo>
                    <a:pt x="9472" y="1793"/>
                  </a:lnTo>
                  <a:lnTo>
                    <a:pt x="9811" y="1852"/>
                  </a:lnTo>
                  <a:lnTo>
                    <a:pt x="9831" y="1749"/>
                  </a:lnTo>
                  <a:lnTo>
                    <a:pt x="9492" y="1690"/>
                  </a:lnTo>
                  <a:close/>
                  <a:moveTo>
                    <a:pt x="10166" y="1808"/>
                  </a:moveTo>
                  <a:lnTo>
                    <a:pt x="10151" y="1911"/>
                  </a:lnTo>
                  <a:lnTo>
                    <a:pt x="10490" y="1970"/>
                  </a:lnTo>
                  <a:lnTo>
                    <a:pt x="10506" y="1872"/>
                  </a:lnTo>
                  <a:lnTo>
                    <a:pt x="10166" y="1808"/>
                  </a:lnTo>
                  <a:close/>
                  <a:moveTo>
                    <a:pt x="10845" y="1931"/>
                  </a:moveTo>
                  <a:lnTo>
                    <a:pt x="10825" y="2034"/>
                  </a:lnTo>
                  <a:lnTo>
                    <a:pt x="11165" y="2092"/>
                  </a:lnTo>
                  <a:lnTo>
                    <a:pt x="11184" y="1990"/>
                  </a:lnTo>
                  <a:lnTo>
                    <a:pt x="10845" y="1931"/>
                  </a:lnTo>
                  <a:close/>
                </a:path>
              </a:pathLst>
            </a:custGeom>
            <a:solidFill>
              <a:srgbClr val="87D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5"/>
            <p:cNvSpPr/>
            <p:nvPr/>
          </p:nvSpPr>
          <p:spPr>
            <a:xfrm flipH="1">
              <a:off x="1753708" y="2865606"/>
              <a:ext cx="518030" cy="101443"/>
            </a:xfrm>
            <a:custGeom>
              <a:rect b="b" l="l" r="r" t="t"/>
              <a:pathLst>
                <a:path extrusionOk="0" h="1923" w="9820">
                  <a:moveTo>
                    <a:pt x="20" y="0"/>
                  </a:moveTo>
                  <a:lnTo>
                    <a:pt x="0" y="103"/>
                  </a:lnTo>
                  <a:lnTo>
                    <a:pt x="336" y="162"/>
                  </a:lnTo>
                  <a:lnTo>
                    <a:pt x="355" y="64"/>
                  </a:lnTo>
                  <a:lnTo>
                    <a:pt x="20" y="0"/>
                  </a:lnTo>
                  <a:close/>
                  <a:moveTo>
                    <a:pt x="695" y="126"/>
                  </a:moveTo>
                  <a:lnTo>
                    <a:pt x="676" y="226"/>
                  </a:lnTo>
                  <a:lnTo>
                    <a:pt x="1015" y="288"/>
                  </a:lnTo>
                  <a:lnTo>
                    <a:pt x="1031" y="190"/>
                  </a:lnTo>
                  <a:lnTo>
                    <a:pt x="695" y="126"/>
                  </a:lnTo>
                  <a:close/>
                  <a:moveTo>
                    <a:pt x="1370" y="249"/>
                  </a:moveTo>
                  <a:lnTo>
                    <a:pt x="1350" y="352"/>
                  </a:lnTo>
                  <a:lnTo>
                    <a:pt x="1689" y="415"/>
                  </a:lnTo>
                  <a:lnTo>
                    <a:pt x="1709" y="312"/>
                  </a:lnTo>
                  <a:lnTo>
                    <a:pt x="1370" y="249"/>
                  </a:lnTo>
                  <a:close/>
                  <a:moveTo>
                    <a:pt x="2044" y="375"/>
                  </a:moveTo>
                  <a:lnTo>
                    <a:pt x="2025" y="478"/>
                  </a:lnTo>
                  <a:lnTo>
                    <a:pt x="2364" y="541"/>
                  </a:lnTo>
                  <a:lnTo>
                    <a:pt x="2384" y="439"/>
                  </a:lnTo>
                  <a:lnTo>
                    <a:pt x="2044" y="375"/>
                  </a:lnTo>
                  <a:close/>
                  <a:moveTo>
                    <a:pt x="2720" y="501"/>
                  </a:moveTo>
                  <a:lnTo>
                    <a:pt x="2703" y="605"/>
                  </a:lnTo>
                  <a:lnTo>
                    <a:pt x="3039" y="667"/>
                  </a:lnTo>
                  <a:lnTo>
                    <a:pt x="3059" y="565"/>
                  </a:lnTo>
                  <a:lnTo>
                    <a:pt x="2720" y="501"/>
                  </a:lnTo>
                  <a:close/>
                  <a:moveTo>
                    <a:pt x="3399" y="628"/>
                  </a:moveTo>
                  <a:lnTo>
                    <a:pt x="3379" y="731"/>
                  </a:lnTo>
                  <a:lnTo>
                    <a:pt x="3718" y="789"/>
                  </a:lnTo>
                  <a:lnTo>
                    <a:pt x="3734" y="691"/>
                  </a:lnTo>
                  <a:lnTo>
                    <a:pt x="3399" y="628"/>
                  </a:lnTo>
                  <a:close/>
                  <a:moveTo>
                    <a:pt x="4073" y="754"/>
                  </a:moveTo>
                  <a:lnTo>
                    <a:pt x="4053" y="853"/>
                  </a:lnTo>
                  <a:lnTo>
                    <a:pt x="4393" y="916"/>
                  </a:lnTo>
                  <a:lnTo>
                    <a:pt x="4412" y="818"/>
                  </a:lnTo>
                  <a:lnTo>
                    <a:pt x="4073" y="754"/>
                  </a:lnTo>
                  <a:close/>
                  <a:moveTo>
                    <a:pt x="4748" y="876"/>
                  </a:moveTo>
                  <a:lnTo>
                    <a:pt x="4728" y="979"/>
                  </a:lnTo>
                  <a:lnTo>
                    <a:pt x="5068" y="1042"/>
                  </a:lnTo>
                  <a:lnTo>
                    <a:pt x="5087" y="940"/>
                  </a:lnTo>
                  <a:lnTo>
                    <a:pt x="4748" y="876"/>
                  </a:lnTo>
                  <a:close/>
                  <a:moveTo>
                    <a:pt x="5423" y="1002"/>
                  </a:moveTo>
                  <a:lnTo>
                    <a:pt x="5407" y="1106"/>
                  </a:lnTo>
                  <a:lnTo>
                    <a:pt x="5743" y="1168"/>
                  </a:lnTo>
                  <a:lnTo>
                    <a:pt x="5762" y="1066"/>
                  </a:lnTo>
                  <a:lnTo>
                    <a:pt x="5423" y="1002"/>
                  </a:lnTo>
                  <a:close/>
                  <a:moveTo>
                    <a:pt x="6102" y="1129"/>
                  </a:moveTo>
                  <a:lnTo>
                    <a:pt x="6082" y="1232"/>
                  </a:lnTo>
                  <a:lnTo>
                    <a:pt x="6421" y="1295"/>
                  </a:lnTo>
                  <a:lnTo>
                    <a:pt x="6437" y="1192"/>
                  </a:lnTo>
                  <a:lnTo>
                    <a:pt x="6102" y="1129"/>
                  </a:lnTo>
                  <a:close/>
                  <a:moveTo>
                    <a:pt x="6776" y="1255"/>
                  </a:moveTo>
                  <a:lnTo>
                    <a:pt x="6756" y="1354"/>
                  </a:lnTo>
                  <a:lnTo>
                    <a:pt x="7096" y="1417"/>
                  </a:lnTo>
                  <a:lnTo>
                    <a:pt x="7116" y="1319"/>
                  </a:lnTo>
                  <a:lnTo>
                    <a:pt x="6776" y="1255"/>
                  </a:lnTo>
                  <a:close/>
                  <a:moveTo>
                    <a:pt x="7452" y="1381"/>
                  </a:moveTo>
                  <a:lnTo>
                    <a:pt x="7432" y="1481"/>
                  </a:lnTo>
                  <a:lnTo>
                    <a:pt x="7771" y="1543"/>
                  </a:lnTo>
                  <a:lnTo>
                    <a:pt x="7791" y="1445"/>
                  </a:lnTo>
                  <a:lnTo>
                    <a:pt x="7452" y="1381"/>
                  </a:lnTo>
                  <a:close/>
                  <a:moveTo>
                    <a:pt x="8126" y="1504"/>
                  </a:moveTo>
                  <a:lnTo>
                    <a:pt x="8111" y="1607"/>
                  </a:lnTo>
                  <a:lnTo>
                    <a:pt x="8446" y="1670"/>
                  </a:lnTo>
                  <a:lnTo>
                    <a:pt x="8466" y="1567"/>
                  </a:lnTo>
                  <a:lnTo>
                    <a:pt x="8126" y="1504"/>
                  </a:lnTo>
                  <a:close/>
                  <a:moveTo>
                    <a:pt x="8805" y="1630"/>
                  </a:moveTo>
                  <a:lnTo>
                    <a:pt x="8785" y="1733"/>
                  </a:lnTo>
                  <a:lnTo>
                    <a:pt x="9124" y="1796"/>
                  </a:lnTo>
                  <a:lnTo>
                    <a:pt x="9140" y="1694"/>
                  </a:lnTo>
                  <a:lnTo>
                    <a:pt x="8805" y="1630"/>
                  </a:lnTo>
                  <a:close/>
                  <a:moveTo>
                    <a:pt x="9479" y="1756"/>
                  </a:moveTo>
                  <a:lnTo>
                    <a:pt x="9460" y="1860"/>
                  </a:lnTo>
                  <a:lnTo>
                    <a:pt x="9800" y="1922"/>
                  </a:lnTo>
                  <a:lnTo>
                    <a:pt x="9819" y="1820"/>
                  </a:lnTo>
                  <a:lnTo>
                    <a:pt x="9479" y="1756"/>
                  </a:lnTo>
                  <a:close/>
                </a:path>
              </a:pathLst>
            </a:custGeom>
            <a:solidFill>
              <a:srgbClr val="87D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5"/>
            <p:cNvSpPr/>
            <p:nvPr/>
          </p:nvSpPr>
          <p:spPr>
            <a:xfrm flipH="1">
              <a:off x="2105357" y="2365358"/>
              <a:ext cx="13610" cy="12291"/>
            </a:xfrm>
            <a:custGeom>
              <a:rect b="b" l="l" r="r" t="t"/>
              <a:pathLst>
                <a:path extrusionOk="0" h="233" w="258">
                  <a:moveTo>
                    <a:pt x="37" y="0"/>
                  </a:moveTo>
                  <a:lnTo>
                    <a:pt x="1" y="217"/>
                  </a:lnTo>
                  <a:lnTo>
                    <a:pt x="104" y="232"/>
                  </a:lnTo>
                  <a:lnTo>
                    <a:pt x="124" y="110"/>
                  </a:lnTo>
                  <a:lnTo>
                    <a:pt x="250" y="119"/>
                  </a:lnTo>
                  <a:lnTo>
                    <a:pt x="257" y="16"/>
                  </a:lnTo>
                  <a:lnTo>
                    <a:pt x="37" y="0"/>
                  </a:lnTo>
                  <a:close/>
                </a:path>
              </a:pathLst>
            </a:custGeom>
            <a:solidFill>
              <a:srgbClr val="87D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5"/>
            <p:cNvSpPr/>
            <p:nvPr/>
          </p:nvSpPr>
          <p:spPr>
            <a:xfrm flipH="1">
              <a:off x="2116804" y="2395057"/>
              <a:ext cx="59610" cy="312822"/>
            </a:xfrm>
            <a:custGeom>
              <a:rect b="b" l="l" r="r" t="t"/>
              <a:pathLst>
                <a:path extrusionOk="0" h="5930" w="1130">
                  <a:moveTo>
                    <a:pt x="1031" y="1"/>
                  </a:moveTo>
                  <a:lnTo>
                    <a:pt x="967" y="349"/>
                  </a:lnTo>
                  <a:lnTo>
                    <a:pt x="1071" y="365"/>
                  </a:lnTo>
                  <a:lnTo>
                    <a:pt x="1129" y="17"/>
                  </a:lnTo>
                  <a:lnTo>
                    <a:pt x="1031" y="1"/>
                  </a:lnTo>
                  <a:close/>
                  <a:moveTo>
                    <a:pt x="909" y="696"/>
                  </a:moveTo>
                  <a:lnTo>
                    <a:pt x="849" y="1043"/>
                  </a:lnTo>
                  <a:lnTo>
                    <a:pt x="948" y="1059"/>
                  </a:lnTo>
                  <a:lnTo>
                    <a:pt x="1011" y="711"/>
                  </a:lnTo>
                  <a:lnTo>
                    <a:pt x="909" y="696"/>
                  </a:lnTo>
                  <a:close/>
                  <a:moveTo>
                    <a:pt x="787" y="1390"/>
                  </a:moveTo>
                  <a:lnTo>
                    <a:pt x="727" y="1738"/>
                  </a:lnTo>
                  <a:lnTo>
                    <a:pt x="829" y="1758"/>
                  </a:lnTo>
                  <a:lnTo>
                    <a:pt x="889" y="1410"/>
                  </a:lnTo>
                  <a:lnTo>
                    <a:pt x="787" y="1390"/>
                  </a:lnTo>
                  <a:close/>
                  <a:moveTo>
                    <a:pt x="663" y="2085"/>
                  </a:moveTo>
                  <a:lnTo>
                    <a:pt x="605" y="2432"/>
                  </a:lnTo>
                  <a:lnTo>
                    <a:pt x="707" y="2452"/>
                  </a:lnTo>
                  <a:lnTo>
                    <a:pt x="767" y="2105"/>
                  </a:lnTo>
                  <a:lnTo>
                    <a:pt x="663" y="2085"/>
                  </a:lnTo>
                  <a:close/>
                  <a:moveTo>
                    <a:pt x="545" y="2780"/>
                  </a:moveTo>
                  <a:lnTo>
                    <a:pt x="483" y="3127"/>
                  </a:lnTo>
                  <a:lnTo>
                    <a:pt x="585" y="3146"/>
                  </a:lnTo>
                  <a:lnTo>
                    <a:pt x="648" y="2800"/>
                  </a:lnTo>
                  <a:lnTo>
                    <a:pt x="545" y="2780"/>
                  </a:lnTo>
                  <a:close/>
                  <a:moveTo>
                    <a:pt x="423" y="3478"/>
                  </a:moveTo>
                  <a:lnTo>
                    <a:pt x="364" y="3826"/>
                  </a:lnTo>
                  <a:lnTo>
                    <a:pt x="466" y="3842"/>
                  </a:lnTo>
                  <a:lnTo>
                    <a:pt x="526" y="3494"/>
                  </a:lnTo>
                  <a:lnTo>
                    <a:pt x="423" y="3478"/>
                  </a:lnTo>
                  <a:close/>
                  <a:moveTo>
                    <a:pt x="301" y="4173"/>
                  </a:moveTo>
                  <a:lnTo>
                    <a:pt x="242" y="4520"/>
                  </a:lnTo>
                  <a:lnTo>
                    <a:pt x="344" y="4536"/>
                  </a:lnTo>
                  <a:lnTo>
                    <a:pt x="403" y="4188"/>
                  </a:lnTo>
                  <a:lnTo>
                    <a:pt x="301" y="4173"/>
                  </a:lnTo>
                  <a:close/>
                  <a:moveTo>
                    <a:pt x="182" y="4867"/>
                  </a:moveTo>
                  <a:lnTo>
                    <a:pt x="119" y="5215"/>
                  </a:lnTo>
                  <a:lnTo>
                    <a:pt x="222" y="5230"/>
                  </a:lnTo>
                  <a:lnTo>
                    <a:pt x="281" y="4884"/>
                  </a:lnTo>
                  <a:lnTo>
                    <a:pt x="182" y="4867"/>
                  </a:lnTo>
                  <a:close/>
                  <a:moveTo>
                    <a:pt x="60" y="5562"/>
                  </a:moveTo>
                  <a:lnTo>
                    <a:pt x="0" y="5909"/>
                  </a:lnTo>
                  <a:lnTo>
                    <a:pt x="100" y="5929"/>
                  </a:lnTo>
                  <a:lnTo>
                    <a:pt x="162" y="5582"/>
                  </a:lnTo>
                  <a:lnTo>
                    <a:pt x="60" y="5562"/>
                  </a:lnTo>
                  <a:close/>
                </a:path>
              </a:pathLst>
            </a:custGeom>
            <a:solidFill>
              <a:srgbClr val="87D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5"/>
            <p:cNvSpPr/>
            <p:nvPr/>
          </p:nvSpPr>
          <p:spPr>
            <a:xfrm flipH="1">
              <a:off x="2169082" y="2725074"/>
              <a:ext cx="12555" cy="13557"/>
            </a:xfrm>
            <a:custGeom>
              <a:rect b="b" l="l" r="r" t="t"/>
              <a:pathLst>
                <a:path extrusionOk="0" h="257" w="238">
                  <a:moveTo>
                    <a:pt x="37" y="1"/>
                  </a:moveTo>
                  <a:lnTo>
                    <a:pt x="1" y="222"/>
                  </a:lnTo>
                  <a:lnTo>
                    <a:pt x="223" y="257"/>
                  </a:lnTo>
                  <a:lnTo>
                    <a:pt x="238" y="158"/>
                  </a:lnTo>
                  <a:lnTo>
                    <a:pt x="119" y="138"/>
                  </a:lnTo>
                  <a:lnTo>
                    <a:pt x="139" y="20"/>
                  </a:lnTo>
                  <a:lnTo>
                    <a:pt x="37" y="1"/>
                  </a:lnTo>
                  <a:close/>
                </a:path>
              </a:pathLst>
            </a:custGeom>
            <a:solidFill>
              <a:srgbClr val="87D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5"/>
            <p:cNvSpPr/>
            <p:nvPr/>
          </p:nvSpPr>
          <p:spPr>
            <a:xfrm flipH="1">
              <a:off x="1859266" y="2736100"/>
              <a:ext cx="293620" cy="53544"/>
            </a:xfrm>
            <a:custGeom>
              <a:rect b="b" l="l" r="r" t="t"/>
              <a:pathLst>
                <a:path extrusionOk="0" h="1015" w="5566">
                  <a:moveTo>
                    <a:pt x="20" y="0"/>
                  </a:moveTo>
                  <a:lnTo>
                    <a:pt x="1" y="104"/>
                  </a:lnTo>
                  <a:lnTo>
                    <a:pt x="328" y="158"/>
                  </a:lnTo>
                  <a:lnTo>
                    <a:pt x="344" y="56"/>
                  </a:lnTo>
                  <a:lnTo>
                    <a:pt x="20" y="0"/>
                  </a:lnTo>
                  <a:close/>
                  <a:moveTo>
                    <a:pt x="672" y="107"/>
                  </a:moveTo>
                  <a:lnTo>
                    <a:pt x="656" y="210"/>
                  </a:lnTo>
                  <a:lnTo>
                    <a:pt x="980" y="266"/>
                  </a:lnTo>
                  <a:lnTo>
                    <a:pt x="999" y="162"/>
                  </a:lnTo>
                  <a:lnTo>
                    <a:pt x="672" y="107"/>
                  </a:lnTo>
                  <a:close/>
                  <a:moveTo>
                    <a:pt x="1323" y="218"/>
                  </a:moveTo>
                  <a:lnTo>
                    <a:pt x="1307" y="317"/>
                  </a:lnTo>
                  <a:lnTo>
                    <a:pt x="1634" y="372"/>
                  </a:lnTo>
                  <a:lnTo>
                    <a:pt x="1650" y="269"/>
                  </a:lnTo>
                  <a:lnTo>
                    <a:pt x="1323" y="218"/>
                  </a:lnTo>
                  <a:close/>
                  <a:moveTo>
                    <a:pt x="1978" y="324"/>
                  </a:moveTo>
                  <a:lnTo>
                    <a:pt x="1958" y="423"/>
                  </a:lnTo>
                  <a:lnTo>
                    <a:pt x="2286" y="479"/>
                  </a:lnTo>
                  <a:lnTo>
                    <a:pt x="2301" y="375"/>
                  </a:lnTo>
                  <a:lnTo>
                    <a:pt x="1978" y="324"/>
                  </a:lnTo>
                  <a:close/>
                  <a:moveTo>
                    <a:pt x="2629" y="431"/>
                  </a:moveTo>
                  <a:lnTo>
                    <a:pt x="2614" y="534"/>
                  </a:lnTo>
                  <a:lnTo>
                    <a:pt x="2937" y="585"/>
                  </a:lnTo>
                  <a:lnTo>
                    <a:pt x="2957" y="486"/>
                  </a:lnTo>
                  <a:lnTo>
                    <a:pt x="2629" y="431"/>
                  </a:lnTo>
                  <a:close/>
                  <a:moveTo>
                    <a:pt x="3281" y="537"/>
                  </a:moveTo>
                  <a:lnTo>
                    <a:pt x="3264" y="640"/>
                  </a:lnTo>
                  <a:lnTo>
                    <a:pt x="3592" y="692"/>
                  </a:lnTo>
                  <a:lnTo>
                    <a:pt x="3608" y="592"/>
                  </a:lnTo>
                  <a:lnTo>
                    <a:pt x="3281" y="537"/>
                  </a:lnTo>
                  <a:close/>
                  <a:moveTo>
                    <a:pt x="3935" y="644"/>
                  </a:moveTo>
                  <a:lnTo>
                    <a:pt x="3916" y="747"/>
                  </a:lnTo>
                  <a:lnTo>
                    <a:pt x="4243" y="802"/>
                  </a:lnTo>
                  <a:lnTo>
                    <a:pt x="4259" y="699"/>
                  </a:lnTo>
                  <a:lnTo>
                    <a:pt x="3935" y="644"/>
                  </a:lnTo>
                  <a:close/>
                  <a:moveTo>
                    <a:pt x="4587" y="750"/>
                  </a:moveTo>
                  <a:lnTo>
                    <a:pt x="4571" y="853"/>
                  </a:lnTo>
                  <a:lnTo>
                    <a:pt x="4895" y="909"/>
                  </a:lnTo>
                  <a:lnTo>
                    <a:pt x="4914" y="805"/>
                  </a:lnTo>
                  <a:lnTo>
                    <a:pt x="4587" y="750"/>
                  </a:lnTo>
                  <a:close/>
                  <a:moveTo>
                    <a:pt x="5237" y="861"/>
                  </a:moveTo>
                  <a:lnTo>
                    <a:pt x="5222" y="960"/>
                  </a:lnTo>
                  <a:lnTo>
                    <a:pt x="5550" y="1015"/>
                  </a:lnTo>
                  <a:lnTo>
                    <a:pt x="5565" y="912"/>
                  </a:lnTo>
                  <a:lnTo>
                    <a:pt x="5237" y="861"/>
                  </a:lnTo>
                  <a:close/>
                </a:path>
              </a:pathLst>
            </a:custGeom>
            <a:solidFill>
              <a:srgbClr val="87D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5"/>
            <p:cNvSpPr/>
            <p:nvPr/>
          </p:nvSpPr>
          <p:spPr>
            <a:xfrm flipH="1">
              <a:off x="1830097" y="2781889"/>
              <a:ext cx="12819" cy="12555"/>
            </a:xfrm>
            <a:custGeom>
              <a:rect b="b" l="l" r="r" t="t"/>
              <a:pathLst>
                <a:path extrusionOk="0" h="238" w="243">
                  <a:moveTo>
                    <a:pt x="139" y="1"/>
                  </a:moveTo>
                  <a:lnTo>
                    <a:pt x="131" y="119"/>
                  </a:lnTo>
                  <a:lnTo>
                    <a:pt x="17" y="99"/>
                  </a:lnTo>
                  <a:lnTo>
                    <a:pt x="1" y="203"/>
                  </a:lnTo>
                  <a:lnTo>
                    <a:pt x="222" y="238"/>
                  </a:lnTo>
                  <a:lnTo>
                    <a:pt x="242" y="8"/>
                  </a:lnTo>
                  <a:lnTo>
                    <a:pt x="139" y="1"/>
                  </a:lnTo>
                  <a:close/>
                </a:path>
              </a:pathLst>
            </a:custGeom>
            <a:solidFill>
              <a:srgbClr val="87D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5"/>
            <p:cNvSpPr/>
            <p:nvPr/>
          </p:nvSpPr>
          <p:spPr>
            <a:xfrm flipH="1">
              <a:off x="1799553" y="2414681"/>
              <a:ext cx="34342" cy="349380"/>
            </a:xfrm>
            <a:custGeom>
              <a:rect b="b" l="l" r="r" t="t"/>
              <a:pathLst>
                <a:path extrusionOk="0" h="6623" w="651">
                  <a:moveTo>
                    <a:pt x="549" y="0"/>
                  </a:moveTo>
                  <a:lnTo>
                    <a:pt x="521" y="348"/>
                  </a:lnTo>
                  <a:lnTo>
                    <a:pt x="623" y="355"/>
                  </a:lnTo>
                  <a:lnTo>
                    <a:pt x="651" y="8"/>
                  </a:lnTo>
                  <a:lnTo>
                    <a:pt x="549" y="0"/>
                  </a:lnTo>
                  <a:close/>
                  <a:moveTo>
                    <a:pt x="489" y="695"/>
                  </a:moveTo>
                  <a:lnTo>
                    <a:pt x="461" y="1046"/>
                  </a:lnTo>
                  <a:lnTo>
                    <a:pt x="564" y="1054"/>
                  </a:lnTo>
                  <a:lnTo>
                    <a:pt x="592" y="707"/>
                  </a:lnTo>
                  <a:lnTo>
                    <a:pt x="489" y="695"/>
                  </a:lnTo>
                  <a:close/>
                  <a:moveTo>
                    <a:pt x="434" y="1394"/>
                  </a:moveTo>
                  <a:lnTo>
                    <a:pt x="403" y="1741"/>
                  </a:lnTo>
                  <a:lnTo>
                    <a:pt x="505" y="1749"/>
                  </a:lnTo>
                  <a:lnTo>
                    <a:pt x="536" y="1401"/>
                  </a:lnTo>
                  <a:lnTo>
                    <a:pt x="434" y="1394"/>
                  </a:lnTo>
                  <a:close/>
                  <a:moveTo>
                    <a:pt x="374" y="2088"/>
                  </a:moveTo>
                  <a:lnTo>
                    <a:pt x="347" y="2439"/>
                  </a:lnTo>
                  <a:lnTo>
                    <a:pt x="450" y="2447"/>
                  </a:lnTo>
                  <a:lnTo>
                    <a:pt x="478" y="2096"/>
                  </a:lnTo>
                  <a:lnTo>
                    <a:pt x="374" y="2088"/>
                  </a:lnTo>
                  <a:close/>
                  <a:moveTo>
                    <a:pt x="316" y="2787"/>
                  </a:moveTo>
                  <a:lnTo>
                    <a:pt x="288" y="3133"/>
                  </a:lnTo>
                  <a:lnTo>
                    <a:pt x="390" y="3142"/>
                  </a:lnTo>
                  <a:lnTo>
                    <a:pt x="418" y="2794"/>
                  </a:lnTo>
                  <a:lnTo>
                    <a:pt x="316" y="2787"/>
                  </a:lnTo>
                  <a:close/>
                  <a:moveTo>
                    <a:pt x="261" y="3481"/>
                  </a:moveTo>
                  <a:lnTo>
                    <a:pt x="228" y="3829"/>
                  </a:lnTo>
                  <a:lnTo>
                    <a:pt x="332" y="3840"/>
                  </a:lnTo>
                  <a:lnTo>
                    <a:pt x="363" y="3489"/>
                  </a:lnTo>
                  <a:lnTo>
                    <a:pt x="261" y="3481"/>
                  </a:lnTo>
                  <a:close/>
                  <a:moveTo>
                    <a:pt x="201" y="4180"/>
                  </a:moveTo>
                  <a:lnTo>
                    <a:pt x="174" y="4527"/>
                  </a:lnTo>
                  <a:lnTo>
                    <a:pt x="276" y="4535"/>
                  </a:lnTo>
                  <a:lnTo>
                    <a:pt x="303" y="4188"/>
                  </a:lnTo>
                  <a:lnTo>
                    <a:pt x="201" y="4180"/>
                  </a:lnTo>
                  <a:close/>
                  <a:moveTo>
                    <a:pt x="142" y="4874"/>
                  </a:moveTo>
                  <a:lnTo>
                    <a:pt x="114" y="5222"/>
                  </a:lnTo>
                  <a:lnTo>
                    <a:pt x="217" y="5229"/>
                  </a:lnTo>
                  <a:lnTo>
                    <a:pt x="245" y="4882"/>
                  </a:lnTo>
                  <a:lnTo>
                    <a:pt x="142" y="4874"/>
                  </a:lnTo>
                  <a:close/>
                  <a:moveTo>
                    <a:pt x="86" y="5569"/>
                  </a:moveTo>
                  <a:lnTo>
                    <a:pt x="55" y="5920"/>
                  </a:lnTo>
                  <a:lnTo>
                    <a:pt x="157" y="5928"/>
                  </a:lnTo>
                  <a:lnTo>
                    <a:pt x="190" y="5581"/>
                  </a:lnTo>
                  <a:lnTo>
                    <a:pt x="86" y="5569"/>
                  </a:lnTo>
                  <a:close/>
                  <a:moveTo>
                    <a:pt x="28" y="6268"/>
                  </a:moveTo>
                  <a:lnTo>
                    <a:pt x="0" y="6614"/>
                  </a:lnTo>
                  <a:lnTo>
                    <a:pt x="102" y="6623"/>
                  </a:lnTo>
                  <a:lnTo>
                    <a:pt x="130" y="6275"/>
                  </a:lnTo>
                  <a:lnTo>
                    <a:pt x="28" y="6268"/>
                  </a:lnTo>
                  <a:close/>
                </a:path>
              </a:pathLst>
            </a:custGeom>
            <a:solidFill>
              <a:srgbClr val="87D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5"/>
            <p:cNvSpPr/>
            <p:nvPr/>
          </p:nvSpPr>
          <p:spPr>
            <a:xfrm flipH="1">
              <a:off x="1797021" y="2384296"/>
              <a:ext cx="12133" cy="12555"/>
            </a:xfrm>
            <a:custGeom>
              <a:rect b="b" l="l" r="r" t="t"/>
              <a:pathLst>
                <a:path extrusionOk="0" h="238" w="230">
                  <a:moveTo>
                    <a:pt x="5" y="0"/>
                  </a:moveTo>
                  <a:lnTo>
                    <a:pt x="0" y="103"/>
                  </a:lnTo>
                  <a:lnTo>
                    <a:pt x="118" y="110"/>
                  </a:lnTo>
                  <a:lnTo>
                    <a:pt x="107" y="229"/>
                  </a:lnTo>
                  <a:lnTo>
                    <a:pt x="209" y="237"/>
                  </a:lnTo>
                  <a:lnTo>
                    <a:pt x="229" y="12"/>
                  </a:lnTo>
                  <a:lnTo>
                    <a:pt x="5" y="0"/>
                  </a:lnTo>
                  <a:close/>
                </a:path>
              </a:pathLst>
            </a:custGeom>
            <a:solidFill>
              <a:srgbClr val="87D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5"/>
            <p:cNvSpPr/>
            <p:nvPr/>
          </p:nvSpPr>
          <p:spPr>
            <a:xfrm flipH="1">
              <a:off x="1826138" y="2367204"/>
              <a:ext cx="262180" cy="21470"/>
            </a:xfrm>
            <a:custGeom>
              <a:rect b="b" l="l" r="r" t="t"/>
              <a:pathLst>
                <a:path extrusionOk="0" h="407" w="4970">
                  <a:moveTo>
                    <a:pt x="4" y="0"/>
                  </a:moveTo>
                  <a:lnTo>
                    <a:pt x="0" y="103"/>
                  </a:lnTo>
                  <a:lnTo>
                    <a:pt x="328" y="123"/>
                  </a:lnTo>
                  <a:lnTo>
                    <a:pt x="336" y="20"/>
                  </a:lnTo>
                  <a:lnTo>
                    <a:pt x="4" y="0"/>
                  </a:lnTo>
                  <a:close/>
                  <a:moveTo>
                    <a:pt x="667" y="40"/>
                  </a:moveTo>
                  <a:lnTo>
                    <a:pt x="659" y="143"/>
                  </a:lnTo>
                  <a:lnTo>
                    <a:pt x="991" y="162"/>
                  </a:lnTo>
                  <a:lnTo>
                    <a:pt x="999" y="60"/>
                  </a:lnTo>
                  <a:lnTo>
                    <a:pt x="667" y="40"/>
                  </a:lnTo>
                  <a:close/>
                  <a:moveTo>
                    <a:pt x="1330" y="79"/>
                  </a:moveTo>
                  <a:lnTo>
                    <a:pt x="1323" y="182"/>
                  </a:lnTo>
                  <a:lnTo>
                    <a:pt x="1654" y="202"/>
                  </a:lnTo>
                  <a:lnTo>
                    <a:pt x="1658" y="99"/>
                  </a:lnTo>
                  <a:lnTo>
                    <a:pt x="1330" y="79"/>
                  </a:lnTo>
                  <a:close/>
                  <a:moveTo>
                    <a:pt x="1989" y="123"/>
                  </a:moveTo>
                  <a:lnTo>
                    <a:pt x="1986" y="226"/>
                  </a:lnTo>
                  <a:lnTo>
                    <a:pt x="2313" y="245"/>
                  </a:lnTo>
                  <a:lnTo>
                    <a:pt x="2321" y="143"/>
                  </a:lnTo>
                  <a:lnTo>
                    <a:pt x="1989" y="123"/>
                  </a:lnTo>
                  <a:close/>
                  <a:moveTo>
                    <a:pt x="2652" y="162"/>
                  </a:moveTo>
                  <a:lnTo>
                    <a:pt x="2645" y="265"/>
                  </a:lnTo>
                  <a:lnTo>
                    <a:pt x="2976" y="285"/>
                  </a:lnTo>
                  <a:lnTo>
                    <a:pt x="2984" y="182"/>
                  </a:lnTo>
                  <a:lnTo>
                    <a:pt x="2652" y="162"/>
                  </a:lnTo>
                  <a:close/>
                  <a:moveTo>
                    <a:pt x="3315" y="202"/>
                  </a:moveTo>
                  <a:lnTo>
                    <a:pt x="3308" y="304"/>
                  </a:lnTo>
                  <a:lnTo>
                    <a:pt x="3639" y="324"/>
                  </a:lnTo>
                  <a:lnTo>
                    <a:pt x="3643" y="221"/>
                  </a:lnTo>
                  <a:lnTo>
                    <a:pt x="3315" y="202"/>
                  </a:lnTo>
                  <a:close/>
                  <a:moveTo>
                    <a:pt x="3975" y="241"/>
                  </a:moveTo>
                  <a:lnTo>
                    <a:pt x="3971" y="344"/>
                  </a:lnTo>
                  <a:lnTo>
                    <a:pt x="4298" y="363"/>
                  </a:lnTo>
                  <a:lnTo>
                    <a:pt x="4306" y="261"/>
                  </a:lnTo>
                  <a:lnTo>
                    <a:pt x="3975" y="241"/>
                  </a:lnTo>
                  <a:close/>
                  <a:moveTo>
                    <a:pt x="4638" y="285"/>
                  </a:moveTo>
                  <a:lnTo>
                    <a:pt x="4629" y="387"/>
                  </a:lnTo>
                  <a:lnTo>
                    <a:pt x="4961" y="407"/>
                  </a:lnTo>
                  <a:lnTo>
                    <a:pt x="4969" y="304"/>
                  </a:lnTo>
                  <a:lnTo>
                    <a:pt x="4638" y="285"/>
                  </a:lnTo>
                  <a:close/>
                </a:path>
              </a:pathLst>
            </a:custGeom>
            <a:solidFill>
              <a:srgbClr val="87D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5"/>
            <p:cNvSpPr/>
            <p:nvPr/>
          </p:nvSpPr>
          <p:spPr>
            <a:xfrm flipH="1">
              <a:off x="1605741" y="2791278"/>
              <a:ext cx="174927" cy="174927"/>
            </a:xfrm>
            <a:custGeom>
              <a:rect b="b" l="l" r="r" t="t"/>
              <a:pathLst>
                <a:path extrusionOk="0" h="3316" w="3316">
                  <a:moveTo>
                    <a:pt x="1658" y="1"/>
                  </a:moveTo>
                  <a:cubicBezTo>
                    <a:pt x="743" y="1"/>
                    <a:pt x="1" y="743"/>
                    <a:pt x="1" y="1658"/>
                  </a:cubicBezTo>
                  <a:cubicBezTo>
                    <a:pt x="1" y="2573"/>
                    <a:pt x="743" y="3316"/>
                    <a:pt x="1658" y="3316"/>
                  </a:cubicBezTo>
                  <a:cubicBezTo>
                    <a:pt x="2574" y="3316"/>
                    <a:pt x="3316" y="2573"/>
                    <a:pt x="3316" y="1658"/>
                  </a:cubicBezTo>
                  <a:cubicBezTo>
                    <a:pt x="3316" y="743"/>
                    <a:pt x="2574" y="1"/>
                    <a:pt x="165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5"/>
            <p:cNvSpPr/>
            <p:nvPr/>
          </p:nvSpPr>
          <p:spPr>
            <a:xfrm flipH="1">
              <a:off x="1729181" y="2811693"/>
              <a:ext cx="154670" cy="154512"/>
            </a:xfrm>
            <a:custGeom>
              <a:rect b="b" l="l" r="r" t="t"/>
              <a:pathLst>
                <a:path extrusionOk="0" h="2929" w="2932">
                  <a:moveTo>
                    <a:pt x="1468" y="0"/>
                  </a:moveTo>
                  <a:cubicBezTo>
                    <a:pt x="658" y="0"/>
                    <a:pt x="0" y="656"/>
                    <a:pt x="0" y="1465"/>
                  </a:cubicBezTo>
                  <a:cubicBezTo>
                    <a:pt x="0" y="2274"/>
                    <a:pt x="658" y="2929"/>
                    <a:pt x="1468" y="2929"/>
                  </a:cubicBezTo>
                  <a:cubicBezTo>
                    <a:pt x="2277" y="2929"/>
                    <a:pt x="2931" y="2274"/>
                    <a:pt x="2931" y="1465"/>
                  </a:cubicBezTo>
                  <a:cubicBezTo>
                    <a:pt x="2931" y="656"/>
                    <a:pt x="2277" y="0"/>
                    <a:pt x="14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5"/>
            <p:cNvSpPr/>
            <p:nvPr/>
          </p:nvSpPr>
          <p:spPr>
            <a:xfrm flipH="1">
              <a:off x="1887384" y="2741322"/>
              <a:ext cx="157624" cy="166803"/>
            </a:xfrm>
            <a:custGeom>
              <a:rect b="b" l="l" r="r" t="t"/>
              <a:pathLst>
                <a:path extrusionOk="0" h="3162" w="2988">
                  <a:moveTo>
                    <a:pt x="332" y="1"/>
                  </a:moveTo>
                  <a:lnTo>
                    <a:pt x="0" y="289"/>
                  </a:lnTo>
                  <a:lnTo>
                    <a:pt x="1057" y="948"/>
                  </a:lnTo>
                  <a:cubicBezTo>
                    <a:pt x="1057" y="948"/>
                    <a:pt x="1125" y="2775"/>
                    <a:pt x="1057" y="3161"/>
                  </a:cubicBezTo>
                  <a:lnTo>
                    <a:pt x="2988" y="2779"/>
                  </a:lnTo>
                  <a:cubicBezTo>
                    <a:pt x="2988" y="2779"/>
                    <a:pt x="2534" y="415"/>
                    <a:pt x="33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5"/>
            <p:cNvSpPr/>
            <p:nvPr/>
          </p:nvSpPr>
          <p:spPr>
            <a:xfrm flipH="1">
              <a:off x="1305471" y="2868191"/>
              <a:ext cx="775356" cy="583865"/>
            </a:xfrm>
            <a:custGeom>
              <a:rect b="b" l="l" r="r" t="t"/>
              <a:pathLst>
                <a:path extrusionOk="0" h="11068" w="14698">
                  <a:moveTo>
                    <a:pt x="4433" y="0"/>
                  </a:moveTo>
                  <a:cubicBezTo>
                    <a:pt x="2693" y="0"/>
                    <a:pt x="1417" y="117"/>
                    <a:pt x="1417" y="117"/>
                  </a:cubicBezTo>
                  <a:lnTo>
                    <a:pt x="0" y="7568"/>
                  </a:lnTo>
                  <a:cubicBezTo>
                    <a:pt x="0" y="7568"/>
                    <a:pt x="3710" y="10343"/>
                    <a:pt x="8406" y="11002"/>
                  </a:cubicBezTo>
                  <a:cubicBezTo>
                    <a:pt x="8717" y="11046"/>
                    <a:pt x="9015" y="11067"/>
                    <a:pt x="9300" y="11067"/>
                  </a:cubicBezTo>
                  <a:cubicBezTo>
                    <a:pt x="13323" y="11067"/>
                    <a:pt x="14697" y="6783"/>
                    <a:pt x="10857" y="756"/>
                  </a:cubicBezTo>
                  <a:cubicBezTo>
                    <a:pt x="8885" y="145"/>
                    <a:pt x="6371" y="0"/>
                    <a:pt x="443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5"/>
            <p:cNvSpPr/>
            <p:nvPr/>
          </p:nvSpPr>
          <p:spPr>
            <a:xfrm flipH="1">
              <a:off x="1717469" y="2044730"/>
              <a:ext cx="232217" cy="843196"/>
            </a:xfrm>
            <a:custGeom>
              <a:rect b="b" l="l" r="r" t="t"/>
              <a:pathLst>
                <a:path extrusionOk="0" h="15984" w="4402">
                  <a:moveTo>
                    <a:pt x="3769" y="0"/>
                  </a:moveTo>
                  <a:cubicBezTo>
                    <a:pt x="3769" y="0"/>
                    <a:pt x="1571" y="3584"/>
                    <a:pt x="1097" y="4768"/>
                  </a:cubicBezTo>
                  <a:cubicBezTo>
                    <a:pt x="628" y="5948"/>
                    <a:pt x="1" y="15763"/>
                    <a:pt x="1" y="15763"/>
                  </a:cubicBezTo>
                  <a:lnTo>
                    <a:pt x="1181" y="15984"/>
                  </a:lnTo>
                  <a:lnTo>
                    <a:pt x="1618" y="5399"/>
                  </a:lnTo>
                  <a:lnTo>
                    <a:pt x="4401" y="292"/>
                  </a:lnTo>
                  <a:lnTo>
                    <a:pt x="376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5"/>
            <p:cNvSpPr/>
            <p:nvPr/>
          </p:nvSpPr>
          <p:spPr>
            <a:xfrm flipH="1">
              <a:off x="1477867" y="2196023"/>
              <a:ext cx="510328" cy="770187"/>
            </a:xfrm>
            <a:custGeom>
              <a:rect b="b" l="l" r="r" t="t"/>
              <a:pathLst>
                <a:path extrusionOk="0" h="14600" w="9674">
                  <a:moveTo>
                    <a:pt x="1374" y="1"/>
                  </a:moveTo>
                  <a:cubicBezTo>
                    <a:pt x="1088" y="1"/>
                    <a:pt x="910" y="386"/>
                    <a:pt x="979" y="1182"/>
                  </a:cubicBezTo>
                  <a:cubicBezTo>
                    <a:pt x="146" y="2827"/>
                    <a:pt x="0" y="4244"/>
                    <a:pt x="443" y="4733"/>
                  </a:cubicBezTo>
                  <a:cubicBezTo>
                    <a:pt x="880" y="5223"/>
                    <a:pt x="2565" y="5945"/>
                    <a:pt x="2565" y="5945"/>
                  </a:cubicBezTo>
                  <a:cubicBezTo>
                    <a:pt x="2565" y="5945"/>
                    <a:pt x="6694" y="13037"/>
                    <a:pt x="8552" y="14600"/>
                  </a:cubicBezTo>
                  <a:cubicBezTo>
                    <a:pt x="8552" y="14600"/>
                    <a:pt x="9674" y="12496"/>
                    <a:pt x="9674" y="11888"/>
                  </a:cubicBezTo>
                  <a:lnTo>
                    <a:pt x="3532" y="4536"/>
                  </a:lnTo>
                  <a:cubicBezTo>
                    <a:pt x="3532" y="4536"/>
                    <a:pt x="3130" y="1876"/>
                    <a:pt x="3224" y="1083"/>
                  </a:cubicBezTo>
                  <a:cubicBezTo>
                    <a:pt x="3257" y="817"/>
                    <a:pt x="3203" y="714"/>
                    <a:pt x="3114" y="714"/>
                  </a:cubicBezTo>
                  <a:cubicBezTo>
                    <a:pt x="2935" y="714"/>
                    <a:pt x="2616" y="1122"/>
                    <a:pt x="2565" y="1453"/>
                  </a:cubicBezTo>
                  <a:cubicBezTo>
                    <a:pt x="2163" y="497"/>
                    <a:pt x="1699" y="1"/>
                    <a:pt x="1374" y="1"/>
                  </a:cubicBezTo>
                  <a:close/>
                </a:path>
              </a:pathLst>
            </a:custGeom>
            <a:solidFill>
              <a:srgbClr val="E185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5"/>
            <p:cNvSpPr/>
            <p:nvPr/>
          </p:nvSpPr>
          <p:spPr>
            <a:xfrm flipH="1">
              <a:off x="1671470" y="4240011"/>
              <a:ext cx="207423" cy="58186"/>
            </a:xfrm>
            <a:custGeom>
              <a:rect b="b" l="l" r="r" t="t"/>
              <a:pathLst>
                <a:path extrusionOk="0" h="1103" w="3932">
                  <a:moveTo>
                    <a:pt x="1" y="1"/>
                  </a:moveTo>
                  <a:lnTo>
                    <a:pt x="138" y="1102"/>
                  </a:lnTo>
                  <a:cubicBezTo>
                    <a:pt x="138" y="1102"/>
                    <a:pt x="3931" y="1015"/>
                    <a:pt x="3872" y="956"/>
                  </a:cubicBezTo>
                  <a:cubicBezTo>
                    <a:pt x="3817" y="897"/>
                    <a:pt x="3872" y="230"/>
                    <a:pt x="3872" y="230"/>
                  </a:cubicBezTo>
                  <a:lnTo>
                    <a:pt x="1" y="1"/>
                  </a:lnTo>
                  <a:close/>
                </a:path>
              </a:pathLst>
            </a:custGeom>
            <a:solidFill>
              <a:srgbClr val="369B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5"/>
            <p:cNvSpPr/>
            <p:nvPr/>
          </p:nvSpPr>
          <p:spPr>
            <a:xfrm flipH="1">
              <a:off x="2208855" y="4206724"/>
              <a:ext cx="190911" cy="71480"/>
            </a:xfrm>
            <a:custGeom>
              <a:rect b="b" l="l" r="r" t="t"/>
              <a:pathLst>
                <a:path extrusionOk="0" h="1355" w="3619">
                  <a:moveTo>
                    <a:pt x="1" y="1"/>
                  </a:moveTo>
                  <a:lnTo>
                    <a:pt x="114" y="1181"/>
                  </a:lnTo>
                  <a:lnTo>
                    <a:pt x="3619" y="1354"/>
                  </a:lnTo>
                  <a:lnTo>
                    <a:pt x="3619" y="632"/>
                  </a:lnTo>
                  <a:lnTo>
                    <a:pt x="3619" y="486"/>
                  </a:lnTo>
                  <a:lnTo>
                    <a:pt x="1" y="1"/>
                  </a:lnTo>
                  <a:close/>
                </a:path>
              </a:pathLst>
            </a:custGeom>
            <a:solidFill>
              <a:srgbClr val="369B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5"/>
            <p:cNvSpPr/>
            <p:nvPr/>
          </p:nvSpPr>
          <p:spPr>
            <a:xfrm flipH="1">
              <a:off x="2239396" y="4378907"/>
              <a:ext cx="442171" cy="180677"/>
            </a:xfrm>
            <a:custGeom>
              <a:rect b="b" l="l" r="r" t="t"/>
              <a:pathLst>
                <a:path extrusionOk="0" h="3425" w="8382">
                  <a:moveTo>
                    <a:pt x="6589" y="1"/>
                  </a:moveTo>
                  <a:lnTo>
                    <a:pt x="5864" y="1133"/>
                  </a:lnTo>
                  <a:cubicBezTo>
                    <a:pt x="5864" y="1133"/>
                    <a:pt x="2023" y="2175"/>
                    <a:pt x="957" y="2601"/>
                  </a:cubicBezTo>
                  <a:cubicBezTo>
                    <a:pt x="1" y="2986"/>
                    <a:pt x="311" y="3425"/>
                    <a:pt x="2252" y="3425"/>
                  </a:cubicBezTo>
                  <a:cubicBezTo>
                    <a:pt x="2480" y="3425"/>
                    <a:pt x="2732" y="3419"/>
                    <a:pt x="3006" y="3406"/>
                  </a:cubicBezTo>
                  <a:cubicBezTo>
                    <a:pt x="5607" y="3284"/>
                    <a:pt x="8381" y="3067"/>
                    <a:pt x="8381" y="3067"/>
                  </a:cubicBezTo>
                  <a:lnTo>
                    <a:pt x="8042" y="872"/>
                  </a:lnTo>
                  <a:lnTo>
                    <a:pt x="7150" y="912"/>
                  </a:lnTo>
                  <a:lnTo>
                    <a:pt x="658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5"/>
            <p:cNvSpPr/>
            <p:nvPr/>
          </p:nvSpPr>
          <p:spPr>
            <a:xfrm flipH="1">
              <a:off x="1543334" y="4387875"/>
              <a:ext cx="347217" cy="209216"/>
            </a:xfrm>
            <a:custGeom>
              <a:rect b="b" l="l" r="r" t="t"/>
              <a:pathLst>
                <a:path extrusionOk="0" h="3966" w="6582">
                  <a:moveTo>
                    <a:pt x="2787" y="0"/>
                  </a:moveTo>
                  <a:cubicBezTo>
                    <a:pt x="2033" y="0"/>
                    <a:pt x="1836" y="702"/>
                    <a:pt x="1836" y="702"/>
                  </a:cubicBezTo>
                  <a:lnTo>
                    <a:pt x="1496" y="343"/>
                  </a:lnTo>
                  <a:lnTo>
                    <a:pt x="1496" y="343"/>
                  </a:lnTo>
                  <a:cubicBezTo>
                    <a:pt x="344" y="2731"/>
                    <a:pt x="0" y="3457"/>
                    <a:pt x="1922" y="3682"/>
                  </a:cubicBezTo>
                  <a:cubicBezTo>
                    <a:pt x="2963" y="3804"/>
                    <a:pt x="4294" y="3966"/>
                    <a:pt x="5246" y="3966"/>
                  </a:cubicBezTo>
                  <a:cubicBezTo>
                    <a:pt x="6049" y="3966"/>
                    <a:pt x="6582" y="3851"/>
                    <a:pt x="6445" y="3501"/>
                  </a:cubicBezTo>
                  <a:cubicBezTo>
                    <a:pt x="6145" y="2731"/>
                    <a:pt x="3031" y="963"/>
                    <a:pt x="3031" y="963"/>
                  </a:cubicBezTo>
                  <a:cubicBezTo>
                    <a:pt x="3031" y="963"/>
                    <a:pt x="2774" y="963"/>
                    <a:pt x="27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5"/>
            <p:cNvSpPr/>
            <p:nvPr/>
          </p:nvSpPr>
          <p:spPr>
            <a:xfrm flipH="1">
              <a:off x="2033719" y="1605041"/>
              <a:ext cx="56076" cy="92633"/>
            </a:xfrm>
            <a:custGeom>
              <a:rect b="b" l="l" r="r" t="t"/>
              <a:pathLst>
                <a:path extrusionOk="0" h="1756" w="1063">
                  <a:moveTo>
                    <a:pt x="861" y="1"/>
                  </a:moveTo>
                  <a:cubicBezTo>
                    <a:pt x="819" y="360"/>
                    <a:pt x="796" y="722"/>
                    <a:pt x="785" y="1085"/>
                  </a:cubicBezTo>
                  <a:lnTo>
                    <a:pt x="785" y="1085"/>
                  </a:lnTo>
                  <a:cubicBezTo>
                    <a:pt x="664" y="1009"/>
                    <a:pt x="539" y="938"/>
                    <a:pt x="407" y="873"/>
                  </a:cubicBezTo>
                  <a:cubicBezTo>
                    <a:pt x="360" y="853"/>
                    <a:pt x="316" y="833"/>
                    <a:pt x="265" y="817"/>
                  </a:cubicBezTo>
                  <a:cubicBezTo>
                    <a:pt x="241" y="809"/>
                    <a:pt x="214" y="806"/>
                    <a:pt x="182" y="798"/>
                  </a:cubicBezTo>
                  <a:cubicBezTo>
                    <a:pt x="178" y="796"/>
                    <a:pt x="173" y="796"/>
                    <a:pt x="168" y="796"/>
                  </a:cubicBezTo>
                  <a:cubicBezTo>
                    <a:pt x="157" y="796"/>
                    <a:pt x="144" y="798"/>
                    <a:pt x="131" y="798"/>
                  </a:cubicBezTo>
                  <a:cubicBezTo>
                    <a:pt x="128" y="797"/>
                    <a:pt x="125" y="797"/>
                    <a:pt x="122" y="797"/>
                  </a:cubicBezTo>
                  <a:cubicBezTo>
                    <a:pt x="106" y="797"/>
                    <a:pt x="79" y="805"/>
                    <a:pt x="60" y="817"/>
                  </a:cubicBezTo>
                  <a:cubicBezTo>
                    <a:pt x="48" y="822"/>
                    <a:pt x="28" y="841"/>
                    <a:pt x="16" y="861"/>
                  </a:cubicBezTo>
                  <a:cubicBezTo>
                    <a:pt x="8" y="880"/>
                    <a:pt x="5" y="893"/>
                    <a:pt x="5" y="908"/>
                  </a:cubicBezTo>
                  <a:cubicBezTo>
                    <a:pt x="1" y="932"/>
                    <a:pt x="5" y="951"/>
                    <a:pt x="8" y="968"/>
                  </a:cubicBezTo>
                  <a:cubicBezTo>
                    <a:pt x="16" y="999"/>
                    <a:pt x="28" y="1022"/>
                    <a:pt x="40" y="1050"/>
                  </a:cubicBezTo>
                  <a:cubicBezTo>
                    <a:pt x="60" y="1097"/>
                    <a:pt x="87" y="1141"/>
                    <a:pt x="115" y="1181"/>
                  </a:cubicBezTo>
                  <a:cubicBezTo>
                    <a:pt x="225" y="1343"/>
                    <a:pt x="360" y="1485"/>
                    <a:pt x="518" y="1603"/>
                  </a:cubicBezTo>
                  <a:cubicBezTo>
                    <a:pt x="597" y="1658"/>
                    <a:pt x="684" y="1709"/>
                    <a:pt x="778" y="1737"/>
                  </a:cubicBezTo>
                  <a:cubicBezTo>
                    <a:pt x="817" y="1749"/>
                    <a:pt x="860" y="1755"/>
                    <a:pt x="903" y="1755"/>
                  </a:cubicBezTo>
                  <a:cubicBezTo>
                    <a:pt x="959" y="1755"/>
                    <a:pt x="1015" y="1744"/>
                    <a:pt x="1063" y="1717"/>
                  </a:cubicBezTo>
                  <a:lnTo>
                    <a:pt x="1063" y="1717"/>
                  </a:lnTo>
                  <a:cubicBezTo>
                    <a:pt x="1033" y="1725"/>
                    <a:pt x="1004" y="1729"/>
                    <a:pt x="976" y="1729"/>
                  </a:cubicBezTo>
                  <a:cubicBezTo>
                    <a:pt x="823" y="1729"/>
                    <a:pt x="691" y="1620"/>
                    <a:pt x="580" y="1524"/>
                  </a:cubicBezTo>
                  <a:cubicBezTo>
                    <a:pt x="451" y="1398"/>
                    <a:pt x="336" y="1252"/>
                    <a:pt x="245" y="1097"/>
                  </a:cubicBezTo>
                  <a:cubicBezTo>
                    <a:pt x="221" y="1062"/>
                    <a:pt x="202" y="1022"/>
                    <a:pt x="186" y="983"/>
                  </a:cubicBezTo>
                  <a:cubicBezTo>
                    <a:pt x="184" y="978"/>
                    <a:pt x="182" y="973"/>
                    <a:pt x="180" y="969"/>
                  </a:cubicBezTo>
                  <a:lnTo>
                    <a:pt x="180" y="969"/>
                  </a:lnTo>
                  <a:cubicBezTo>
                    <a:pt x="191" y="971"/>
                    <a:pt x="202" y="975"/>
                    <a:pt x="214" y="979"/>
                  </a:cubicBezTo>
                  <a:cubicBezTo>
                    <a:pt x="253" y="991"/>
                    <a:pt x="293" y="1011"/>
                    <a:pt x="332" y="1030"/>
                  </a:cubicBezTo>
                  <a:cubicBezTo>
                    <a:pt x="498" y="1106"/>
                    <a:pt x="660" y="1201"/>
                    <a:pt x="817" y="1295"/>
                  </a:cubicBezTo>
                  <a:lnTo>
                    <a:pt x="939" y="1370"/>
                  </a:lnTo>
                  <a:lnTo>
                    <a:pt x="939" y="1228"/>
                  </a:lnTo>
                  <a:cubicBezTo>
                    <a:pt x="928" y="817"/>
                    <a:pt x="904" y="407"/>
                    <a:pt x="861" y="1"/>
                  </a:cubicBezTo>
                  <a:close/>
                </a:path>
              </a:pathLst>
            </a:custGeom>
            <a:solidFill>
              <a:srgbClr val="C768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5"/>
            <p:cNvSpPr/>
            <p:nvPr/>
          </p:nvSpPr>
          <p:spPr>
            <a:xfrm flipH="1">
              <a:off x="1958389" y="1696830"/>
              <a:ext cx="101232" cy="51750"/>
            </a:xfrm>
            <a:custGeom>
              <a:rect b="b" l="l" r="r" t="t"/>
              <a:pathLst>
                <a:path extrusionOk="0" h="981" w="1919">
                  <a:moveTo>
                    <a:pt x="1919" y="0"/>
                  </a:moveTo>
                  <a:lnTo>
                    <a:pt x="1919" y="0"/>
                  </a:lnTo>
                  <a:cubicBezTo>
                    <a:pt x="1812" y="171"/>
                    <a:pt x="1690" y="324"/>
                    <a:pt x="1556" y="459"/>
                  </a:cubicBezTo>
                  <a:cubicBezTo>
                    <a:pt x="1418" y="589"/>
                    <a:pt x="1267" y="699"/>
                    <a:pt x="1098" y="758"/>
                  </a:cubicBezTo>
                  <a:cubicBezTo>
                    <a:pt x="987" y="799"/>
                    <a:pt x="870" y="822"/>
                    <a:pt x="751" y="822"/>
                  </a:cubicBezTo>
                  <a:cubicBezTo>
                    <a:pt x="687" y="822"/>
                    <a:pt x="622" y="816"/>
                    <a:pt x="557" y="802"/>
                  </a:cubicBezTo>
                  <a:lnTo>
                    <a:pt x="486" y="794"/>
                  </a:lnTo>
                  <a:lnTo>
                    <a:pt x="420" y="774"/>
                  </a:lnTo>
                  <a:lnTo>
                    <a:pt x="281" y="734"/>
                  </a:lnTo>
                  <a:cubicBezTo>
                    <a:pt x="187" y="703"/>
                    <a:pt x="99" y="663"/>
                    <a:pt x="1" y="632"/>
                  </a:cubicBezTo>
                  <a:lnTo>
                    <a:pt x="1" y="632"/>
                  </a:lnTo>
                  <a:cubicBezTo>
                    <a:pt x="80" y="696"/>
                    <a:pt x="159" y="758"/>
                    <a:pt x="245" y="814"/>
                  </a:cubicBezTo>
                  <a:cubicBezTo>
                    <a:pt x="336" y="853"/>
                    <a:pt x="423" y="916"/>
                    <a:pt x="526" y="936"/>
                  </a:cubicBezTo>
                  <a:cubicBezTo>
                    <a:pt x="616" y="966"/>
                    <a:pt x="711" y="981"/>
                    <a:pt x="807" y="981"/>
                  </a:cubicBezTo>
                  <a:cubicBezTo>
                    <a:pt x="925" y="981"/>
                    <a:pt x="1044" y="959"/>
                    <a:pt x="1157" y="920"/>
                  </a:cubicBezTo>
                  <a:cubicBezTo>
                    <a:pt x="1358" y="845"/>
                    <a:pt x="1528" y="711"/>
                    <a:pt x="1655" y="545"/>
                  </a:cubicBezTo>
                  <a:cubicBezTo>
                    <a:pt x="1781" y="384"/>
                    <a:pt x="1875" y="198"/>
                    <a:pt x="1919" y="0"/>
                  </a:cubicBezTo>
                  <a:close/>
                </a:path>
              </a:pathLst>
            </a:custGeom>
            <a:solidFill>
              <a:srgbClr val="C768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5"/>
            <p:cNvSpPr/>
            <p:nvPr/>
          </p:nvSpPr>
          <p:spPr>
            <a:xfrm flipH="1">
              <a:off x="1780615" y="1654839"/>
              <a:ext cx="72271" cy="60771"/>
            </a:xfrm>
            <a:custGeom>
              <a:rect b="b" l="l" r="r" t="t"/>
              <a:pathLst>
                <a:path extrusionOk="0" h="1152" w="1370">
                  <a:moveTo>
                    <a:pt x="466" y="872"/>
                  </a:moveTo>
                  <a:cubicBezTo>
                    <a:pt x="467" y="873"/>
                    <a:pt x="466" y="875"/>
                    <a:pt x="464" y="879"/>
                  </a:cubicBezTo>
                  <a:lnTo>
                    <a:pt x="464" y="879"/>
                  </a:lnTo>
                  <a:cubicBezTo>
                    <a:pt x="464" y="876"/>
                    <a:pt x="465" y="874"/>
                    <a:pt x="466" y="872"/>
                  </a:cubicBezTo>
                  <a:close/>
                  <a:moveTo>
                    <a:pt x="963" y="0"/>
                  </a:moveTo>
                  <a:cubicBezTo>
                    <a:pt x="838" y="0"/>
                    <a:pt x="714" y="61"/>
                    <a:pt x="621" y="133"/>
                  </a:cubicBezTo>
                  <a:cubicBezTo>
                    <a:pt x="514" y="217"/>
                    <a:pt x="423" y="319"/>
                    <a:pt x="348" y="426"/>
                  </a:cubicBezTo>
                  <a:cubicBezTo>
                    <a:pt x="269" y="528"/>
                    <a:pt x="210" y="647"/>
                    <a:pt x="142" y="758"/>
                  </a:cubicBezTo>
                  <a:lnTo>
                    <a:pt x="76" y="876"/>
                  </a:lnTo>
                  <a:lnTo>
                    <a:pt x="213" y="880"/>
                  </a:lnTo>
                  <a:cubicBezTo>
                    <a:pt x="289" y="880"/>
                    <a:pt x="368" y="884"/>
                    <a:pt x="431" y="896"/>
                  </a:cubicBezTo>
                  <a:cubicBezTo>
                    <a:pt x="436" y="897"/>
                    <a:pt x="440" y="898"/>
                    <a:pt x="445" y="899"/>
                  </a:cubicBezTo>
                  <a:lnTo>
                    <a:pt x="445" y="899"/>
                  </a:lnTo>
                  <a:cubicBezTo>
                    <a:pt x="435" y="909"/>
                    <a:pt x="423" y="919"/>
                    <a:pt x="411" y="927"/>
                  </a:cubicBezTo>
                  <a:cubicBezTo>
                    <a:pt x="289" y="1010"/>
                    <a:pt x="142" y="1077"/>
                    <a:pt x="0" y="1152"/>
                  </a:cubicBezTo>
                  <a:cubicBezTo>
                    <a:pt x="162" y="1128"/>
                    <a:pt x="317" y="1093"/>
                    <a:pt x="470" y="1026"/>
                  </a:cubicBezTo>
                  <a:cubicBezTo>
                    <a:pt x="506" y="1002"/>
                    <a:pt x="545" y="991"/>
                    <a:pt x="588" y="920"/>
                  </a:cubicBezTo>
                  <a:cubicBezTo>
                    <a:pt x="597" y="900"/>
                    <a:pt x="601" y="867"/>
                    <a:pt x="585" y="836"/>
                  </a:cubicBezTo>
                  <a:cubicBezTo>
                    <a:pt x="573" y="816"/>
                    <a:pt x="557" y="796"/>
                    <a:pt x="545" y="789"/>
                  </a:cubicBezTo>
                  <a:cubicBezTo>
                    <a:pt x="514" y="773"/>
                    <a:pt x="494" y="765"/>
                    <a:pt x="470" y="758"/>
                  </a:cubicBezTo>
                  <a:cubicBezTo>
                    <a:pt x="430" y="745"/>
                    <a:pt x="391" y="736"/>
                    <a:pt x="352" y="730"/>
                  </a:cubicBezTo>
                  <a:lnTo>
                    <a:pt x="352" y="730"/>
                  </a:lnTo>
                  <a:cubicBezTo>
                    <a:pt x="395" y="660"/>
                    <a:pt x="439" y="590"/>
                    <a:pt x="486" y="525"/>
                  </a:cubicBezTo>
                  <a:cubicBezTo>
                    <a:pt x="553" y="422"/>
                    <a:pt x="632" y="328"/>
                    <a:pt x="715" y="248"/>
                  </a:cubicBezTo>
                  <a:cubicBezTo>
                    <a:pt x="802" y="169"/>
                    <a:pt x="900" y="110"/>
                    <a:pt x="1011" y="102"/>
                  </a:cubicBezTo>
                  <a:cubicBezTo>
                    <a:pt x="1020" y="102"/>
                    <a:pt x="1029" y="101"/>
                    <a:pt x="1039" y="101"/>
                  </a:cubicBezTo>
                  <a:cubicBezTo>
                    <a:pt x="1086" y="101"/>
                    <a:pt x="1135" y="109"/>
                    <a:pt x="1184" y="126"/>
                  </a:cubicBezTo>
                  <a:cubicBezTo>
                    <a:pt x="1244" y="142"/>
                    <a:pt x="1303" y="177"/>
                    <a:pt x="1370" y="177"/>
                  </a:cubicBezTo>
                  <a:cubicBezTo>
                    <a:pt x="1264" y="122"/>
                    <a:pt x="1165" y="15"/>
                    <a:pt x="1015" y="4"/>
                  </a:cubicBezTo>
                  <a:cubicBezTo>
                    <a:pt x="998" y="1"/>
                    <a:pt x="981" y="0"/>
                    <a:pt x="963" y="0"/>
                  </a:cubicBezTo>
                  <a:close/>
                </a:path>
              </a:pathLst>
            </a:custGeom>
            <a:solidFill>
              <a:srgbClr val="C768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5"/>
            <p:cNvSpPr/>
            <p:nvPr/>
          </p:nvSpPr>
          <p:spPr>
            <a:xfrm flipH="1">
              <a:off x="1991887" y="1584837"/>
              <a:ext cx="23158" cy="38140"/>
            </a:xfrm>
            <a:custGeom>
              <a:rect b="b" l="l" r="r" t="t"/>
              <a:pathLst>
                <a:path extrusionOk="0" h="723" w="439">
                  <a:moveTo>
                    <a:pt x="218" y="1"/>
                  </a:moveTo>
                  <a:cubicBezTo>
                    <a:pt x="99" y="1"/>
                    <a:pt x="1" y="163"/>
                    <a:pt x="1" y="360"/>
                  </a:cubicBezTo>
                  <a:cubicBezTo>
                    <a:pt x="1" y="561"/>
                    <a:pt x="99" y="723"/>
                    <a:pt x="218" y="723"/>
                  </a:cubicBezTo>
                  <a:cubicBezTo>
                    <a:pt x="340" y="723"/>
                    <a:pt x="438" y="561"/>
                    <a:pt x="438" y="360"/>
                  </a:cubicBezTo>
                  <a:cubicBezTo>
                    <a:pt x="438" y="163"/>
                    <a:pt x="340"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5"/>
            <p:cNvSpPr/>
            <p:nvPr/>
          </p:nvSpPr>
          <p:spPr>
            <a:xfrm flipH="1">
              <a:off x="2059568" y="1584837"/>
              <a:ext cx="23158" cy="38140"/>
            </a:xfrm>
            <a:custGeom>
              <a:rect b="b" l="l" r="r" t="t"/>
              <a:pathLst>
                <a:path extrusionOk="0" h="723" w="439">
                  <a:moveTo>
                    <a:pt x="218" y="1"/>
                  </a:moveTo>
                  <a:cubicBezTo>
                    <a:pt x="100" y="1"/>
                    <a:pt x="0" y="163"/>
                    <a:pt x="0" y="360"/>
                  </a:cubicBezTo>
                  <a:cubicBezTo>
                    <a:pt x="0" y="561"/>
                    <a:pt x="100" y="723"/>
                    <a:pt x="218" y="723"/>
                  </a:cubicBezTo>
                  <a:cubicBezTo>
                    <a:pt x="340" y="723"/>
                    <a:pt x="439" y="561"/>
                    <a:pt x="439" y="360"/>
                  </a:cubicBezTo>
                  <a:cubicBezTo>
                    <a:pt x="439" y="163"/>
                    <a:pt x="340"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5"/>
            <p:cNvSpPr/>
            <p:nvPr/>
          </p:nvSpPr>
          <p:spPr>
            <a:xfrm flipH="1">
              <a:off x="1945043" y="1531821"/>
              <a:ext cx="77071" cy="36188"/>
            </a:xfrm>
            <a:custGeom>
              <a:rect b="b" l="l" r="r" t="t"/>
              <a:pathLst>
                <a:path extrusionOk="0" h="686" w="1461">
                  <a:moveTo>
                    <a:pt x="709" y="1"/>
                  </a:moveTo>
                  <a:cubicBezTo>
                    <a:pt x="316" y="1"/>
                    <a:pt x="0" y="434"/>
                    <a:pt x="0" y="434"/>
                  </a:cubicBezTo>
                  <a:lnTo>
                    <a:pt x="1461" y="686"/>
                  </a:lnTo>
                  <a:cubicBezTo>
                    <a:pt x="1218" y="163"/>
                    <a:pt x="949" y="1"/>
                    <a:pt x="70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5"/>
            <p:cNvSpPr/>
            <p:nvPr/>
          </p:nvSpPr>
          <p:spPr>
            <a:xfrm flipH="1">
              <a:off x="2046643" y="1524594"/>
              <a:ext cx="77335" cy="39090"/>
            </a:xfrm>
            <a:custGeom>
              <a:rect b="b" l="l" r="r" t="t"/>
              <a:pathLst>
                <a:path extrusionOk="0" h="741" w="1466">
                  <a:moveTo>
                    <a:pt x="680" y="0"/>
                  </a:moveTo>
                  <a:cubicBezTo>
                    <a:pt x="433" y="0"/>
                    <a:pt x="178" y="175"/>
                    <a:pt x="1" y="740"/>
                  </a:cubicBezTo>
                  <a:lnTo>
                    <a:pt x="1465" y="464"/>
                  </a:lnTo>
                  <a:cubicBezTo>
                    <a:pt x="1465" y="464"/>
                    <a:pt x="1082" y="0"/>
                    <a:pt x="6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5"/>
            <p:cNvSpPr/>
            <p:nvPr/>
          </p:nvSpPr>
          <p:spPr>
            <a:xfrm flipH="1">
              <a:off x="2191342" y="2881010"/>
              <a:ext cx="109145" cy="128505"/>
            </a:xfrm>
            <a:custGeom>
              <a:rect b="b" l="l" r="r" t="t"/>
              <a:pathLst>
                <a:path extrusionOk="0" h="2436" w="2069">
                  <a:moveTo>
                    <a:pt x="1990" y="0"/>
                  </a:moveTo>
                  <a:lnTo>
                    <a:pt x="1769" y="261"/>
                  </a:lnTo>
                  <a:lnTo>
                    <a:pt x="1848" y="328"/>
                  </a:lnTo>
                  <a:lnTo>
                    <a:pt x="2068" y="67"/>
                  </a:lnTo>
                  <a:lnTo>
                    <a:pt x="1990" y="0"/>
                  </a:lnTo>
                  <a:close/>
                  <a:moveTo>
                    <a:pt x="1547" y="526"/>
                  </a:moveTo>
                  <a:lnTo>
                    <a:pt x="1327" y="790"/>
                  </a:lnTo>
                  <a:lnTo>
                    <a:pt x="1405" y="857"/>
                  </a:lnTo>
                  <a:lnTo>
                    <a:pt x="1627" y="592"/>
                  </a:lnTo>
                  <a:lnTo>
                    <a:pt x="1547" y="526"/>
                  </a:lnTo>
                  <a:close/>
                  <a:moveTo>
                    <a:pt x="1106" y="1050"/>
                  </a:moveTo>
                  <a:lnTo>
                    <a:pt x="884" y="1315"/>
                  </a:lnTo>
                  <a:lnTo>
                    <a:pt x="964" y="1382"/>
                  </a:lnTo>
                  <a:lnTo>
                    <a:pt x="1185" y="1118"/>
                  </a:lnTo>
                  <a:lnTo>
                    <a:pt x="1106" y="1050"/>
                  </a:lnTo>
                  <a:close/>
                  <a:moveTo>
                    <a:pt x="664" y="1579"/>
                  </a:moveTo>
                  <a:lnTo>
                    <a:pt x="443" y="1839"/>
                  </a:lnTo>
                  <a:lnTo>
                    <a:pt x="522" y="1907"/>
                  </a:lnTo>
                  <a:lnTo>
                    <a:pt x="742" y="1646"/>
                  </a:lnTo>
                  <a:lnTo>
                    <a:pt x="664" y="1579"/>
                  </a:lnTo>
                  <a:close/>
                  <a:moveTo>
                    <a:pt x="221" y="2104"/>
                  </a:moveTo>
                  <a:lnTo>
                    <a:pt x="1" y="2368"/>
                  </a:lnTo>
                  <a:lnTo>
                    <a:pt x="79" y="2435"/>
                  </a:lnTo>
                  <a:lnTo>
                    <a:pt x="301" y="2171"/>
                  </a:lnTo>
                  <a:lnTo>
                    <a:pt x="221" y="2104"/>
                  </a:lnTo>
                  <a:close/>
                </a:path>
              </a:pathLst>
            </a:custGeom>
            <a:solidFill>
              <a:srgbClr val="87D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5"/>
            <p:cNvSpPr/>
            <p:nvPr/>
          </p:nvSpPr>
          <p:spPr>
            <a:xfrm flipH="1">
              <a:off x="2761539" y="2157145"/>
              <a:ext cx="61931" cy="29172"/>
            </a:xfrm>
            <a:custGeom>
              <a:rect b="b" l="l" r="r" t="t"/>
              <a:pathLst>
                <a:path extrusionOk="0" h="553" w="1174">
                  <a:moveTo>
                    <a:pt x="1" y="1"/>
                  </a:moveTo>
                  <a:cubicBezTo>
                    <a:pt x="167" y="154"/>
                    <a:pt x="356" y="261"/>
                    <a:pt x="550" y="356"/>
                  </a:cubicBezTo>
                  <a:cubicBezTo>
                    <a:pt x="747" y="447"/>
                    <a:pt x="948" y="525"/>
                    <a:pt x="1173" y="553"/>
                  </a:cubicBezTo>
                  <a:cubicBezTo>
                    <a:pt x="1008" y="399"/>
                    <a:pt x="818" y="296"/>
                    <a:pt x="625" y="201"/>
                  </a:cubicBezTo>
                  <a:cubicBezTo>
                    <a:pt x="427" y="111"/>
                    <a:pt x="226" y="32"/>
                    <a:pt x="1" y="1"/>
                  </a:cubicBezTo>
                  <a:close/>
                </a:path>
              </a:pathLst>
            </a:custGeom>
            <a:solidFill>
              <a:srgbClr val="C768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5"/>
            <p:cNvSpPr/>
            <p:nvPr/>
          </p:nvSpPr>
          <p:spPr>
            <a:xfrm flipH="1">
              <a:off x="2741388" y="2215225"/>
              <a:ext cx="71005" cy="24424"/>
            </a:xfrm>
            <a:custGeom>
              <a:rect b="b" l="l" r="r" t="t"/>
              <a:pathLst>
                <a:path extrusionOk="0" h="463" w="1346">
                  <a:moveTo>
                    <a:pt x="0" y="0"/>
                  </a:moveTo>
                  <a:lnTo>
                    <a:pt x="0" y="0"/>
                  </a:lnTo>
                  <a:cubicBezTo>
                    <a:pt x="202" y="142"/>
                    <a:pt x="423" y="233"/>
                    <a:pt x="643" y="313"/>
                  </a:cubicBezTo>
                  <a:cubicBezTo>
                    <a:pt x="869" y="388"/>
                    <a:pt x="1102" y="450"/>
                    <a:pt x="1346" y="462"/>
                  </a:cubicBezTo>
                  <a:cubicBezTo>
                    <a:pt x="1145" y="320"/>
                    <a:pt x="924" y="229"/>
                    <a:pt x="699" y="151"/>
                  </a:cubicBezTo>
                  <a:cubicBezTo>
                    <a:pt x="474" y="76"/>
                    <a:pt x="245" y="12"/>
                    <a:pt x="0" y="0"/>
                  </a:cubicBezTo>
                  <a:close/>
                </a:path>
              </a:pathLst>
            </a:custGeom>
            <a:solidFill>
              <a:srgbClr val="C768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5"/>
            <p:cNvSpPr/>
            <p:nvPr/>
          </p:nvSpPr>
          <p:spPr>
            <a:xfrm flipH="1">
              <a:off x="2738645" y="2275521"/>
              <a:ext cx="53122" cy="12344"/>
            </a:xfrm>
            <a:custGeom>
              <a:rect b="b" l="l" r="r" t="t"/>
              <a:pathLst>
                <a:path extrusionOk="0" h="234" w="1007">
                  <a:moveTo>
                    <a:pt x="202" y="1"/>
                  </a:moveTo>
                  <a:cubicBezTo>
                    <a:pt x="136" y="1"/>
                    <a:pt x="69" y="6"/>
                    <a:pt x="0" y="17"/>
                  </a:cubicBezTo>
                  <a:cubicBezTo>
                    <a:pt x="154" y="117"/>
                    <a:pt x="319" y="164"/>
                    <a:pt x="485" y="199"/>
                  </a:cubicBezTo>
                  <a:cubicBezTo>
                    <a:pt x="591" y="219"/>
                    <a:pt x="698" y="234"/>
                    <a:pt x="807" y="234"/>
                  </a:cubicBezTo>
                  <a:cubicBezTo>
                    <a:pt x="872" y="234"/>
                    <a:pt x="938" y="229"/>
                    <a:pt x="1006" y="215"/>
                  </a:cubicBezTo>
                  <a:cubicBezTo>
                    <a:pt x="853" y="117"/>
                    <a:pt x="687" y="70"/>
                    <a:pt x="517" y="34"/>
                  </a:cubicBezTo>
                  <a:cubicBezTo>
                    <a:pt x="414" y="14"/>
                    <a:pt x="310" y="1"/>
                    <a:pt x="202" y="1"/>
                  </a:cubicBezTo>
                  <a:close/>
                </a:path>
              </a:pathLst>
            </a:custGeom>
            <a:solidFill>
              <a:srgbClr val="C768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5"/>
            <p:cNvSpPr/>
            <p:nvPr/>
          </p:nvSpPr>
          <p:spPr>
            <a:xfrm flipH="1">
              <a:off x="1830572" y="2272672"/>
              <a:ext cx="22314" cy="77493"/>
            </a:xfrm>
            <a:custGeom>
              <a:rect b="b" l="l" r="r" t="t"/>
              <a:pathLst>
                <a:path extrusionOk="0" h="1469" w="423">
                  <a:moveTo>
                    <a:pt x="0" y="0"/>
                  </a:moveTo>
                  <a:lnTo>
                    <a:pt x="0" y="0"/>
                  </a:lnTo>
                  <a:cubicBezTo>
                    <a:pt x="9" y="261"/>
                    <a:pt x="64" y="510"/>
                    <a:pt x="131" y="758"/>
                  </a:cubicBezTo>
                  <a:cubicBezTo>
                    <a:pt x="202" y="1000"/>
                    <a:pt x="289" y="1240"/>
                    <a:pt x="423" y="1469"/>
                  </a:cubicBezTo>
                  <a:cubicBezTo>
                    <a:pt x="419" y="1204"/>
                    <a:pt x="364" y="956"/>
                    <a:pt x="297" y="711"/>
                  </a:cubicBezTo>
                  <a:cubicBezTo>
                    <a:pt x="222" y="466"/>
                    <a:pt x="139" y="226"/>
                    <a:pt x="0" y="0"/>
                  </a:cubicBezTo>
                  <a:close/>
                </a:path>
              </a:pathLst>
            </a:custGeom>
            <a:solidFill>
              <a:srgbClr val="C768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5"/>
            <p:cNvSpPr/>
            <p:nvPr/>
          </p:nvSpPr>
          <p:spPr>
            <a:xfrm flipH="1">
              <a:off x="1945044" y="2286862"/>
              <a:ext cx="9021" cy="42730"/>
            </a:xfrm>
            <a:custGeom>
              <a:rect b="b" l="l" r="r" t="t"/>
              <a:pathLst>
                <a:path extrusionOk="0" h="810" w="171">
                  <a:moveTo>
                    <a:pt x="84" y="0"/>
                  </a:moveTo>
                  <a:cubicBezTo>
                    <a:pt x="16" y="134"/>
                    <a:pt x="0" y="268"/>
                    <a:pt x="0" y="403"/>
                  </a:cubicBezTo>
                  <a:cubicBezTo>
                    <a:pt x="0" y="541"/>
                    <a:pt x="16" y="675"/>
                    <a:pt x="84" y="809"/>
                  </a:cubicBezTo>
                  <a:cubicBezTo>
                    <a:pt x="155" y="675"/>
                    <a:pt x="171" y="541"/>
                    <a:pt x="171" y="403"/>
                  </a:cubicBezTo>
                  <a:cubicBezTo>
                    <a:pt x="166" y="268"/>
                    <a:pt x="155" y="134"/>
                    <a:pt x="84" y="0"/>
                  </a:cubicBezTo>
                  <a:close/>
                </a:path>
              </a:pathLst>
            </a:custGeom>
            <a:solidFill>
              <a:srgbClr val="C768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5"/>
            <p:cNvSpPr/>
            <p:nvPr/>
          </p:nvSpPr>
          <p:spPr>
            <a:xfrm flipH="1">
              <a:off x="1961713" y="2331807"/>
              <a:ext cx="9021" cy="45631"/>
            </a:xfrm>
            <a:custGeom>
              <a:rect b="b" l="l" r="r" t="t"/>
              <a:pathLst>
                <a:path extrusionOk="0" h="865" w="171">
                  <a:moveTo>
                    <a:pt x="84" y="1"/>
                  </a:moveTo>
                  <a:cubicBezTo>
                    <a:pt x="17" y="143"/>
                    <a:pt x="1" y="289"/>
                    <a:pt x="1" y="431"/>
                  </a:cubicBezTo>
                  <a:cubicBezTo>
                    <a:pt x="1" y="577"/>
                    <a:pt x="17" y="719"/>
                    <a:pt x="84" y="865"/>
                  </a:cubicBezTo>
                  <a:cubicBezTo>
                    <a:pt x="155" y="719"/>
                    <a:pt x="167" y="577"/>
                    <a:pt x="170" y="431"/>
                  </a:cubicBezTo>
                  <a:cubicBezTo>
                    <a:pt x="167" y="289"/>
                    <a:pt x="155" y="143"/>
                    <a:pt x="84" y="1"/>
                  </a:cubicBezTo>
                  <a:close/>
                </a:path>
              </a:pathLst>
            </a:custGeom>
            <a:solidFill>
              <a:srgbClr val="C768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5"/>
            <p:cNvSpPr/>
            <p:nvPr/>
          </p:nvSpPr>
          <p:spPr>
            <a:xfrm flipH="1">
              <a:off x="1925314" y="2258323"/>
              <a:ext cx="13135" cy="30860"/>
            </a:xfrm>
            <a:custGeom>
              <a:rect b="b" l="l" r="r" t="t"/>
              <a:pathLst>
                <a:path extrusionOk="0" h="585" w="249">
                  <a:moveTo>
                    <a:pt x="36" y="1"/>
                  </a:moveTo>
                  <a:lnTo>
                    <a:pt x="36" y="1"/>
                  </a:lnTo>
                  <a:cubicBezTo>
                    <a:pt x="1" y="115"/>
                    <a:pt x="17" y="217"/>
                    <a:pt x="44" y="316"/>
                  </a:cubicBezTo>
                  <a:cubicBezTo>
                    <a:pt x="76" y="411"/>
                    <a:pt x="119" y="505"/>
                    <a:pt x="214" y="585"/>
                  </a:cubicBezTo>
                  <a:cubicBezTo>
                    <a:pt x="249" y="467"/>
                    <a:pt x="234" y="363"/>
                    <a:pt x="206" y="265"/>
                  </a:cubicBezTo>
                  <a:cubicBezTo>
                    <a:pt x="174" y="170"/>
                    <a:pt x="131" y="75"/>
                    <a:pt x="36" y="1"/>
                  </a:cubicBezTo>
                  <a:close/>
                </a:path>
              </a:pathLst>
            </a:custGeom>
            <a:solidFill>
              <a:srgbClr val="C7682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500"/>
                                        <p:tgtEl>
                                          <p:spTgt spid="26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500"/>
                                        <p:tgtEl>
                                          <p:spTgt spid="26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32" name="Shape 332"/>
        <p:cNvGrpSpPr/>
        <p:nvPr/>
      </p:nvGrpSpPr>
      <p:grpSpPr>
        <a:xfrm>
          <a:off x="0" y="0"/>
          <a:ext cx="0" cy="0"/>
          <a:chOff x="0" y="0"/>
          <a:chExt cx="0" cy="0"/>
        </a:xfrm>
      </p:grpSpPr>
      <p:sp>
        <p:nvSpPr>
          <p:cNvPr id="333" name="Google Shape;333;p16"/>
          <p:cNvSpPr/>
          <p:nvPr/>
        </p:nvSpPr>
        <p:spPr>
          <a:xfrm>
            <a:off x="6789925" y="3857050"/>
            <a:ext cx="1130700" cy="1911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6"/>
          <p:cNvSpPr/>
          <p:nvPr/>
        </p:nvSpPr>
        <p:spPr>
          <a:xfrm>
            <a:off x="1219525" y="3857050"/>
            <a:ext cx="1130700" cy="1911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6"/>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US">
                <a:solidFill>
                  <a:srgbClr val="2A2929"/>
                </a:solidFill>
              </a:rPr>
              <a:t>PEMBAGIAN LEVEL AKSES</a:t>
            </a:r>
            <a:endParaRPr b="0">
              <a:solidFill>
                <a:srgbClr val="2A2929"/>
              </a:solidFill>
            </a:endParaRPr>
          </a:p>
        </p:txBody>
      </p:sp>
      <p:sp>
        <p:nvSpPr>
          <p:cNvPr id="336" name="Google Shape;336;p16"/>
          <p:cNvSpPr txBox="1"/>
          <p:nvPr/>
        </p:nvSpPr>
        <p:spPr>
          <a:xfrm>
            <a:off x="6295780" y="4407131"/>
            <a:ext cx="2126700" cy="447000"/>
          </a:xfrm>
          <a:prstGeom prst="rect">
            <a:avLst/>
          </a:prstGeom>
          <a:noFill/>
          <a:ln>
            <a:noFill/>
          </a:ln>
        </p:spPr>
        <p:txBody>
          <a:bodyPr anchorCtr="0" anchor="ctr" bIns="91425" lIns="91425" spcFirstLastPara="1" rIns="91425" wrap="square" tIns="324000">
            <a:noAutofit/>
          </a:bodyPr>
          <a:lstStyle/>
          <a:p>
            <a:pPr indent="0" lvl="0" marL="0" marR="0" rtl="0" algn="ctr">
              <a:lnSpc>
                <a:spcPct val="100000"/>
              </a:lnSpc>
              <a:spcBef>
                <a:spcPts val="0"/>
              </a:spcBef>
              <a:spcAft>
                <a:spcPts val="1600"/>
              </a:spcAft>
              <a:buClr>
                <a:srgbClr val="000000"/>
              </a:buClr>
              <a:buSzPts val="1400"/>
              <a:buFont typeface="Arial"/>
              <a:buNone/>
            </a:pPr>
            <a:r>
              <a:rPr b="0" i="0" lang="en-US" sz="1400" u="none" cap="none" strike="noStrike">
                <a:solidFill>
                  <a:srgbClr val="2A2929"/>
                </a:solidFill>
                <a:latin typeface="Barlow"/>
                <a:ea typeface="Barlow"/>
                <a:cs typeface="Barlow"/>
                <a:sym typeface="Barlow"/>
              </a:rPr>
              <a:t>Merupakan pengguna dengan akses level 2</a:t>
            </a:r>
            <a:endParaRPr/>
          </a:p>
        </p:txBody>
      </p:sp>
      <p:sp>
        <p:nvSpPr>
          <p:cNvPr id="337" name="Google Shape;337;p16"/>
          <p:cNvSpPr txBox="1"/>
          <p:nvPr/>
        </p:nvSpPr>
        <p:spPr>
          <a:xfrm>
            <a:off x="703485" y="4450538"/>
            <a:ext cx="2126700" cy="447000"/>
          </a:xfrm>
          <a:prstGeom prst="rect">
            <a:avLst/>
          </a:prstGeom>
          <a:noFill/>
          <a:ln>
            <a:noFill/>
          </a:ln>
        </p:spPr>
        <p:txBody>
          <a:bodyPr anchorCtr="0" anchor="ctr" bIns="91425" lIns="91425" spcFirstLastPara="1" rIns="91425" wrap="square" tIns="324000">
            <a:noAutofit/>
          </a:bodyPr>
          <a:lstStyle/>
          <a:p>
            <a:pPr indent="0" lvl="0" marL="0" marR="0" rtl="0" algn="ctr">
              <a:lnSpc>
                <a:spcPct val="100000"/>
              </a:lnSpc>
              <a:spcBef>
                <a:spcPts val="0"/>
              </a:spcBef>
              <a:spcAft>
                <a:spcPts val="1600"/>
              </a:spcAft>
              <a:buClr>
                <a:srgbClr val="000000"/>
              </a:buClr>
              <a:buSzPts val="1400"/>
              <a:buFont typeface="Arial"/>
              <a:buNone/>
            </a:pPr>
            <a:r>
              <a:rPr b="0" i="0" lang="en-US" sz="1400" u="none" cap="none" strike="noStrike">
                <a:solidFill>
                  <a:srgbClr val="2A2929"/>
                </a:solidFill>
                <a:latin typeface="Barlow"/>
                <a:ea typeface="Barlow"/>
                <a:cs typeface="Barlow"/>
                <a:sym typeface="Barlow"/>
              </a:rPr>
              <a:t>Merupakan pengguna dengan akses level 1 </a:t>
            </a:r>
            <a:endParaRPr b="0" i="0" sz="1400" u="none" cap="none" strike="noStrike">
              <a:solidFill>
                <a:srgbClr val="2A2929"/>
              </a:solidFill>
              <a:latin typeface="Barlow"/>
              <a:ea typeface="Barlow"/>
              <a:cs typeface="Barlow"/>
              <a:sym typeface="Barlow"/>
            </a:endParaRPr>
          </a:p>
        </p:txBody>
      </p:sp>
      <p:grpSp>
        <p:nvGrpSpPr>
          <p:cNvPr id="338" name="Google Shape;338;p16"/>
          <p:cNvGrpSpPr/>
          <p:nvPr/>
        </p:nvGrpSpPr>
        <p:grpSpPr>
          <a:xfrm>
            <a:off x="579963" y="1999422"/>
            <a:ext cx="2409818" cy="2409814"/>
            <a:chOff x="5681300" y="2527788"/>
            <a:chExt cx="805800" cy="805800"/>
          </a:xfrm>
        </p:grpSpPr>
        <p:sp>
          <p:nvSpPr>
            <p:cNvPr id="339" name="Google Shape;339;p16"/>
            <p:cNvSpPr/>
            <p:nvPr/>
          </p:nvSpPr>
          <p:spPr>
            <a:xfrm>
              <a:off x="5681300" y="2527788"/>
              <a:ext cx="805800" cy="8058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6"/>
            <p:cNvSpPr/>
            <p:nvPr/>
          </p:nvSpPr>
          <p:spPr>
            <a:xfrm>
              <a:off x="5681300" y="2527788"/>
              <a:ext cx="805800" cy="805800"/>
            </a:xfrm>
            <a:prstGeom prst="pie">
              <a:avLst>
                <a:gd fmla="val 9124146"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16"/>
          <p:cNvGrpSpPr/>
          <p:nvPr/>
        </p:nvGrpSpPr>
        <p:grpSpPr>
          <a:xfrm>
            <a:off x="6158430" y="2001527"/>
            <a:ext cx="2405608" cy="2405604"/>
            <a:chOff x="5681300" y="2527788"/>
            <a:chExt cx="805800" cy="805800"/>
          </a:xfrm>
        </p:grpSpPr>
        <p:sp>
          <p:nvSpPr>
            <p:cNvPr id="342" name="Google Shape;342;p16"/>
            <p:cNvSpPr/>
            <p:nvPr/>
          </p:nvSpPr>
          <p:spPr>
            <a:xfrm>
              <a:off x="5681300" y="2527788"/>
              <a:ext cx="805800" cy="805800"/>
            </a:xfrm>
            <a:prstGeom prst="ellips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6"/>
            <p:cNvSpPr/>
            <p:nvPr/>
          </p:nvSpPr>
          <p:spPr>
            <a:xfrm>
              <a:off x="5681300" y="2527788"/>
              <a:ext cx="805800" cy="805800"/>
            </a:xfrm>
            <a:prstGeom prst="pie">
              <a:avLst>
                <a:gd fmla="val 1775828" name="adj1"/>
                <a:gd fmla="val 16200000"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4" name="Google Shape;344;p16"/>
          <p:cNvSpPr txBox="1"/>
          <p:nvPr/>
        </p:nvSpPr>
        <p:spPr>
          <a:xfrm>
            <a:off x="6295780" y="1515475"/>
            <a:ext cx="2126700" cy="698100"/>
          </a:xfrm>
          <a:prstGeom prst="rect">
            <a:avLst/>
          </a:prstGeom>
          <a:noFill/>
          <a:ln>
            <a:noFill/>
          </a:ln>
        </p:spPr>
        <p:txBody>
          <a:bodyPr anchorCtr="0" anchor="b" bIns="91425" lIns="91425" spcFirstLastPara="1" rIns="91425" wrap="square" tIns="324000">
            <a:noAutofit/>
          </a:bodyPr>
          <a:lstStyle/>
          <a:p>
            <a:pPr indent="0" lvl="0" marL="0" marR="0" rtl="0" algn="ctr">
              <a:lnSpc>
                <a:spcPct val="100000"/>
              </a:lnSpc>
              <a:spcBef>
                <a:spcPts val="0"/>
              </a:spcBef>
              <a:spcAft>
                <a:spcPts val="1600"/>
              </a:spcAft>
              <a:buClr>
                <a:srgbClr val="000000"/>
              </a:buClr>
              <a:buSzPts val="1800"/>
              <a:buFont typeface="Arial"/>
              <a:buNone/>
            </a:pPr>
            <a:r>
              <a:rPr b="0" i="0" lang="en-US" sz="1800" u="none" cap="none" strike="noStrike">
                <a:solidFill>
                  <a:srgbClr val="2A2929"/>
                </a:solidFill>
                <a:latin typeface="Fjalla One"/>
                <a:ea typeface="Fjalla One"/>
                <a:cs typeface="Fjalla One"/>
                <a:sym typeface="Fjalla One"/>
              </a:rPr>
              <a:t>Kasir</a:t>
            </a:r>
            <a:endParaRPr b="0" i="0" sz="1800" u="none" cap="none" strike="noStrike">
              <a:solidFill>
                <a:srgbClr val="2A2929"/>
              </a:solidFill>
              <a:latin typeface="Fjalla One"/>
              <a:ea typeface="Fjalla One"/>
              <a:cs typeface="Fjalla One"/>
              <a:sym typeface="Fjalla One"/>
            </a:endParaRPr>
          </a:p>
        </p:txBody>
      </p:sp>
      <p:sp>
        <p:nvSpPr>
          <p:cNvPr id="345" name="Google Shape;345;p16"/>
          <p:cNvSpPr txBox="1"/>
          <p:nvPr/>
        </p:nvSpPr>
        <p:spPr>
          <a:xfrm>
            <a:off x="721522" y="1518562"/>
            <a:ext cx="2126700" cy="698100"/>
          </a:xfrm>
          <a:prstGeom prst="rect">
            <a:avLst/>
          </a:prstGeom>
          <a:noFill/>
          <a:ln>
            <a:noFill/>
          </a:ln>
        </p:spPr>
        <p:txBody>
          <a:bodyPr anchorCtr="0" anchor="b" bIns="91425" lIns="91425" spcFirstLastPara="1" rIns="91425" wrap="square" tIns="324000">
            <a:noAutofit/>
          </a:bodyPr>
          <a:lstStyle/>
          <a:p>
            <a:pPr indent="0" lvl="0" marL="0" marR="0" rtl="0" algn="ctr">
              <a:lnSpc>
                <a:spcPct val="100000"/>
              </a:lnSpc>
              <a:spcBef>
                <a:spcPts val="0"/>
              </a:spcBef>
              <a:spcAft>
                <a:spcPts val="1600"/>
              </a:spcAft>
              <a:buClr>
                <a:srgbClr val="000000"/>
              </a:buClr>
              <a:buSzPts val="1800"/>
              <a:buFont typeface="Arial"/>
              <a:buNone/>
            </a:pPr>
            <a:r>
              <a:rPr b="0" i="0" lang="en-US" sz="1800" u="none" cap="none" strike="noStrike">
                <a:solidFill>
                  <a:srgbClr val="2A2929"/>
                </a:solidFill>
                <a:latin typeface="Fjalla One"/>
                <a:ea typeface="Fjalla One"/>
                <a:cs typeface="Fjalla One"/>
                <a:sym typeface="Fjalla One"/>
              </a:rPr>
              <a:t>ADMIN</a:t>
            </a:r>
            <a:endParaRPr b="0" i="0" sz="1800" u="none" cap="none" strike="noStrike">
              <a:solidFill>
                <a:srgbClr val="2A2929"/>
              </a:solidFill>
              <a:latin typeface="Fjalla One"/>
              <a:ea typeface="Fjalla One"/>
              <a:cs typeface="Fjalla One"/>
              <a:sym typeface="Fjalla One"/>
            </a:endParaRPr>
          </a:p>
        </p:txBody>
      </p:sp>
      <p:grpSp>
        <p:nvGrpSpPr>
          <p:cNvPr id="346" name="Google Shape;346;p16"/>
          <p:cNvGrpSpPr/>
          <p:nvPr/>
        </p:nvGrpSpPr>
        <p:grpSpPr>
          <a:xfrm>
            <a:off x="1417200" y="2906150"/>
            <a:ext cx="923550" cy="757113"/>
            <a:chOff x="1417200" y="2906150"/>
            <a:chExt cx="923550" cy="757113"/>
          </a:xfrm>
        </p:grpSpPr>
        <p:sp>
          <p:nvSpPr>
            <p:cNvPr id="347" name="Google Shape;347;p16"/>
            <p:cNvSpPr/>
            <p:nvPr/>
          </p:nvSpPr>
          <p:spPr>
            <a:xfrm>
              <a:off x="2070150" y="2906150"/>
              <a:ext cx="135300" cy="1275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6"/>
            <p:cNvSpPr/>
            <p:nvPr/>
          </p:nvSpPr>
          <p:spPr>
            <a:xfrm>
              <a:off x="2205450" y="3089888"/>
              <a:ext cx="135300" cy="1275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6"/>
            <p:cNvSpPr/>
            <p:nvPr/>
          </p:nvSpPr>
          <p:spPr>
            <a:xfrm>
              <a:off x="1894925" y="3247434"/>
              <a:ext cx="222900" cy="2241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6"/>
            <p:cNvSpPr/>
            <p:nvPr/>
          </p:nvSpPr>
          <p:spPr>
            <a:xfrm>
              <a:off x="1417200" y="3535763"/>
              <a:ext cx="135300" cy="1275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1" name="Google Shape;351;p16"/>
          <p:cNvGrpSpPr/>
          <p:nvPr/>
        </p:nvGrpSpPr>
        <p:grpSpPr>
          <a:xfrm>
            <a:off x="7539992" y="2728982"/>
            <a:ext cx="337861" cy="452082"/>
            <a:chOff x="1913402" y="2645566"/>
            <a:chExt cx="427348" cy="571822"/>
          </a:xfrm>
        </p:grpSpPr>
        <p:sp>
          <p:nvSpPr>
            <p:cNvPr id="352" name="Google Shape;352;p16"/>
            <p:cNvSpPr/>
            <p:nvPr/>
          </p:nvSpPr>
          <p:spPr>
            <a:xfrm>
              <a:off x="1913402" y="2962405"/>
              <a:ext cx="135300" cy="1275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6"/>
            <p:cNvSpPr/>
            <p:nvPr/>
          </p:nvSpPr>
          <p:spPr>
            <a:xfrm>
              <a:off x="2205450" y="3089888"/>
              <a:ext cx="135300" cy="1275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6"/>
            <p:cNvSpPr/>
            <p:nvPr/>
          </p:nvSpPr>
          <p:spPr>
            <a:xfrm>
              <a:off x="1985410" y="2645566"/>
              <a:ext cx="222900" cy="2241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35"/>
                                        </p:tgtEl>
                                        <p:attrNameLst>
                                          <p:attrName>style.visibility</p:attrName>
                                        </p:attrNameLst>
                                      </p:cBhvr>
                                      <p:to>
                                        <p:strVal val="visible"/>
                                      </p:to>
                                    </p:set>
                                    <p:anim calcmode="lin" valueType="num">
                                      <p:cBhvr additive="base">
                                        <p:cTn dur="500"/>
                                        <p:tgtEl>
                                          <p:spTgt spid="3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7"/>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Halaman Awal</a:t>
            </a:r>
            <a:endParaRPr/>
          </a:p>
        </p:txBody>
      </p:sp>
      <p:pic>
        <p:nvPicPr>
          <p:cNvPr id="360" name="Google Shape;360;p17"/>
          <p:cNvPicPr preferRelativeResize="0"/>
          <p:nvPr/>
        </p:nvPicPr>
        <p:blipFill rotWithShape="1">
          <a:blip r:embed="rId3">
            <a:alphaModFix/>
          </a:blip>
          <a:srcRect b="0" l="0" r="0" t="12545"/>
          <a:stretch/>
        </p:blipFill>
        <p:spPr>
          <a:xfrm>
            <a:off x="1355675" y="1643976"/>
            <a:ext cx="6428800" cy="3160991"/>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59"/>
                                        </p:tgtEl>
                                        <p:attrNameLst>
                                          <p:attrName>style.visibility</p:attrName>
                                        </p:attrNameLst>
                                      </p:cBhvr>
                                      <p:to>
                                        <p:strVal val="visible"/>
                                      </p:to>
                                    </p:set>
                                    <p:anim calcmode="lin" valueType="num">
                                      <p:cBhvr additive="base">
                                        <p:cTn dur="500"/>
                                        <p:tgtEl>
                                          <p:spTgt spid="35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8"/>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Dashboard Admin</a:t>
            </a:r>
            <a:endParaRPr/>
          </a:p>
        </p:txBody>
      </p:sp>
      <p:pic>
        <p:nvPicPr>
          <p:cNvPr id="366" name="Google Shape;366;p18"/>
          <p:cNvPicPr preferRelativeResize="0"/>
          <p:nvPr/>
        </p:nvPicPr>
        <p:blipFill rotWithShape="1">
          <a:blip r:embed="rId3">
            <a:alphaModFix/>
          </a:blip>
          <a:srcRect b="0" l="0" r="0" t="13031"/>
          <a:stretch/>
        </p:blipFill>
        <p:spPr>
          <a:xfrm>
            <a:off x="1161179" y="1516536"/>
            <a:ext cx="6821643" cy="3335501"/>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65"/>
                                        </p:tgtEl>
                                        <p:attrNameLst>
                                          <p:attrName>style.visibility</p:attrName>
                                        </p:attrNameLst>
                                      </p:cBhvr>
                                      <p:to>
                                        <p:strVal val="visible"/>
                                      </p:to>
                                    </p:set>
                                    <p:anim calcmode="lin" valueType="num">
                                      <p:cBhvr additive="base">
                                        <p:cTn dur="500"/>
                                        <p:tgtEl>
                                          <p:spTgt spid="3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000"/>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9"/>
          <p:cNvSpPr txBox="1"/>
          <p:nvPr>
            <p:ph type="ctrTitle"/>
          </p:nvPr>
        </p:nvSpPr>
        <p:spPr>
          <a:xfrm>
            <a:off x="1374925" y="416354"/>
            <a:ext cx="6390300" cy="57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F3F3F3"/>
              </a:buClr>
              <a:buSzPts val="2400"/>
              <a:buNone/>
            </a:pPr>
            <a:r>
              <a:rPr lang="en-US"/>
              <a:t>Dashboard Kasir</a:t>
            </a:r>
            <a:endParaRPr/>
          </a:p>
        </p:txBody>
      </p:sp>
      <p:pic>
        <p:nvPicPr>
          <p:cNvPr id="372" name="Google Shape;372;p19"/>
          <p:cNvPicPr preferRelativeResize="0"/>
          <p:nvPr/>
        </p:nvPicPr>
        <p:blipFill rotWithShape="1">
          <a:blip r:embed="rId3">
            <a:alphaModFix/>
          </a:blip>
          <a:srcRect b="0" l="0" r="0" t="12841"/>
          <a:stretch/>
        </p:blipFill>
        <p:spPr>
          <a:xfrm>
            <a:off x="1141075" y="1629221"/>
            <a:ext cx="6857999" cy="3360572"/>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1"/>
                                        </p:tgtEl>
                                        <p:attrNameLst>
                                          <p:attrName>style.visibility</p:attrName>
                                        </p:attrNameLst>
                                      </p:cBhvr>
                                      <p:to>
                                        <p:strVal val="visible"/>
                                      </p:to>
                                    </p:set>
                                    <p:anim calcmode="lin" valueType="num">
                                      <p:cBhvr additive="base">
                                        <p:cTn dur="500"/>
                                        <p:tgtEl>
                                          <p:spTgt spid="3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0"/>
          <p:cNvSpPr/>
          <p:nvPr/>
        </p:nvSpPr>
        <p:spPr>
          <a:xfrm>
            <a:off x="7734966" y="1098970"/>
            <a:ext cx="684954" cy="700176"/>
          </a:xfrm>
          <a:custGeom>
            <a:rect b="b" l="l" r="r" t="t"/>
            <a:pathLst>
              <a:path extrusionOk="0" h="701039" w="685800">
                <a:moveTo>
                  <a:pt x="513333" y="0"/>
                </a:moveTo>
                <a:lnTo>
                  <a:pt x="172466" y="0"/>
                </a:lnTo>
                <a:lnTo>
                  <a:pt x="126617" y="6160"/>
                </a:lnTo>
                <a:lnTo>
                  <a:pt x="85419" y="23546"/>
                </a:lnTo>
                <a:lnTo>
                  <a:pt x="50514" y="50514"/>
                </a:lnTo>
                <a:lnTo>
                  <a:pt x="23546" y="85419"/>
                </a:lnTo>
                <a:lnTo>
                  <a:pt x="6160" y="126617"/>
                </a:lnTo>
                <a:lnTo>
                  <a:pt x="0" y="172466"/>
                </a:lnTo>
                <a:lnTo>
                  <a:pt x="0" y="528574"/>
                </a:lnTo>
                <a:lnTo>
                  <a:pt x="6160" y="574422"/>
                </a:lnTo>
                <a:lnTo>
                  <a:pt x="23546" y="615620"/>
                </a:lnTo>
                <a:lnTo>
                  <a:pt x="50514" y="650525"/>
                </a:lnTo>
                <a:lnTo>
                  <a:pt x="85419" y="677493"/>
                </a:lnTo>
                <a:lnTo>
                  <a:pt x="126617" y="694879"/>
                </a:lnTo>
                <a:lnTo>
                  <a:pt x="172466" y="701040"/>
                </a:lnTo>
                <a:lnTo>
                  <a:pt x="513333" y="701040"/>
                </a:lnTo>
                <a:lnTo>
                  <a:pt x="559182" y="694879"/>
                </a:lnTo>
                <a:lnTo>
                  <a:pt x="600380" y="677493"/>
                </a:lnTo>
                <a:lnTo>
                  <a:pt x="635285" y="650525"/>
                </a:lnTo>
                <a:lnTo>
                  <a:pt x="662253" y="615620"/>
                </a:lnTo>
                <a:lnTo>
                  <a:pt x="679639" y="574422"/>
                </a:lnTo>
                <a:lnTo>
                  <a:pt x="685800" y="528574"/>
                </a:lnTo>
                <a:lnTo>
                  <a:pt x="685800" y="172466"/>
                </a:lnTo>
                <a:lnTo>
                  <a:pt x="679639" y="126617"/>
                </a:lnTo>
                <a:lnTo>
                  <a:pt x="662253" y="85419"/>
                </a:lnTo>
                <a:lnTo>
                  <a:pt x="635285" y="50514"/>
                </a:lnTo>
                <a:lnTo>
                  <a:pt x="600380" y="23546"/>
                </a:lnTo>
                <a:lnTo>
                  <a:pt x="559182" y="6160"/>
                </a:lnTo>
                <a:lnTo>
                  <a:pt x="513333" y="0"/>
                </a:lnTo>
                <a:close/>
              </a:path>
            </a:pathLst>
          </a:custGeom>
          <a:solidFill>
            <a:srgbClr val="E6403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378" name="Google Shape;378;p20"/>
          <p:cNvSpPr/>
          <p:nvPr/>
        </p:nvSpPr>
        <p:spPr>
          <a:xfrm>
            <a:off x="724078" y="2971179"/>
            <a:ext cx="684954" cy="697639"/>
          </a:xfrm>
          <a:custGeom>
            <a:rect b="b" l="l" r="r" t="t"/>
            <a:pathLst>
              <a:path extrusionOk="0" h="698500" w="685800">
                <a:moveTo>
                  <a:pt x="513270" y="0"/>
                </a:moveTo>
                <a:lnTo>
                  <a:pt x="172529" y="0"/>
                </a:lnTo>
                <a:lnTo>
                  <a:pt x="126663" y="6160"/>
                </a:lnTo>
                <a:lnTo>
                  <a:pt x="85449" y="23546"/>
                </a:lnTo>
                <a:lnTo>
                  <a:pt x="50531" y="50514"/>
                </a:lnTo>
                <a:lnTo>
                  <a:pt x="23554" y="85419"/>
                </a:lnTo>
                <a:lnTo>
                  <a:pt x="6162" y="126617"/>
                </a:lnTo>
                <a:lnTo>
                  <a:pt x="0" y="172465"/>
                </a:lnTo>
                <a:lnTo>
                  <a:pt x="0" y="525526"/>
                </a:lnTo>
                <a:lnTo>
                  <a:pt x="6162" y="571374"/>
                </a:lnTo>
                <a:lnTo>
                  <a:pt x="23554" y="612572"/>
                </a:lnTo>
                <a:lnTo>
                  <a:pt x="50531" y="647477"/>
                </a:lnTo>
                <a:lnTo>
                  <a:pt x="85449" y="674445"/>
                </a:lnTo>
                <a:lnTo>
                  <a:pt x="126663" y="691831"/>
                </a:lnTo>
                <a:lnTo>
                  <a:pt x="172529" y="697991"/>
                </a:lnTo>
                <a:lnTo>
                  <a:pt x="513270" y="697991"/>
                </a:lnTo>
                <a:lnTo>
                  <a:pt x="559145" y="691831"/>
                </a:lnTo>
                <a:lnTo>
                  <a:pt x="600361" y="674445"/>
                </a:lnTo>
                <a:lnTo>
                  <a:pt x="635277" y="647477"/>
                </a:lnTo>
                <a:lnTo>
                  <a:pt x="662250" y="612572"/>
                </a:lnTo>
                <a:lnTo>
                  <a:pt x="679639" y="571374"/>
                </a:lnTo>
                <a:lnTo>
                  <a:pt x="685800" y="525526"/>
                </a:lnTo>
                <a:lnTo>
                  <a:pt x="685800" y="172465"/>
                </a:lnTo>
                <a:lnTo>
                  <a:pt x="679639" y="126617"/>
                </a:lnTo>
                <a:lnTo>
                  <a:pt x="662250" y="85419"/>
                </a:lnTo>
                <a:lnTo>
                  <a:pt x="635277" y="50514"/>
                </a:lnTo>
                <a:lnTo>
                  <a:pt x="600361" y="23546"/>
                </a:lnTo>
                <a:lnTo>
                  <a:pt x="559145" y="6160"/>
                </a:lnTo>
                <a:lnTo>
                  <a:pt x="513270" y="0"/>
                </a:lnTo>
                <a:close/>
              </a:path>
            </a:pathLst>
          </a:custGeom>
          <a:solidFill>
            <a:srgbClr val="E6403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379" name="Google Shape;379;p20"/>
          <p:cNvSpPr/>
          <p:nvPr/>
        </p:nvSpPr>
        <p:spPr>
          <a:xfrm>
            <a:off x="7734966" y="2971179"/>
            <a:ext cx="684954" cy="697639"/>
          </a:xfrm>
          <a:custGeom>
            <a:rect b="b" l="l" r="r" t="t"/>
            <a:pathLst>
              <a:path extrusionOk="0" h="698500" w="685800">
                <a:moveTo>
                  <a:pt x="513333" y="0"/>
                </a:moveTo>
                <a:lnTo>
                  <a:pt x="172466" y="0"/>
                </a:lnTo>
                <a:lnTo>
                  <a:pt x="126617" y="6160"/>
                </a:lnTo>
                <a:lnTo>
                  <a:pt x="85419" y="23546"/>
                </a:lnTo>
                <a:lnTo>
                  <a:pt x="50514" y="50514"/>
                </a:lnTo>
                <a:lnTo>
                  <a:pt x="23546" y="85419"/>
                </a:lnTo>
                <a:lnTo>
                  <a:pt x="6160" y="126617"/>
                </a:lnTo>
                <a:lnTo>
                  <a:pt x="0" y="172465"/>
                </a:lnTo>
                <a:lnTo>
                  <a:pt x="0" y="525526"/>
                </a:lnTo>
                <a:lnTo>
                  <a:pt x="6160" y="571374"/>
                </a:lnTo>
                <a:lnTo>
                  <a:pt x="23546" y="612572"/>
                </a:lnTo>
                <a:lnTo>
                  <a:pt x="50514" y="647477"/>
                </a:lnTo>
                <a:lnTo>
                  <a:pt x="85419" y="674445"/>
                </a:lnTo>
                <a:lnTo>
                  <a:pt x="126617" y="691831"/>
                </a:lnTo>
                <a:lnTo>
                  <a:pt x="172466" y="697991"/>
                </a:lnTo>
                <a:lnTo>
                  <a:pt x="513333" y="697991"/>
                </a:lnTo>
                <a:lnTo>
                  <a:pt x="559182" y="691831"/>
                </a:lnTo>
                <a:lnTo>
                  <a:pt x="600380" y="674445"/>
                </a:lnTo>
                <a:lnTo>
                  <a:pt x="635285" y="647477"/>
                </a:lnTo>
                <a:lnTo>
                  <a:pt x="662253" y="612572"/>
                </a:lnTo>
                <a:lnTo>
                  <a:pt x="679639" y="571374"/>
                </a:lnTo>
                <a:lnTo>
                  <a:pt x="685800" y="525526"/>
                </a:lnTo>
                <a:lnTo>
                  <a:pt x="685800" y="172465"/>
                </a:lnTo>
                <a:lnTo>
                  <a:pt x="679639" y="126617"/>
                </a:lnTo>
                <a:lnTo>
                  <a:pt x="662253" y="85419"/>
                </a:lnTo>
                <a:lnTo>
                  <a:pt x="635285" y="50514"/>
                </a:lnTo>
                <a:lnTo>
                  <a:pt x="600380" y="23546"/>
                </a:lnTo>
                <a:lnTo>
                  <a:pt x="559182" y="6160"/>
                </a:lnTo>
                <a:lnTo>
                  <a:pt x="513333" y="0"/>
                </a:lnTo>
                <a:close/>
              </a:path>
            </a:pathLst>
          </a:custGeom>
          <a:solidFill>
            <a:srgbClr val="E6403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380" name="Google Shape;380;p20"/>
          <p:cNvSpPr/>
          <p:nvPr/>
        </p:nvSpPr>
        <p:spPr>
          <a:xfrm>
            <a:off x="724078" y="1098970"/>
            <a:ext cx="684954" cy="700176"/>
          </a:xfrm>
          <a:custGeom>
            <a:rect b="b" l="l" r="r" t="t"/>
            <a:pathLst>
              <a:path extrusionOk="0" h="701039" w="685800">
                <a:moveTo>
                  <a:pt x="513270" y="0"/>
                </a:moveTo>
                <a:lnTo>
                  <a:pt x="172529" y="0"/>
                </a:lnTo>
                <a:lnTo>
                  <a:pt x="126663" y="6160"/>
                </a:lnTo>
                <a:lnTo>
                  <a:pt x="85449" y="23546"/>
                </a:lnTo>
                <a:lnTo>
                  <a:pt x="50531" y="50514"/>
                </a:lnTo>
                <a:lnTo>
                  <a:pt x="23554" y="85419"/>
                </a:lnTo>
                <a:lnTo>
                  <a:pt x="6162" y="126617"/>
                </a:lnTo>
                <a:lnTo>
                  <a:pt x="0" y="172466"/>
                </a:lnTo>
                <a:lnTo>
                  <a:pt x="0" y="528574"/>
                </a:lnTo>
                <a:lnTo>
                  <a:pt x="6162" y="574422"/>
                </a:lnTo>
                <a:lnTo>
                  <a:pt x="23554" y="615620"/>
                </a:lnTo>
                <a:lnTo>
                  <a:pt x="50531" y="650525"/>
                </a:lnTo>
                <a:lnTo>
                  <a:pt x="85449" y="677493"/>
                </a:lnTo>
                <a:lnTo>
                  <a:pt x="126663" y="694879"/>
                </a:lnTo>
                <a:lnTo>
                  <a:pt x="172529" y="701040"/>
                </a:lnTo>
                <a:lnTo>
                  <a:pt x="513270" y="701040"/>
                </a:lnTo>
                <a:lnTo>
                  <a:pt x="559145" y="694879"/>
                </a:lnTo>
                <a:lnTo>
                  <a:pt x="600361" y="677493"/>
                </a:lnTo>
                <a:lnTo>
                  <a:pt x="635277" y="650525"/>
                </a:lnTo>
                <a:lnTo>
                  <a:pt x="662250" y="615620"/>
                </a:lnTo>
                <a:lnTo>
                  <a:pt x="679639" y="574422"/>
                </a:lnTo>
                <a:lnTo>
                  <a:pt x="685800" y="528574"/>
                </a:lnTo>
                <a:lnTo>
                  <a:pt x="685800" y="172466"/>
                </a:lnTo>
                <a:lnTo>
                  <a:pt x="679639" y="126617"/>
                </a:lnTo>
                <a:lnTo>
                  <a:pt x="662250" y="85419"/>
                </a:lnTo>
                <a:lnTo>
                  <a:pt x="635277" y="50514"/>
                </a:lnTo>
                <a:lnTo>
                  <a:pt x="600361" y="23546"/>
                </a:lnTo>
                <a:lnTo>
                  <a:pt x="559145" y="6160"/>
                </a:lnTo>
                <a:lnTo>
                  <a:pt x="513270" y="0"/>
                </a:lnTo>
                <a:close/>
              </a:path>
            </a:pathLst>
          </a:custGeom>
          <a:solidFill>
            <a:srgbClr val="E6403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381" name="Google Shape;381;p20"/>
          <p:cNvSpPr/>
          <p:nvPr/>
        </p:nvSpPr>
        <p:spPr>
          <a:xfrm>
            <a:off x="724077" y="2018331"/>
            <a:ext cx="3105127" cy="0"/>
          </a:xfrm>
          <a:custGeom>
            <a:rect b="b" l="l" r="r" t="t"/>
            <a:pathLst>
              <a:path extrusionOk="0" h="120000" w="3108960">
                <a:moveTo>
                  <a:pt x="0" y="0"/>
                </a:moveTo>
                <a:lnTo>
                  <a:pt x="3108960" y="0"/>
                </a:lnTo>
              </a:path>
            </a:pathLst>
          </a:custGeom>
          <a:noFill/>
          <a:ln cap="flat" cmpd="sng" w="18275">
            <a:solidFill>
              <a:srgbClr val="E6403A"/>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382" name="Google Shape;382;p20"/>
          <p:cNvSpPr/>
          <p:nvPr/>
        </p:nvSpPr>
        <p:spPr>
          <a:xfrm>
            <a:off x="724077" y="3890541"/>
            <a:ext cx="3105127" cy="0"/>
          </a:xfrm>
          <a:custGeom>
            <a:rect b="b" l="l" r="r" t="t"/>
            <a:pathLst>
              <a:path extrusionOk="0" h="120000" w="3108960">
                <a:moveTo>
                  <a:pt x="0" y="0"/>
                </a:moveTo>
                <a:lnTo>
                  <a:pt x="3108960" y="0"/>
                </a:lnTo>
              </a:path>
            </a:pathLst>
          </a:custGeom>
          <a:noFill/>
          <a:ln cap="flat" cmpd="sng" w="18275">
            <a:solidFill>
              <a:srgbClr val="E6403A"/>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383" name="Google Shape;383;p20"/>
          <p:cNvSpPr txBox="1"/>
          <p:nvPr>
            <p:ph idx="1" type="subTitle"/>
          </p:nvPr>
        </p:nvSpPr>
        <p:spPr>
          <a:xfrm>
            <a:off x="1450092" y="1223839"/>
            <a:ext cx="27693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Login dan Logout</a:t>
            </a:r>
            <a:endParaRPr/>
          </a:p>
        </p:txBody>
      </p:sp>
      <p:sp>
        <p:nvSpPr>
          <p:cNvPr id="384" name="Google Shape;384;p20"/>
          <p:cNvSpPr txBox="1"/>
          <p:nvPr>
            <p:ph idx="2" type="subTitle"/>
          </p:nvPr>
        </p:nvSpPr>
        <p:spPr>
          <a:xfrm>
            <a:off x="680514" y="2111307"/>
            <a:ext cx="3305313" cy="540199"/>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100"/>
              <a:buFont typeface="Josefin Slab"/>
              <a:buNone/>
            </a:pPr>
            <a:r>
              <a:rPr lang="en-US" sz="1400">
                <a:solidFill>
                  <a:srgbClr val="412949"/>
                </a:solidFill>
                <a:latin typeface="Tahoma"/>
                <a:ea typeface="Tahoma"/>
                <a:cs typeface="Tahoma"/>
                <a:sym typeface="Tahoma"/>
              </a:rPr>
              <a:t>Admin dapat melakukan log in dan log out</a:t>
            </a:r>
            <a:endParaRPr sz="1400">
              <a:latin typeface="Tahoma"/>
              <a:ea typeface="Tahoma"/>
              <a:cs typeface="Tahoma"/>
              <a:sym typeface="Tahoma"/>
            </a:endParaRPr>
          </a:p>
          <a:p>
            <a:pPr indent="-342900" lvl="0" marL="457200" rtl="0" algn="ctr">
              <a:lnSpc>
                <a:spcPct val="100000"/>
              </a:lnSpc>
              <a:spcBef>
                <a:spcPts val="0"/>
              </a:spcBef>
              <a:spcAft>
                <a:spcPts val="0"/>
              </a:spcAft>
              <a:buClr>
                <a:srgbClr val="434343"/>
              </a:buClr>
              <a:buSzPts val="1100"/>
              <a:buFont typeface="Josefin Slab"/>
              <a:buNone/>
            </a:pPr>
            <a:r>
              <a:t/>
            </a:r>
            <a:endParaRPr/>
          </a:p>
        </p:txBody>
      </p:sp>
      <p:sp>
        <p:nvSpPr>
          <p:cNvPr id="385" name="Google Shape;385;p20"/>
          <p:cNvSpPr txBox="1"/>
          <p:nvPr>
            <p:ph idx="3" type="subTitle"/>
          </p:nvPr>
        </p:nvSpPr>
        <p:spPr>
          <a:xfrm>
            <a:off x="4869869" y="1234161"/>
            <a:ext cx="27369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Produk Serta Stok</a:t>
            </a:r>
            <a:endParaRPr/>
          </a:p>
        </p:txBody>
      </p:sp>
      <p:sp>
        <p:nvSpPr>
          <p:cNvPr id="386" name="Google Shape;386;p20"/>
          <p:cNvSpPr txBox="1"/>
          <p:nvPr>
            <p:ph idx="4" type="subTitle"/>
          </p:nvPr>
        </p:nvSpPr>
        <p:spPr>
          <a:xfrm>
            <a:off x="5158171" y="2109300"/>
            <a:ext cx="3305305" cy="640155"/>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100"/>
              <a:buFont typeface="Josefin Slab"/>
              <a:buNone/>
            </a:pPr>
            <a:r>
              <a:rPr lang="en-US" sz="1398">
                <a:solidFill>
                  <a:srgbClr val="412949"/>
                </a:solidFill>
                <a:latin typeface="Tahoma"/>
                <a:ea typeface="Tahoma"/>
                <a:cs typeface="Tahoma"/>
                <a:sym typeface="Tahoma"/>
              </a:rPr>
              <a:t>Admin dapat  mengatur produk seperti jenis serta stoknya</a:t>
            </a:r>
            <a:endParaRPr sz="1398">
              <a:latin typeface="Tahoma"/>
              <a:ea typeface="Tahoma"/>
              <a:cs typeface="Tahoma"/>
              <a:sym typeface="Tahoma"/>
            </a:endParaRPr>
          </a:p>
          <a:p>
            <a:pPr indent="-342900" lvl="0" marL="457200" rtl="0" algn="ctr">
              <a:lnSpc>
                <a:spcPct val="100000"/>
              </a:lnSpc>
              <a:spcBef>
                <a:spcPts val="0"/>
              </a:spcBef>
              <a:spcAft>
                <a:spcPts val="0"/>
              </a:spcAft>
              <a:buClr>
                <a:srgbClr val="434343"/>
              </a:buClr>
              <a:buSzPts val="1100"/>
              <a:buFont typeface="Josefin Slab"/>
              <a:buNone/>
            </a:pPr>
            <a:r>
              <a:t/>
            </a:r>
            <a:endParaRPr/>
          </a:p>
        </p:txBody>
      </p:sp>
      <p:sp>
        <p:nvSpPr>
          <p:cNvPr id="387" name="Google Shape;387;p20"/>
          <p:cNvSpPr txBox="1"/>
          <p:nvPr>
            <p:ph idx="5" type="subTitle"/>
          </p:nvPr>
        </p:nvSpPr>
        <p:spPr>
          <a:xfrm>
            <a:off x="1494242" y="3125371"/>
            <a:ext cx="27693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Pengguna serta Supplier</a:t>
            </a:r>
            <a:endParaRPr/>
          </a:p>
        </p:txBody>
      </p:sp>
      <p:sp>
        <p:nvSpPr>
          <p:cNvPr id="388" name="Google Shape;388;p20"/>
          <p:cNvSpPr txBox="1"/>
          <p:nvPr>
            <p:ph idx="6" type="subTitle"/>
          </p:nvPr>
        </p:nvSpPr>
        <p:spPr>
          <a:xfrm>
            <a:off x="680514" y="3954006"/>
            <a:ext cx="3538875" cy="953845"/>
          </a:xfrm>
          <a:prstGeom prst="rect">
            <a:avLst/>
          </a:prstGeom>
          <a:noFill/>
          <a:ln>
            <a:noFill/>
          </a:ln>
        </p:spPr>
        <p:txBody>
          <a:bodyPr anchorCtr="0" anchor="t" bIns="91425" lIns="91425" spcFirstLastPara="1" rIns="91425" wrap="square" tIns="91425">
            <a:noAutofit/>
          </a:bodyPr>
          <a:lstStyle/>
          <a:p>
            <a:pPr indent="-342900" lvl="0" marL="457200" marR="8255" rtl="0" algn="ctr">
              <a:lnSpc>
                <a:spcPct val="100000"/>
              </a:lnSpc>
              <a:spcBef>
                <a:spcPts val="5"/>
              </a:spcBef>
              <a:spcAft>
                <a:spcPts val="0"/>
              </a:spcAft>
              <a:buSzPts val="1100"/>
              <a:buNone/>
            </a:pPr>
            <a:r>
              <a:rPr lang="en-US" sz="1400">
                <a:latin typeface="Tahoma"/>
                <a:ea typeface="Tahoma"/>
                <a:cs typeface="Tahoma"/>
                <a:sym typeface="Tahoma"/>
              </a:rPr>
              <a:t>Admin dapat melihat daftar pengguna dan daftar suplier  serta mengubahnya</a:t>
            </a:r>
            <a:endParaRPr sz="1400">
              <a:latin typeface="Tahoma"/>
              <a:ea typeface="Tahoma"/>
              <a:cs typeface="Tahoma"/>
              <a:sym typeface="Tahoma"/>
            </a:endParaRPr>
          </a:p>
        </p:txBody>
      </p:sp>
      <p:sp>
        <p:nvSpPr>
          <p:cNvPr id="389" name="Google Shape;389;p20"/>
          <p:cNvSpPr txBox="1"/>
          <p:nvPr>
            <p:ph idx="7" type="subTitle"/>
          </p:nvPr>
        </p:nvSpPr>
        <p:spPr>
          <a:xfrm>
            <a:off x="4869869" y="3159261"/>
            <a:ext cx="2736900" cy="445500"/>
          </a:xfrm>
          <a:prstGeom prst="rect">
            <a:avLst/>
          </a:prstGeom>
          <a:solidFill>
            <a:schemeClr val="accent6"/>
          </a:solidFill>
          <a:ln>
            <a:noFill/>
          </a:ln>
        </p:spPr>
        <p:txBody>
          <a:bodyPr anchorCtr="0" anchor="b"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800"/>
              <a:buFont typeface="Josefin Sans"/>
              <a:buNone/>
            </a:pPr>
            <a:r>
              <a:rPr lang="en-US"/>
              <a:t>Laporan Penjualan</a:t>
            </a:r>
            <a:endParaRPr/>
          </a:p>
        </p:txBody>
      </p:sp>
      <p:sp>
        <p:nvSpPr>
          <p:cNvPr id="390" name="Google Shape;390;p20"/>
          <p:cNvSpPr txBox="1"/>
          <p:nvPr>
            <p:ph idx="8" type="subTitle"/>
          </p:nvPr>
        </p:nvSpPr>
        <p:spPr>
          <a:xfrm>
            <a:off x="4805563" y="4001927"/>
            <a:ext cx="3611310" cy="807975"/>
          </a:xfrm>
          <a:prstGeom prst="rect">
            <a:avLst/>
          </a:prstGeom>
          <a:noFill/>
          <a:ln>
            <a:noFill/>
          </a:ln>
        </p:spPr>
        <p:txBody>
          <a:bodyPr anchorCtr="0" anchor="t" bIns="91425" lIns="91425" spcFirstLastPara="1" rIns="91425" wrap="square" tIns="91425">
            <a:noAutofit/>
          </a:bodyPr>
          <a:lstStyle/>
          <a:p>
            <a:pPr indent="-342900" lvl="0" marL="457200" rtl="0" algn="ctr">
              <a:lnSpc>
                <a:spcPct val="100000"/>
              </a:lnSpc>
              <a:spcBef>
                <a:spcPts val="0"/>
              </a:spcBef>
              <a:spcAft>
                <a:spcPts val="0"/>
              </a:spcAft>
              <a:buClr>
                <a:srgbClr val="434343"/>
              </a:buClr>
              <a:buSzPts val="1100"/>
              <a:buFont typeface="Josefin Slab"/>
              <a:buNone/>
            </a:pPr>
            <a:r>
              <a:rPr lang="en-US" sz="1400">
                <a:solidFill>
                  <a:srgbClr val="412949"/>
                </a:solidFill>
                <a:latin typeface="Tahoma"/>
                <a:ea typeface="Tahoma"/>
                <a:cs typeface="Tahoma"/>
                <a:sym typeface="Tahoma"/>
              </a:rPr>
              <a:t>Admin dapat melihat riwayat </a:t>
            </a:r>
            <a:r>
              <a:rPr lang="en-US">
                <a:solidFill>
                  <a:srgbClr val="412949"/>
                </a:solidFill>
                <a:latin typeface="Tahoma"/>
                <a:ea typeface="Tahoma"/>
                <a:cs typeface="Tahoma"/>
                <a:sym typeface="Tahoma"/>
              </a:rPr>
              <a:t>penjualan </a:t>
            </a:r>
            <a:r>
              <a:rPr lang="en-US" sz="1400">
                <a:solidFill>
                  <a:srgbClr val="412949"/>
                </a:solidFill>
                <a:latin typeface="Tahoma"/>
                <a:ea typeface="Tahoma"/>
                <a:cs typeface="Tahoma"/>
                <a:sym typeface="Tahoma"/>
              </a:rPr>
              <a:t> beserta total saldo</a:t>
            </a:r>
            <a:endParaRPr sz="1400">
              <a:latin typeface="Tahoma"/>
              <a:ea typeface="Tahoma"/>
              <a:cs typeface="Tahoma"/>
              <a:sym typeface="Tahoma"/>
            </a:endParaRPr>
          </a:p>
          <a:p>
            <a:pPr indent="-342900" lvl="0" marL="457200" rtl="0" algn="ctr">
              <a:lnSpc>
                <a:spcPct val="100000"/>
              </a:lnSpc>
              <a:spcBef>
                <a:spcPts val="0"/>
              </a:spcBef>
              <a:spcAft>
                <a:spcPts val="0"/>
              </a:spcAft>
              <a:buClr>
                <a:srgbClr val="434343"/>
              </a:buClr>
              <a:buSzPts val="1100"/>
              <a:buFont typeface="Josefin Slab"/>
              <a:buNone/>
            </a:pPr>
            <a:r>
              <a:t/>
            </a:r>
            <a:endParaRPr/>
          </a:p>
        </p:txBody>
      </p:sp>
      <p:sp>
        <p:nvSpPr>
          <p:cNvPr id="391" name="Google Shape;391;p20"/>
          <p:cNvSpPr txBox="1"/>
          <p:nvPr>
            <p:ph type="ctrTitle"/>
          </p:nvPr>
        </p:nvSpPr>
        <p:spPr>
          <a:xfrm>
            <a:off x="1374925" y="416354"/>
            <a:ext cx="6390300" cy="394964"/>
          </a:xfrm>
          <a:prstGeom prst="rect">
            <a:avLst/>
          </a:prstGeom>
          <a:noFill/>
          <a:ln>
            <a:noFill/>
          </a:ln>
        </p:spPr>
        <p:txBody>
          <a:bodyPr anchorCtr="0" anchor="t" bIns="0" lIns="0" spcFirstLastPara="1" rIns="0" wrap="square" tIns="12675">
            <a:spAutoFit/>
          </a:bodyPr>
          <a:lstStyle/>
          <a:p>
            <a:pPr indent="0" lvl="0" marL="12685" rtl="0" algn="ctr">
              <a:lnSpc>
                <a:spcPct val="100000"/>
              </a:lnSpc>
              <a:spcBef>
                <a:spcPts val="100"/>
              </a:spcBef>
              <a:spcAft>
                <a:spcPts val="0"/>
              </a:spcAft>
              <a:buSzPts val="2400"/>
              <a:buNone/>
            </a:pPr>
            <a:r>
              <a:rPr lang="en-US"/>
              <a:t>FITUR UNTUK ADMIN </a:t>
            </a:r>
            <a:endParaRPr/>
          </a:p>
        </p:txBody>
      </p:sp>
      <p:sp>
        <p:nvSpPr>
          <p:cNvPr id="392" name="Google Shape;392;p20"/>
          <p:cNvSpPr/>
          <p:nvPr/>
        </p:nvSpPr>
        <p:spPr>
          <a:xfrm>
            <a:off x="4572000" y="2027464"/>
            <a:ext cx="0" cy="3096882"/>
          </a:xfrm>
          <a:custGeom>
            <a:rect b="b" l="l" r="r" t="t"/>
            <a:pathLst>
              <a:path extrusionOk="0" h="3100704" w="120000">
                <a:moveTo>
                  <a:pt x="0" y="0"/>
                </a:moveTo>
                <a:lnTo>
                  <a:pt x="0" y="3100199"/>
                </a:lnTo>
              </a:path>
            </a:pathLst>
          </a:custGeom>
          <a:noFill/>
          <a:ln cap="flat" cmpd="sng" w="18275">
            <a:solidFill>
              <a:srgbClr val="E6403A"/>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393" name="Google Shape;393;p20"/>
          <p:cNvSpPr/>
          <p:nvPr/>
        </p:nvSpPr>
        <p:spPr>
          <a:xfrm>
            <a:off x="5311750" y="2018331"/>
            <a:ext cx="3105127" cy="0"/>
          </a:xfrm>
          <a:custGeom>
            <a:rect b="b" l="l" r="r" t="t"/>
            <a:pathLst>
              <a:path extrusionOk="0" h="120000" w="3108959">
                <a:moveTo>
                  <a:pt x="3108960" y="0"/>
                </a:moveTo>
                <a:lnTo>
                  <a:pt x="0" y="0"/>
                </a:lnTo>
              </a:path>
            </a:pathLst>
          </a:custGeom>
          <a:noFill/>
          <a:ln cap="flat" cmpd="sng" w="18275">
            <a:solidFill>
              <a:srgbClr val="E6403A"/>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394" name="Google Shape;394;p20"/>
          <p:cNvSpPr/>
          <p:nvPr/>
        </p:nvSpPr>
        <p:spPr>
          <a:xfrm>
            <a:off x="5311750" y="3890541"/>
            <a:ext cx="3105127" cy="0"/>
          </a:xfrm>
          <a:custGeom>
            <a:rect b="b" l="l" r="r" t="t"/>
            <a:pathLst>
              <a:path extrusionOk="0" h="120000" w="3108959">
                <a:moveTo>
                  <a:pt x="3108960" y="0"/>
                </a:moveTo>
                <a:lnTo>
                  <a:pt x="0" y="0"/>
                </a:lnTo>
              </a:path>
            </a:pathLst>
          </a:custGeom>
          <a:noFill/>
          <a:ln cap="flat" cmpd="sng" w="18275">
            <a:solidFill>
              <a:srgbClr val="E6403A"/>
            </a:solidFill>
            <a:prstDash val="dash"/>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pic>
        <p:nvPicPr>
          <p:cNvPr id="395" name="Google Shape;395;p20"/>
          <p:cNvPicPr preferRelativeResize="0"/>
          <p:nvPr/>
        </p:nvPicPr>
        <p:blipFill rotWithShape="1">
          <a:blip r:embed="rId3">
            <a:alphaModFix/>
          </a:blip>
          <a:srcRect b="0" l="0" r="0" t="0"/>
          <a:stretch/>
        </p:blipFill>
        <p:spPr>
          <a:xfrm>
            <a:off x="7945019" y="1296846"/>
            <a:ext cx="266371" cy="365309"/>
          </a:xfrm>
          <a:prstGeom prst="rect">
            <a:avLst/>
          </a:prstGeom>
          <a:noFill/>
          <a:ln>
            <a:noFill/>
          </a:ln>
        </p:spPr>
      </p:pic>
      <p:grpSp>
        <p:nvGrpSpPr>
          <p:cNvPr id="396" name="Google Shape;396;p20"/>
          <p:cNvGrpSpPr/>
          <p:nvPr/>
        </p:nvGrpSpPr>
        <p:grpSpPr>
          <a:xfrm>
            <a:off x="883900" y="3131002"/>
            <a:ext cx="366578" cy="365309"/>
            <a:chOff x="879347" y="3134867"/>
            <a:chExt cx="367030" cy="365760"/>
          </a:xfrm>
        </p:grpSpPr>
        <p:sp>
          <p:nvSpPr>
            <p:cNvPr id="397" name="Google Shape;397;p20"/>
            <p:cNvSpPr/>
            <p:nvPr/>
          </p:nvSpPr>
          <p:spPr>
            <a:xfrm>
              <a:off x="879347" y="3134867"/>
              <a:ext cx="367030" cy="365760"/>
            </a:xfrm>
            <a:custGeom>
              <a:rect b="b" l="l" r="r" t="t"/>
              <a:pathLst>
                <a:path extrusionOk="0" h="365760" w="367030">
                  <a:moveTo>
                    <a:pt x="138391" y="13462"/>
                  </a:moveTo>
                  <a:lnTo>
                    <a:pt x="135267" y="13462"/>
                  </a:lnTo>
                  <a:lnTo>
                    <a:pt x="127155" y="14116"/>
                  </a:lnTo>
                  <a:lnTo>
                    <a:pt x="91755" y="39004"/>
                  </a:lnTo>
                  <a:lnTo>
                    <a:pt x="85610" y="68833"/>
                  </a:lnTo>
                  <a:lnTo>
                    <a:pt x="87061" y="87183"/>
                  </a:lnTo>
                  <a:lnTo>
                    <a:pt x="90390" y="106854"/>
                  </a:lnTo>
                  <a:lnTo>
                    <a:pt x="94059" y="123644"/>
                  </a:lnTo>
                  <a:lnTo>
                    <a:pt x="96532" y="133350"/>
                  </a:lnTo>
                  <a:lnTo>
                    <a:pt x="100290" y="153023"/>
                  </a:lnTo>
                  <a:lnTo>
                    <a:pt x="106095" y="171100"/>
                  </a:lnTo>
                  <a:lnTo>
                    <a:pt x="113949" y="187321"/>
                  </a:lnTo>
                  <a:lnTo>
                    <a:pt x="123850" y="201422"/>
                  </a:lnTo>
                  <a:lnTo>
                    <a:pt x="123850" y="231394"/>
                  </a:lnTo>
                  <a:lnTo>
                    <a:pt x="117487" y="237744"/>
                  </a:lnTo>
                  <a:lnTo>
                    <a:pt x="67398" y="237744"/>
                  </a:lnTo>
                  <a:lnTo>
                    <a:pt x="41506" y="243008"/>
                  </a:lnTo>
                  <a:lnTo>
                    <a:pt x="20045" y="257381"/>
                  </a:lnTo>
                  <a:lnTo>
                    <a:pt x="5410" y="278731"/>
                  </a:lnTo>
                  <a:lnTo>
                    <a:pt x="0" y="304926"/>
                  </a:lnTo>
                  <a:lnTo>
                    <a:pt x="0" y="360299"/>
                  </a:lnTo>
                  <a:lnTo>
                    <a:pt x="5461" y="365760"/>
                  </a:lnTo>
                  <a:lnTo>
                    <a:pt x="361518" y="365760"/>
                  </a:lnTo>
                  <a:lnTo>
                    <a:pt x="366991" y="360299"/>
                  </a:lnTo>
                  <a:lnTo>
                    <a:pt x="366991" y="342138"/>
                  </a:lnTo>
                  <a:lnTo>
                    <a:pt x="26415" y="342138"/>
                  </a:lnTo>
                  <a:lnTo>
                    <a:pt x="26415" y="304926"/>
                  </a:lnTo>
                  <a:lnTo>
                    <a:pt x="29776" y="288155"/>
                  </a:lnTo>
                  <a:lnTo>
                    <a:pt x="38944" y="274288"/>
                  </a:lnTo>
                  <a:lnTo>
                    <a:pt x="52551" y="264850"/>
                  </a:lnTo>
                  <a:lnTo>
                    <a:pt x="69227" y="261366"/>
                  </a:lnTo>
                  <a:lnTo>
                    <a:pt x="118087" y="261366"/>
                  </a:lnTo>
                  <a:lnTo>
                    <a:pt x="117487" y="260476"/>
                  </a:lnTo>
                  <a:lnTo>
                    <a:pt x="122034" y="260476"/>
                  </a:lnTo>
                  <a:lnTo>
                    <a:pt x="126593" y="259461"/>
                  </a:lnTo>
                  <a:lnTo>
                    <a:pt x="131140" y="255905"/>
                  </a:lnTo>
                  <a:lnTo>
                    <a:pt x="163961" y="255905"/>
                  </a:lnTo>
                  <a:lnTo>
                    <a:pt x="146621" y="238632"/>
                  </a:lnTo>
                  <a:lnTo>
                    <a:pt x="149339" y="234061"/>
                  </a:lnTo>
                  <a:lnTo>
                    <a:pt x="150266" y="229616"/>
                  </a:lnTo>
                  <a:lnTo>
                    <a:pt x="150266" y="221361"/>
                  </a:lnTo>
                  <a:lnTo>
                    <a:pt x="244957" y="221361"/>
                  </a:lnTo>
                  <a:lnTo>
                    <a:pt x="244957" y="206882"/>
                  </a:lnTo>
                  <a:lnTo>
                    <a:pt x="185762" y="206882"/>
                  </a:lnTo>
                  <a:lnTo>
                    <a:pt x="161221" y="200890"/>
                  </a:lnTo>
                  <a:lnTo>
                    <a:pt x="142403" y="184848"/>
                  </a:lnTo>
                  <a:lnTo>
                    <a:pt x="129564" y="161663"/>
                  </a:lnTo>
                  <a:lnTo>
                    <a:pt x="122961" y="134238"/>
                  </a:lnTo>
                  <a:lnTo>
                    <a:pt x="146259" y="102488"/>
                  </a:lnTo>
                  <a:lnTo>
                    <a:pt x="117487" y="102488"/>
                  </a:lnTo>
                  <a:lnTo>
                    <a:pt x="112945" y="59993"/>
                  </a:lnTo>
                  <a:lnTo>
                    <a:pt x="114409" y="52593"/>
                  </a:lnTo>
                  <a:lnTo>
                    <a:pt x="117409" y="46741"/>
                  </a:lnTo>
                  <a:lnTo>
                    <a:pt x="122034" y="42544"/>
                  </a:lnTo>
                  <a:lnTo>
                    <a:pt x="125666" y="38862"/>
                  </a:lnTo>
                  <a:lnTo>
                    <a:pt x="131140" y="37973"/>
                  </a:lnTo>
                  <a:lnTo>
                    <a:pt x="159372" y="37973"/>
                  </a:lnTo>
                  <a:lnTo>
                    <a:pt x="159372" y="33400"/>
                  </a:lnTo>
                  <a:lnTo>
                    <a:pt x="170451" y="29047"/>
                  </a:lnTo>
                  <a:lnTo>
                    <a:pt x="181633" y="25908"/>
                  </a:lnTo>
                  <a:lnTo>
                    <a:pt x="192756" y="24006"/>
                  </a:lnTo>
                  <a:lnTo>
                    <a:pt x="203657" y="23368"/>
                  </a:lnTo>
                  <a:lnTo>
                    <a:pt x="265234" y="23368"/>
                  </a:lnTo>
                  <a:lnTo>
                    <a:pt x="264620" y="22538"/>
                  </a:lnTo>
                  <a:lnTo>
                    <a:pt x="253907" y="14350"/>
                  </a:lnTo>
                  <a:lnTo>
                    <a:pt x="144805" y="14350"/>
                  </a:lnTo>
                  <a:lnTo>
                    <a:pt x="141566" y="13716"/>
                  </a:lnTo>
                  <a:lnTo>
                    <a:pt x="138391" y="13462"/>
                  </a:lnTo>
                  <a:close/>
                </a:path>
                <a:path extrusionOk="0" h="365760" w="367030">
                  <a:moveTo>
                    <a:pt x="345915" y="255905"/>
                  </a:moveTo>
                  <a:lnTo>
                    <a:pt x="240423" y="255905"/>
                  </a:lnTo>
                  <a:lnTo>
                    <a:pt x="244957" y="258572"/>
                  </a:lnTo>
                  <a:lnTo>
                    <a:pt x="249529" y="260476"/>
                  </a:lnTo>
                  <a:lnTo>
                    <a:pt x="254063" y="260476"/>
                  </a:lnTo>
                  <a:lnTo>
                    <a:pt x="219468" y="310388"/>
                  </a:lnTo>
                  <a:lnTo>
                    <a:pt x="185762" y="310388"/>
                  </a:lnTo>
                  <a:lnTo>
                    <a:pt x="213995" y="338455"/>
                  </a:lnTo>
                  <a:lnTo>
                    <a:pt x="214922" y="339470"/>
                  </a:lnTo>
                  <a:lnTo>
                    <a:pt x="217639" y="341249"/>
                  </a:lnTo>
                  <a:lnTo>
                    <a:pt x="219468" y="342138"/>
                  </a:lnTo>
                  <a:lnTo>
                    <a:pt x="366991" y="342138"/>
                  </a:lnTo>
                  <a:lnTo>
                    <a:pt x="366991" y="341249"/>
                  </a:lnTo>
                  <a:lnTo>
                    <a:pt x="225856" y="341249"/>
                  </a:lnTo>
                  <a:lnTo>
                    <a:pt x="228574" y="340360"/>
                  </a:lnTo>
                  <a:lnTo>
                    <a:pt x="231317" y="338455"/>
                  </a:lnTo>
                  <a:lnTo>
                    <a:pt x="232206" y="336676"/>
                  </a:lnTo>
                  <a:lnTo>
                    <a:pt x="283197" y="261366"/>
                  </a:lnTo>
                  <a:lnTo>
                    <a:pt x="350956" y="261366"/>
                  </a:lnTo>
                  <a:lnTo>
                    <a:pt x="348553" y="257714"/>
                  </a:lnTo>
                  <a:lnTo>
                    <a:pt x="345915" y="255905"/>
                  </a:lnTo>
                  <a:close/>
                </a:path>
                <a:path extrusionOk="0" h="365760" w="367030">
                  <a:moveTo>
                    <a:pt x="118087" y="261366"/>
                  </a:moveTo>
                  <a:lnTo>
                    <a:pt x="89255" y="261366"/>
                  </a:lnTo>
                  <a:lnTo>
                    <a:pt x="142062" y="338455"/>
                  </a:lnTo>
                  <a:lnTo>
                    <a:pt x="145707" y="340360"/>
                  </a:lnTo>
                  <a:lnTo>
                    <a:pt x="149339" y="341249"/>
                  </a:lnTo>
                  <a:lnTo>
                    <a:pt x="153911" y="341249"/>
                  </a:lnTo>
                  <a:lnTo>
                    <a:pt x="156629" y="340360"/>
                  </a:lnTo>
                  <a:lnTo>
                    <a:pt x="158445" y="337566"/>
                  </a:lnTo>
                  <a:lnTo>
                    <a:pt x="185762" y="310388"/>
                  </a:lnTo>
                  <a:lnTo>
                    <a:pt x="151168" y="310388"/>
                  </a:lnTo>
                  <a:lnTo>
                    <a:pt x="118087" y="261366"/>
                  </a:lnTo>
                  <a:close/>
                </a:path>
                <a:path extrusionOk="0" h="365760" w="367030">
                  <a:moveTo>
                    <a:pt x="350956" y="261366"/>
                  </a:moveTo>
                  <a:lnTo>
                    <a:pt x="302336" y="261366"/>
                  </a:lnTo>
                  <a:lnTo>
                    <a:pt x="319005" y="264850"/>
                  </a:lnTo>
                  <a:lnTo>
                    <a:pt x="332608" y="274288"/>
                  </a:lnTo>
                  <a:lnTo>
                    <a:pt x="341775" y="288155"/>
                  </a:lnTo>
                  <a:lnTo>
                    <a:pt x="345135" y="304926"/>
                  </a:lnTo>
                  <a:lnTo>
                    <a:pt x="345135" y="341249"/>
                  </a:lnTo>
                  <a:lnTo>
                    <a:pt x="366991" y="341249"/>
                  </a:lnTo>
                  <a:lnTo>
                    <a:pt x="366991" y="304926"/>
                  </a:lnTo>
                  <a:lnTo>
                    <a:pt x="362636" y="279106"/>
                  </a:lnTo>
                  <a:lnTo>
                    <a:pt x="350956" y="261366"/>
                  </a:lnTo>
                  <a:close/>
                </a:path>
                <a:path extrusionOk="0" h="365760" w="367030">
                  <a:moveTo>
                    <a:pt x="163961" y="255905"/>
                  </a:moveTo>
                  <a:lnTo>
                    <a:pt x="131140" y="255905"/>
                  </a:lnTo>
                  <a:lnTo>
                    <a:pt x="168478" y="293116"/>
                  </a:lnTo>
                  <a:lnTo>
                    <a:pt x="151168" y="310388"/>
                  </a:lnTo>
                  <a:lnTo>
                    <a:pt x="219468" y="310388"/>
                  </a:lnTo>
                  <a:lnTo>
                    <a:pt x="203073" y="293116"/>
                  </a:lnTo>
                  <a:lnTo>
                    <a:pt x="218625" y="277622"/>
                  </a:lnTo>
                  <a:lnTo>
                    <a:pt x="185762" y="277622"/>
                  </a:lnTo>
                  <a:lnTo>
                    <a:pt x="163961" y="255905"/>
                  </a:lnTo>
                  <a:close/>
                </a:path>
                <a:path extrusionOk="0" h="365760" w="367030">
                  <a:moveTo>
                    <a:pt x="244957" y="222250"/>
                  </a:moveTo>
                  <a:lnTo>
                    <a:pt x="222211" y="222250"/>
                  </a:lnTo>
                  <a:lnTo>
                    <a:pt x="222211" y="231394"/>
                  </a:lnTo>
                  <a:lnTo>
                    <a:pt x="223100" y="235838"/>
                  </a:lnTo>
                  <a:lnTo>
                    <a:pt x="225856" y="240411"/>
                  </a:lnTo>
                  <a:lnTo>
                    <a:pt x="185762" y="277622"/>
                  </a:lnTo>
                  <a:lnTo>
                    <a:pt x="218625" y="277622"/>
                  </a:lnTo>
                  <a:lnTo>
                    <a:pt x="240423" y="255905"/>
                  </a:lnTo>
                  <a:lnTo>
                    <a:pt x="345915" y="255905"/>
                  </a:lnTo>
                  <a:lnTo>
                    <a:pt x="327299" y="243133"/>
                  </a:lnTo>
                  <a:lnTo>
                    <a:pt x="301434" y="237744"/>
                  </a:lnTo>
                  <a:lnTo>
                    <a:pt x="251345" y="237744"/>
                  </a:lnTo>
                  <a:lnTo>
                    <a:pt x="244957" y="231394"/>
                  </a:lnTo>
                  <a:lnTo>
                    <a:pt x="244957" y="222250"/>
                  </a:lnTo>
                  <a:close/>
                </a:path>
                <a:path extrusionOk="0" h="365760" w="367030">
                  <a:moveTo>
                    <a:pt x="244957" y="221361"/>
                  </a:moveTo>
                  <a:lnTo>
                    <a:pt x="150266" y="221361"/>
                  </a:lnTo>
                  <a:lnTo>
                    <a:pt x="159007" y="225607"/>
                  </a:lnTo>
                  <a:lnTo>
                    <a:pt x="167666" y="228758"/>
                  </a:lnTo>
                  <a:lnTo>
                    <a:pt x="176500" y="230719"/>
                  </a:lnTo>
                  <a:lnTo>
                    <a:pt x="185762" y="231394"/>
                  </a:lnTo>
                  <a:lnTo>
                    <a:pt x="195381" y="230719"/>
                  </a:lnTo>
                  <a:lnTo>
                    <a:pt x="204682" y="228869"/>
                  </a:lnTo>
                  <a:lnTo>
                    <a:pt x="213705" y="225982"/>
                  </a:lnTo>
                  <a:lnTo>
                    <a:pt x="222211" y="222250"/>
                  </a:lnTo>
                  <a:lnTo>
                    <a:pt x="244957" y="222250"/>
                  </a:lnTo>
                  <a:lnTo>
                    <a:pt x="244957" y="221361"/>
                  </a:lnTo>
                  <a:close/>
                </a:path>
                <a:path extrusionOk="0" h="365760" w="367030">
                  <a:moveTo>
                    <a:pt x="249453" y="96138"/>
                  </a:moveTo>
                  <a:lnTo>
                    <a:pt x="218567" y="96138"/>
                  </a:lnTo>
                  <a:lnTo>
                    <a:pt x="219468" y="97028"/>
                  </a:lnTo>
                  <a:lnTo>
                    <a:pt x="221284" y="97028"/>
                  </a:lnTo>
                  <a:lnTo>
                    <a:pt x="248602" y="134238"/>
                  </a:lnTo>
                  <a:lnTo>
                    <a:pt x="241991" y="160912"/>
                  </a:lnTo>
                  <a:lnTo>
                    <a:pt x="229146" y="184181"/>
                  </a:lnTo>
                  <a:lnTo>
                    <a:pt x="210319" y="200640"/>
                  </a:lnTo>
                  <a:lnTo>
                    <a:pt x="185762" y="206882"/>
                  </a:lnTo>
                  <a:lnTo>
                    <a:pt x="244957" y="206882"/>
                  </a:lnTo>
                  <a:lnTo>
                    <a:pt x="244957" y="200532"/>
                  </a:lnTo>
                  <a:lnTo>
                    <a:pt x="254844" y="186445"/>
                  </a:lnTo>
                  <a:lnTo>
                    <a:pt x="262599" y="170322"/>
                  </a:lnTo>
                  <a:lnTo>
                    <a:pt x="268137" y="152509"/>
                  </a:lnTo>
                  <a:lnTo>
                    <a:pt x="271373" y="133350"/>
                  </a:lnTo>
                  <a:lnTo>
                    <a:pt x="274864" y="119800"/>
                  </a:lnTo>
                  <a:lnTo>
                    <a:pt x="278191" y="102869"/>
                  </a:lnTo>
                  <a:lnTo>
                    <a:pt x="278249" y="102488"/>
                  </a:lnTo>
                  <a:lnTo>
                    <a:pt x="254063" y="102488"/>
                  </a:lnTo>
                  <a:lnTo>
                    <a:pt x="249453" y="96138"/>
                  </a:lnTo>
                  <a:close/>
                </a:path>
                <a:path extrusionOk="0" h="365760" w="367030">
                  <a:moveTo>
                    <a:pt x="159372" y="37973"/>
                  </a:moveTo>
                  <a:lnTo>
                    <a:pt x="136601" y="37973"/>
                  </a:lnTo>
                  <a:lnTo>
                    <a:pt x="136601" y="77850"/>
                  </a:lnTo>
                  <a:lnTo>
                    <a:pt x="134772" y="78867"/>
                  </a:lnTo>
                  <a:lnTo>
                    <a:pt x="132956" y="81533"/>
                  </a:lnTo>
                  <a:lnTo>
                    <a:pt x="132054" y="82423"/>
                  </a:lnTo>
                  <a:lnTo>
                    <a:pt x="117487" y="102488"/>
                  </a:lnTo>
                  <a:lnTo>
                    <a:pt x="146259" y="102488"/>
                  </a:lnTo>
                  <a:lnTo>
                    <a:pt x="150266" y="97028"/>
                  </a:lnTo>
                  <a:lnTo>
                    <a:pt x="151168" y="96138"/>
                  </a:lnTo>
                  <a:lnTo>
                    <a:pt x="249453" y="96138"/>
                  </a:lnTo>
                  <a:lnTo>
                    <a:pt x="239496" y="82423"/>
                  </a:lnTo>
                  <a:lnTo>
                    <a:pt x="234538" y="77523"/>
                  </a:lnTo>
                  <a:lnTo>
                    <a:pt x="229152" y="73802"/>
                  </a:lnTo>
                  <a:lnTo>
                    <a:pt x="223251" y="71439"/>
                  </a:lnTo>
                  <a:lnTo>
                    <a:pt x="216750" y="70612"/>
                  </a:lnTo>
                  <a:lnTo>
                    <a:pt x="159372" y="70612"/>
                  </a:lnTo>
                  <a:lnTo>
                    <a:pt x="159372" y="37973"/>
                  </a:lnTo>
                  <a:close/>
                </a:path>
                <a:path extrusionOk="0" h="365760" w="367030">
                  <a:moveTo>
                    <a:pt x="265234" y="23368"/>
                  </a:moveTo>
                  <a:lnTo>
                    <a:pt x="203657" y="23368"/>
                  </a:lnTo>
                  <a:lnTo>
                    <a:pt x="213459" y="23939"/>
                  </a:lnTo>
                  <a:lnTo>
                    <a:pt x="222791" y="25653"/>
                  </a:lnTo>
                  <a:lnTo>
                    <a:pt x="254522" y="47688"/>
                  </a:lnTo>
                  <a:lnTo>
                    <a:pt x="258571" y="68833"/>
                  </a:lnTo>
                  <a:lnTo>
                    <a:pt x="258506" y="71439"/>
                  </a:lnTo>
                  <a:lnTo>
                    <a:pt x="258165" y="76467"/>
                  </a:lnTo>
                  <a:lnTo>
                    <a:pt x="257024" y="84343"/>
                  </a:lnTo>
                  <a:lnTo>
                    <a:pt x="255417" y="93890"/>
                  </a:lnTo>
                  <a:lnTo>
                    <a:pt x="254063" y="102488"/>
                  </a:lnTo>
                  <a:lnTo>
                    <a:pt x="278249" y="102488"/>
                  </a:lnTo>
                  <a:lnTo>
                    <a:pt x="280840" y="85272"/>
                  </a:lnTo>
                  <a:lnTo>
                    <a:pt x="282212" y="70612"/>
                  </a:lnTo>
                  <a:lnTo>
                    <a:pt x="282201" y="68833"/>
                  </a:lnTo>
                  <a:lnTo>
                    <a:pt x="280388" y="51724"/>
                  </a:lnTo>
                  <a:lnTo>
                    <a:pt x="274553" y="35940"/>
                  </a:lnTo>
                  <a:lnTo>
                    <a:pt x="265234" y="23368"/>
                  </a:lnTo>
                  <a:close/>
                </a:path>
                <a:path extrusionOk="0" h="365760" w="367030">
                  <a:moveTo>
                    <a:pt x="203568" y="0"/>
                  </a:moveTo>
                  <a:lnTo>
                    <a:pt x="188996" y="902"/>
                  </a:lnTo>
                  <a:lnTo>
                    <a:pt x="174186" y="3603"/>
                  </a:lnTo>
                  <a:lnTo>
                    <a:pt x="159377" y="8090"/>
                  </a:lnTo>
                  <a:lnTo>
                    <a:pt x="144805" y="14350"/>
                  </a:lnTo>
                  <a:lnTo>
                    <a:pt x="253907" y="14350"/>
                  </a:lnTo>
                  <a:lnTo>
                    <a:pt x="216292" y="736"/>
                  </a:lnTo>
                  <a:lnTo>
                    <a:pt x="203568" y="0"/>
                  </a:lnTo>
                  <a:close/>
                </a:path>
              </a:pathLst>
            </a:custGeom>
            <a:solidFill>
              <a:srgbClr val="1C120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pic>
          <p:nvPicPr>
            <p:cNvPr id="398" name="Google Shape;398;p20"/>
            <p:cNvPicPr preferRelativeResize="0"/>
            <p:nvPr/>
          </p:nvPicPr>
          <p:blipFill rotWithShape="1">
            <a:blip r:embed="rId4">
              <a:alphaModFix/>
            </a:blip>
            <a:srcRect b="0" l="0" r="0" t="0"/>
            <a:stretch/>
          </p:blipFill>
          <p:spPr>
            <a:xfrm>
              <a:off x="901191" y="3153663"/>
              <a:ext cx="327863" cy="327914"/>
            </a:xfrm>
            <a:prstGeom prst="rect">
              <a:avLst/>
            </a:prstGeom>
            <a:noFill/>
            <a:ln>
              <a:noFill/>
            </a:ln>
          </p:spPr>
        </p:pic>
        <p:sp>
          <p:nvSpPr>
            <p:cNvPr id="399" name="Google Shape;399;p20"/>
            <p:cNvSpPr/>
            <p:nvPr/>
          </p:nvSpPr>
          <p:spPr>
            <a:xfrm>
              <a:off x="879347" y="3134867"/>
              <a:ext cx="367030" cy="365760"/>
            </a:xfrm>
            <a:custGeom>
              <a:rect b="b" l="l" r="r" t="t"/>
              <a:pathLst>
                <a:path extrusionOk="0" h="365760" w="367030">
                  <a:moveTo>
                    <a:pt x="203568" y="0"/>
                  </a:moveTo>
                  <a:lnTo>
                    <a:pt x="188996" y="902"/>
                  </a:lnTo>
                  <a:lnTo>
                    <a:pt x="174186" y="3603"/>
                  </a:lnTo>
                  <a:lnTo>
                    <a:pt x="159377" y="8090"/>
                  </a:lnTo>
                  <a:lnTo>
                    <a:pt x="144805" y="14350"/>
                  </a:lnTo>
                  <a:lnTo>
                    <a:pt x="141566" y="13716"/>
                  </a:lnTo>
                  <a:lnTo>
                    <a:pt x="138391" y="13462"/>
                  </a:lnTo>
                  <a:lnTo>
                    <a:pt x="135267" y="13462"/>
                  </a:lnTo>
                  <a:lnTo>
                    <a:pt x="97906" y="29632"/>
                  </a:lnTo>
                  <a:lnTo>
                    <a:pt x="85610" y="68833"/>
                  </a:lnTo>
                  <a:lnTo>
                    <a:pt x="87061" y="87183"/>
                  </a:lnTo>
                  <a:lnTo>
                    <a:pt x="90390" y="106854"/>
                  </a:lnTo>
                  <a:lnTo>
                    <a:pt x="94059" y="123644"/>
                  </a:lnTo>
                  <a:lnTo>
                    <a:pt x="96532" y="133350"/>
                  </a:lnTo>
                  <a:lnTo>
                    <a:pt x="100290" y="153023"/>
                  </a:lnTo>
                  <a:lnTo>
                    <a:pt x="106095" y="171100"/>
                  </a:lnTo>
                  <a:lnTo>
                    <a:pt x="113949" y="187321"/>
                  </a:lnTo>
                  <a:lnTo>
                    <a:pt x="123850" y="201422"/>
                  </a:lnTo>
                  <a:lnTo>
                    <a:pt x="123850" y="223138"/>
                  </a:lnTo>
                  <a:lnTo>
                    <a:pt x="123850" y="231394"/>
                  </a:lnTo>
                  <a:lnTo>
                    <a:pt x="117487" y="237744"/>
                  </a:lnTo>
                  <a:lnTo>
                    <a:pt x="109283" y="237744"/>
                  </a:lnTo>
                  <a:lnTo>
                    <a:pt x="67398" y="237744"/>
                  </a:lnTo>
                  <a:lnTo>
                    <a:pt x="41506" y="243008"/>
                  </a:lnTo>
                  <a:lnTo>
                    <a:pt x="20045" y="257381"/>
                  </a:lnTo>
                  <a:lnTo>
                    <a:pt x="5410" y="278731"/>
                  </a:lnTo>
                  <a:lnTo>
                    <a:pt x="0" y="304926"/>
                  </a:lnTo>
                  <a:lnTo>
                    <a:pt x="0" y="353949"/>
                  </a:lnTo>
                  <a:lnTo>
                    <a:pt x="0" y="360299"/>
                  </a:lnTo>
                  <a:lnTo>
                    <a:pt x="5461" y="365760"/>
                  </a:lnTo>
                  <a:lnTo>
                    <a:pt x="11849" y="365760"/>
                  </a:lnTo>
                  <a:lnTo>
                    <a:pt x="354241" y="365760"/>
                  </a:lnTo>
                  <a:lnTo>
                    <a:pt x="361518" y="365760"/>
                  </a:lnTo>
                  <a:lnTo>
                    <a:pt x="366991" y="360299"/>
                  </a:lnTo>
                  <a:lnTo>
                    <a:pt x="366991" y="353949"/>
                  </a:lnTo>
                  <a:lnTo>
                    <a:pt x="366991" y="304926"/>
                  </a:lnTo>
                  <a:lnTo>
                    <a:pt x="362636" y="279106"/>
                  </a:lnTo>
                  <a:lnTo>
                    <a:pt x="348553" y="257714"/>
                  </a:lnTo>
                  <a:lnTo>
                    <a:pt x="327299" y="243133"/>
                  </a:lnTo>
                  <a:lnTo>
                    <a:pt x="301434" y="237744"/>
                  </a:lnTo>
                  <a:lnTo>
                    <a:pt x="259524" y="237744"/>
                  </a:lnTo>
                  <a:lnTo>
                    <a:pt x="251345" y="237744"/>
                  </a:lnTo>
                  <a:lnTo>
                    <a:pt x="244957" y="231394"/>
                  </a:lnTo>
                  <a:lnTo>
                    <a:pt x="244957" y="223138"/>
                  </a:lnTo>
                  <a:lnTo>
                    <a:pt x="244957" y="200532"/>
                  </a:lnTo>
                  <a:lnTo>
                    <a:pt x="254844" y="186445"/>
                  </a:lnTo>
                  <a:lnTo>
                    <a:pt x="262599" y="170322"/>
                  </a:lnTo>
                  <a:lnTo>
                    <a:pt x="268137" y="152509"/>
                  </a:lnTo>
                  <a:lnTo>
                    <a:pt x="271373" y="133350"/>
                  </a:lnTo>
                  <a:lnTo>
                    <a:pt x="274864" y="119800"/>
                  </a:lnTo>
                  <a:lnTo>
                    <a:pt x="278191" y="102869"/>
                  </a:lnTo>
                  <a:lnTo>
                    <a:pt x="280840" y="85272"/>
                  </a:lnTo>
                  <a:lnTo>
                    <a:pt x="282295" y="69723"/>
                  </a:lnTo>
                  <a:lnTo>
                    <a:pt x="280388" y="51724"/>
                  </a:lnTo>
                  <a:lnTo>
                    <a:pt x="250418" y="11683"/>
                  </a:lnTo>
                  <a:lnTo>
                    <a:pt x="216292" y="736"/>
                  </a:lnTo>
                  <a:lnTo>
                    <a:pt x="203568" y="0"/>
                  </a:lnTo>
                  <a:close/>
                </a:path>
              </a:pathLst>
            </a:custGeom>
            <a:noFill/>
            <a:ln cap="flat" cmpd="sng" w="9525">
              <a:solidFill>
                <a:srgbClr val="1C120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400" name="Google Shape;400;p20"/>
            <p:cNvSpPr/>
            <p:nvPr/>
          </p:nvSpPr>
          <p:spPr>
            <a:xfrm>
              <a:off x="1144523" y="3436619"/>
              <a:ext cx="55244" cy="24765"/>
            </a:xfrm>
            <a:custGeom>
              <a:rect b="b" l="l" r="r" t="t"/>
              <a:pathLst>
                <a:path extrusionOk="0" h="24764" w="55244">
                  <a:moveTo>
                    <a:pt x="48653" y="0"/>
                  </a:moveTo>
                  <a:lnTo>
                    <a:pt x="11506" y="0"/>
                  </a:lnTo>
                  <a:lnTo>
                    <a:pt x="4432" y="0"/>
                  </a:lnTo>
                  <a:lnTo>
                    <a:pt x="0" y="5206"/>
                  </a:lnTo>
                  <a:lnTo>
                    <a:pt x="0" y="18287"/>
                  </a:lnTo>
                  <a:lnTo>
                    <a:pt x="6210" y="24383"/>
                  </a:lnTo>
                  <a:lnTo>
                    <a:pt x="49555" y="24383"/>
                  </a:lnTo>
                  <a:lnTo>
                    <a:pt x="53098" y="18287"/>
                  </a:lnTo>
                  <a:lnTo>
                    <a:pt x="53098" y="12191"/>
                  </a:lnTo>
                  <a:lnTo>
                    <a:pt x="54863" y="5206"/>
                  </a:lnTo>
                  <a:lnTo>
                    <a:pt x="48653" y="0"/>
                  </a:lnTo>
                  <a:close/>
                </a:path>
              </a:pathLst>
            </a:custGeom>
            <a:solidFill>
              <a:srgbClr val="5F7C9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sp>
          <p:nvSpPr>
            <p:cNvPr id="401" name="Google Shape;401;p20"/>
            <p:cNvSpPr/>
            <p:nvPr/>
          </p:nvSpPr>
          <p:spPr>
            <a:xfrm>
              <a:off x="1098829" y="3436619"/>
              <a:ext cx="100965" cy="40005"/>
            </a:xfrm>
            <a:custGeom>
              <a:rect b="b" l="l" r="r" t="t"/>
              <a:pathLst>
                <a:path extrusionOk="0" h="40004" w="100965">
                  <a:moveTo>
                    <a:pt x="57200" y="0"/>
                  </a:moveTo>
                  <a:lnTo>
                    <a:pt x="50126" y="0"/>
                  </a:lnTo>
                  <a:lnTo>
                    <a:pt x="45694" y="5206"/>
                  </a:lnTo>
                  <a:lnTo>
                    <a:pt x="45694" y="12191"/>
                  </a:lnTo>
                  <a:lnTo>
                    <a:pt x="45694" y="18287"/>
                  </a:lnTo>
                  <a:lnTo>
                    <a:pt x="51904" y="24383"/>
                  </a:lnTo>
                  <a:lnTo>
                    <a:pt x="57200" y="24383"/>
                  </a:lnTo>
                  <a:lnTo>
                    <a:pt x="88176" y="24383"/>
                  </a:lnTo>
                  <a:lnTo>
                    <a:pt x="95250" y="24383"/>
                  </a:lnTo>
                  <a:lnTo>
                    <a:pt x="98793" y="18287"/>
                  </a:lnTo>
                  <a:lnTo>
                    <a:pt x="98793" y="12191"/>
                  </a:lnTo>
                  <a:lnTo>
                    <a:pt x="100558" y="5206"/>
                  </a:lnTo>
                  <a:lnTo>
                    <a:pt x="94348" y="0"/>
                  </a:lnTo>
                  <a:lnTo>
                    <a:pt x="88176" y="0"/>
                  </a:lnTo>
                  <a:lnTo>
                    <a:pt x="57200" y="0"/>
                  </a:lnTo>
                  <a:close/>
                </a:path>
                <a:path extrusionOk="0" h="40004" w="100965">
                  <a:moveTo>
                    <a:pt x="0" y="39623"/>
                  </a:moveTo>
                  <a:lnTo>
                    <a:pt x="6070" y="39623"/>
                  </a:lnTo>
                </a:path>
              </a:pathLst>
            </a:custGeom>
            <a:noFill/>
            <a:ln cap="flat" cmpd="sng" w="9525">
              <a:solidFill>
                <a:srgbClr val="1C120D"/>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398" u="none" cap="none" strike="noStrike">
                <a:solidFill>
                  <a:srgbClr val="000000"/>
                </a:solidFill>
                <a:latin typeface="Arial"/>
                <a:ea typeface="Arial"/>
                <a:cs typeface="Arial"/>
                <a:sym typeface="Arial"/>
              </a:endParaRPr>
            </a:p>
          </p:txBody>
        </p:sp>
      </p:grpSp>
      <p:pic>
        <p:nvPicPr>
          <p:cNvPr id="402" name="Google Shape;402;p20"/>
          <p:cNvPicPr preferRelativeResize="0"/>
          <p:nvPr/>
        </p:nvPicPr>
        <p:blipFill rotWithShape="1">
          <a:blip r:embed="rId5">
            <a:alphaModFix/>
          </a:blip>
          <a:srcRect b="0" l="0" r="0" t="0"/>
          <a:stretch/>
        </p:blipFill>
        <p:spPr>
          <a:xfrm>
            <a:off x="7957197" y="3153833"/>
            <a:ext cx="348715" cy="347044"/>
          </a:xfrm>
          <a:prstGeom prst="rect">
            <a:avLst/>
          </a:prstGeom>
          <a:noFill/>
          <a:ln>
            <a:noFill/>
          </a:ln>
        </p:spPr>
      </p:pic>
      <p:pic>
        <p:nvPicPr>
          <p:cNvPr id="403" name="Google Shape;403;p20"/>
          <p:cNvPicPr preferRelativeResize="0"/>
          <p:nvPr/>
        </p:nvPicPr>
        <p:blipFill rotWithShape="1">
          <a:blip r:embed="rId6">
            <a:alphaModFix/>
          </a:blip>
          <a:srcRect b="0" l="0" r="0" t="0"/>
          <a:stretch/>
        </p:blipFill>
        <p:spPr>
          <a:xfrm>
            <a:off x="830627" y="1272492"/>
            <a:ext cx="445689" cy="374442"/>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0"/>
                                        </p:tgtEl>
                                        <p:attrNameLst>
                                          <p:attrName>style.visibility</p:attrName>
                                        </p:attrNameLst>
                                      </p:cBhvr>
                                      <p:to>
                                        <p:strVal val="visible"/>
                                      </p:to>
                                    </p:set>
                                    <p:anim calcmode="lin" valueType="num">
                                      <p:cBhvr additive="base">
                                        <p:cTn dur="500"/>
                                        <p:tgtEl>
                                          <p:spTgt spid="3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3">
                                            <p:txEl>
                                              <p:pRg end="0" st="0"/>
                                            </p:txEl>
                                          </p:spTgt>
                                        </p:tgtEl>
                                        <p:attrNameLst>
                                          <p:attrName>style.visibility</p:attrName>
                                        </p:attrNameLst>
                                      </p:cBhvr>
                                      <p:to>
                                        <p:strVal val="visible"/>
                                      </p:to>
                                    </p:set>
                                    <p:anim calcmode="lin" valueType="num">
                                      <p:cBhvr additive="base">
                                        <p:cTn dur="500"/>
                                        <p:tgtEl>
                                          <p:spTgt spid="38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03"/>
                                        </p:tgtEl>
                                        <p:attrNameLst>
                                          <p:attrName>style.visibility</p:attrName>
                                        </p:attrNameLst>
                                      </p:cBhvr>
                                      <p:to>
                                        <p:strVal val="visible"/>
                                      </p:to>
                                    </p:set>
                                    <p:anim calcmode="lin" valueType="num">
                                      <p:cBhvr additive="base">
                                        <p:cTn dur="500"/>
                                        <p:tgtEl>
                                          <p:spTgt spid="40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0" st="0"/>
                                            </p:txEl>
                                          </p:spTgt>
                                        </p:tgtEl>
                                        <p:attrNameLst>
                                          <p:attrName>style.visibility</p:attrName>
                                        </p:attrNameLst>
                                      </p:cBhvr>
                                      <p:to>
                                        <p:strVal val="visible"/>
                                      </p:to>
                                    </p:set>
                                    <p:animEffect filter="fade" transition="in">
                                      <p:cBhvr>
                                        <p:cTn dur="1000"/>
                                        <p:tgtEl>
                                          <p:spTgt spid="3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xEl>
                                              <p:pRg end="1" st="1"/>
                                            </p:txEl>
                                          </p:spTgt>
                                        </p:tgtEl>
                                        <p:attrNameLst>
                                          <p:attrName>style.visibility</p:attrName>
                                        </p:attrNameLst>
                                      </p:cBhvr>
                                      <p:to>
                                        <p:strVal val="visible"/>
                                      </p:to>
                                    </p:set>
                                    <p:animEffect filter="fade" transition="in">
                                      <p:cBhvr>
                                        <p:cTn dur="1000"/>
                                        <p:tgtEl>
                                          <p:spTgt spid="3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7"/>
                                        </p:tgtEl>
                                        <p:attrNameLst>
                                          <p:attrName>style.visibility</p:attrName>
                                        </p:attrNameLst>
                                      </p:cBhvr>
                                      <p:to>
                                        <p:strVal val="visible"/>
                                      </p:to>
                                    </p:set>
                                    <p:anim calcmode="lin" valueType="num">
                                      <p:cBhvr additive="base">
                                        <p:cTn dur="500"/>
                                        <p:tgtEl>
                                          <p:spTgt spid="37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anim calcmode="lin" valueType="num">
                                      <p:cBhvr additive="base">
                                        <p:cTn dur="500"/>
                                        <p:tgtEl>
                                          <p:spTgt spid="385">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5"/>
                                        </p:tgtEl>
                                        <p:attrNameLst>
                                          <p:attrName>style.visibility</p:attrName>
                                        </p:attrNameLst>
                                      </p:cBhvr>
                                      <p:to>
                                        <p:strVal val="visible"/>
                                      </p:to>
                                    </p:set>
                                    <p:anim calcmode="lin" valueType="num">
                                      <p:cBhvr additive="base">
                                        <p:cTn dur="500"/>
                                        <p:tgtEl>
                                          <p:spTgt spid="39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0" st="0"/>
                                            </p:txEl>
                                          </p:spTgt>
                                        </p:tgtEl>
                                        <p:attrNameLst>
                                          <p:attrName>style.visibility</p:attrName>
                                        </p:attrNameLst>
                                      </p:cBhvr>
                                      <p:to>
                                        <p:strVal val="visible"/>
                                      </p:to>
                                    </p:set>
                                    <p:animEffect filter="fade" transition="in">
                                      <p:cBhvr>
                                        <p:cTn dur="1000"/>
                                        <p:tgtEl>
                                          <p:spTgt spid="3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xEl>
                                              <p:pRg end="1" st="1"/>
                                            </p:txEl>
                                          </p:spTgt>
                                        </p:tgtEl>
                                        <p:attrNameLst>
                                          <p:attrName>style.visibility</p:attrName>
                                        </p:attrNameLst>
                                      </p:cBhvr>
                                      <p:to>
                                        <p:strVal val="visible"/>
                                      </p:to>
                                    </p:set>
                                    <p:animEffect filter="fade" transition="in">
                                      <p:cBhvr>
                                        <p:cTn dur="1000"/>
                                        <p:tgtEl>
                                          <p:spTgt spid="3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8"/>
                                        </p:tgtEl>
                                        <p:attrNameLst>
                                          <p:attrName>style.visibility</p:attrName>
                                        </p:attrNameLst>
                                      </p:cBhvr>
                                      <p:to>
                                        <p:strVal val="visible"/>
                                      </p:to>
                                    </p:set>
                                    <p:anim calcmode="lin" valueType="num">
                                      <p:cBhvr additive="base">
                                        <p:cTn dur="500"/>
                                        <p:tgtEl>
                                          <p:spTgt spid="3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7">
                                            <p:txEl>
                                              <p:pRg end="0" st="0"/>
                                            </p:txEl>
                                          </p:spTgt>
                                        </p:tgtEl>
                                        <p:attrNameLst>
                                          <p:attrName>style.visibility</p:attrName>
                                        </p:attrNameLst>
                                      </p:cBhvr>
                                      <p:to>
                                        <p:strVal val="visible"/>
                                      </p:to>
                                    </p:set>
                                    <p:anim calcmode="lin" valueType="num">
                                      <p:cBhvr additive="base">
                                        <p:cTn dur="500"/>
                                        <p:tgtEl>
                                          <p:spTgt spid="38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96"/>
                                        </p:tgtEl>
                                        <p:attrNameLst>
                                          <p:attrName>style.visibility</p:attrName>
                                        </p:attrNameLst>
                                      </p:cBhvr>
                                      <p:to>
                                        <p:strVal val="visible"/>
                                      </p:to>
                                    </p:set>
                                    <p:anim calcmode="lin" valueType="num">
                                      <p:cBhvr additive="base">
                                        <p:cTn dur="500"/>
                                        <p:tgtEl>
                                          <p:spTgt spid="3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xEl>
                                              <p:pRg end="0" st="0"/>
                                            </p:txEl>
                                          </p:spTgt>
                                        </p:tgtEl>
                                        <p:attrNameLst>
                                          <p:attrName>style.visibility</p:attrName>
                                        </p:attrNameLst>
                                      </p:cBhvr>
                                      <p:to>
                                        <p:strVal val="visible"/>
                                      </p:to>
                                    </p:set>
                                    <p:animEffect filter="fade" transition="in">
                                      <p:cBhvr>
                                        <p:cTn dur="1000"/>
                                        <p:tgtEl>
                                          <p:spTgt spid="3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500"/>
                                        <p:tgtEl>
                                          <p:spTgt spid="37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 calcmode="lin" valueType="num">
                                      <p:cBhvr additive="base">
                                        <p:cTn dur="500"/>
                                        <p:tgtEl>
                                          <p:spTgt spid="38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02"/>
                                        </p:tgtEl>
                                        <p:attrNameLst>
                                          <p:attrName>style.visibility</p:attrName>
                                        </p:attrNameLst>
                                      </p:cBhvr>
                                      <p:to>
                                        <p:strVal val="visible"/>
                                      </p:to>
                                    </p:set>
                                    <p:anim calcmode="lin" valueType="num">
                                      <p:cBhvr additive="base">
                                        <p:cTn dur="500"/>
                                        <p:tgtEl>
                                          <p:spTgt spid="40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0" st="0"/>
                                            </p:txEl>
                                          </p:spTgt>
                                        </p:tgtEl>
                                        <p:attrNameLst>
                                          <p:attrName>style.visibility</p:attrName>
                                        </p:attrNameLst>
                                      </p:cBhvr>
                                      <p:to>
                                        <p:strVal val="visible"/>
                                      </p:to>
                                    </p:set>
                                    <p:animEffect filter="fade" transition="in">
                                      <p:cBhvr>
                                        <p:cTn dur="1000"/>
                                        <p:tgtEl>
                                          <p:spTgt spid="3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xEl>
                                              <p:pRg end="1" st="1"/>
                                            </p:txEl>
                                          </p:spTgt>
                                        </p:tgtEl>
                                        <p:attrNameLst>
                                          <p:attrName>style.visibility</p:attrName>
                                        </p:attrNameLst>
                                      </p:cBhvr>
                                      <p:to>
                                        <p:strVal val="visible"/>
                                      </p:to>
                                    </p:set>
                                    <p:animEffect filter="fade" transition="in">
                                      <p:cBhvr>
                                        <p:cTn dur="1000"/>
                                        <p:tgtEl>
                                          <p:spTgt spid="39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permarket Business Plan by Slidesgo">
  <a:themeElements>
    <a:clrScheme name="Simple Light">
      <a:dk1>
        <a:srgbClr val="F3F3F3"/>
      </a:dk1>
      <a:lt1>
        <a:srgbClr val="092329"/>
      </a:lt1>
      <a:dk2>
        <a:srgbClr val="57BF8E"/>
      </a:dk2>
      <a:lt2>
        <a:srgbClr val="B5EECC"/>
      </a:lt2>
      <a:accent1>
        <a:srgbClr val="83C3A9"/>
      </a:accent1>
      <a:accent2>
        <a:srgbClr val="AD241B"/>
      </a:accent2>
      <a:accent3>
        <a:srgbClr val="F1471D"/>
      </a:accent3>
      <a:accent4>
        <a:srgbClr val="FF8433"/>
      </a:accent4>
      <a:accent5>
        <a:srgbClr val="FCD06F"/>
      </a:accent5>
      <a:accent6>
        <a:srgbClr val="F7EECE"/>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