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A22C73-261E-4224-A7A8-D28DE0154F17}" v="4032" dt="2020-01-29T23:07:07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Osztályok</a:t>
            </a:r>
            <a:r>
              <a:rPr lang="en-US" dirty="0"/>
              <a:t>, </a:t>
            </a:r>
            <a:r>
              <a:rPr lang="en-US" dirty="0" err="1"/>
              <a:t>objektumok</a:t>
            </a:r>
            <a:r>
              <a:rPr lang="en-US" dirty="0"/>
              <a:t> </a:t>
            </a:r>
            <a:r>
              <a:rPr lang="en-US" dirty="0" err="1"/>
              <a:t>fogalma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F117FA-9965-46F8-B69A-C485C0F3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Mi az az osztály, és miért foglalkozunk vele?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3EEC7A-0568-46B0-B1E9-4361F7BBF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A Java nyelvben minden osztály (</a:t>
            </a:r>
            <a:r>
              <a:rPr lang="hu-HU" err="1"/>
              <a:t>class</a:t>
            </a:r>
            <a:r>
              <a:rPr lang="hu-HU" dirty="0"/>
              <a:t>) az </a:t>
            </a:r>
            <a:r>
              <a:rPr lang="hu-HU" err="1"/>
              <a:t>Object</a:t>
            </a:r>
            <a:r>
              <a:rPr lang="hu-HU" dirty="0"/>
              <a:t> osztályból származik, így minden osztály rendelkezik azokkal a tulajdonságokkal, amikkel az </a:t>
            </a:r>
            <a:r>
              <a:rPr lang="hu-HU" err="1"/>
              <a:t>Object</a:t>
            </a:r>
            <a:r>
              <a:rPr lang="hu-HU" dirty="0"/>
              <a:t>.</a:t>
            </a:r>
          </a:p>
          <a:p>
            <a:r>
              <a:rPr lang="hu-HU" dirty="0"/>
              <a:t>Tetszőleges számú osztály készíthető. Minden osztály kapcsolódik minden más osztályhoz, legalább annyiban, hogy mind objektum, tehát az </a:t>
            </a:r>
            <a:r>
              <a:rPr lang="hu-HU" dirty="0" err="1"/>
              <a:t>Object-ből</a:t>
            </a:r>
            <a:r>
              <a:rPr lang="hu-HU" dirty="0"/>
              <a:t> származik.</a:t>
            </a:r>
          </a:p>
          <a:p>
            <a:r>
              <a:rPr lang="hu-HU"/>
              <a:t>Bármelyik osztályból bármennyi objektum létrehozható. 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5CA39C6-74EC-4D47-AD17-B23DD74D1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u-HU" dirty="0"/>
              <a:t>Az osztály egy sablon, öntőforma, séma, </a:t>
            </a:r>
            <a:r>
              <a:rPr lang="hu-HU"/>
              <a:t>negatív, típus, ami alapján tetszőleges számú </a:t>
            </a:r>
            <a:r>
              <a:rPr lang="hu-HU" dirty="0"/>
              <a:t>objektum gyártható.</a:t>
            </a:r>
          </a:p>
          <a:p>
            <a:r>
              <a:rPr lang="hu-HU" dirty="0"/>
              <a:t>Objektum orientált programozás esetén úgy szeretnénk gondolkodni a programozásban, mint a való életben.</a:t>
            </a:r>
          </a:p>
          <a:p>
            <a:r>
              <a:rPr lang="hu-HU" dirty="0"/>
              <a:t>A való életben minden egy dolog. A szék egy dolog, a fal egy dolog, a plafon egy dolog, ami olyan, mint a fal, csak vízszintes. A macska és a borosüveg közös tulajdonsága, hogy mindkettő dolog.</a:t>
            </a:r>
          </a:p>
        </p:txBody>
      </p:sp>
    </p:spTree>
    <p:extLst>
      <p:ext uri="{BB962C8B-B14F-4D97-AF65-F5344CB8AC3E}">
        <p14:creationId xmlns:p14="http://schemas.microsoft.com/office/powerpoint/2010/main" val="310359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EE8A69-12DE-4B2D-A992-DC4AC244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Objektumok, </a:t>
            </a:r>
            <a:r>
              <a:rPr lang="hu-HU"/>
              <a:t>példányosítás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F037E8-9EEE-4F70-AE79-B40D994F9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Van egy Macska osztályom.</a:t>
            </a:r>
            <a:endParaRPr lang="hu-HU" dirty="0"/>
          </a:p>
          <a:p>
            <a:r>
              <a:rPr lang="hu-HU"/>
              <a:t>Ha nekem van egy Gizmo nevű macskám, akkor Java nyelvre fordítva azt mondhatom, hogy Gizmo a Macska osztály egy példánya. </a:t>
            </a:r>
          </a:p>
          <a:p>
            <a:r>
              <a:rPr lang="hu-HU"/>
              <a:t>Ha van egy Füge nevű macskám, akkor az a Macska osztály egy másik példánya lesz, tehát Füge nem fog megegyezni Gizmoval.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ED5E546-93E0-4CCC-871E-EF048A593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Az objektum az osztály egy önálló megvalósulása. Az önálló objektumot példánynak is nevezzük.</a:t>
            </a:r>
          </a:p>
          <a:p>
            <a:r>
              <a:rPr lang="hu-HU">
                <a:ea typeface="+mn-lt"/>
                <a:cs typeface="+mn-lt"/>
              </a:rPr>
              <a:t>Az objektumok példányosítással jönnek létre.</a:t>
            </a:r>
            <a:endParaRPr lang="hu-HU"/>
          </a:p>
          <a:p>
            <a:r>
              <a:rPr lang="hu-HU" dirty="0"/>
              <a:t>Az objektumoknak vannak tulajdonságai és viselkedése, amelyek abban az osztályban </a:t>
            </a:r>
            <a:r>
              <a:rPr lang="hu-HU"/>
              <a:t>vannak definiálva, amiből példányokat létrehoztuk.</a:t>
            </a:r>
            <a:endParaRPr lang="hu-HU" dirty="0"/>
          </a:p>
          <a:p>
            <a:r>
              <a:rPr lang="hu-HU" dirty="0"/>
              <a:t> A példányosítást speciális metódusokkal </a:t>
            </a:r>
            <a:r>
              <a:rPr lang="hu-HU"/>
              <a:t>végezzük, ezek a metódusok a konstruktorok.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445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B64F5F-7129-4213-B19B-BF318786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Konstruktorok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894C09-3658-4EA7-93FA-EF86F0870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>
                <a:ea typeface="+mn-lt"/>
                <a:cs typeface="+mn-lt"/>
              </a:rPr>
              <a:t>Ha nem hozunk létre konstruktort, akkor automatikusan létrejön egy paraméterek nélküli ún. default konstruktor.</a:t>
            </a:r>
          </a:p>
          <a:p>
            <a:r>
              <a:rPr lang="hu-HU"/>
              <a:t>A Macska osztályhoz default konstruktor: </a:t>
            </a:r>
            <a:br>
              <a:rPr lang="hu-HU" dirty="0"/>
            </a:br>
            <a:r>
              <a:rPr lang="hu-HU"/>
              <a:t>public Macska() {}</a:t>
            </a:r>
          </a:p>
          <a:p>
            <a:r>
              <a:rPr lang="hu-HU"/>
              <a:t>Ha egy osztályhoz van kézzel létrehozva nem default konstruktor, akkor a default konstruktor nem generálódik le automatikusan, így szükség esetén azt is kézzel kell létrehozni.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AD1F2B2-56DC-4BDD-8312-3DFC0143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A konstruktorok speciális függvények, </a:t>
            </a:r>
            <a:r>
              <a:rPr lang="hu-HU"/>
              <a:t>amelyek a példányosításért felelősek.</a:t>
            </a:r>
          </a:p>
          <a:p>
            <a:r>
              <a:rPr lang="hu-HU"/>
              <a:t>A konstruktor inicializálja az új objektumot.</a:t>
            </a:r>
            <a:endParaRPr lang="hu-HU" dirty="0"/>
          </a:p>
          <a:p>
            <a:r>
              <a:rPr lang="hu-HU" dirty="0"/>
              <a:t>Egy osztálynak több konstruktora is lehet, ezek paraméterlistájukban térnek el </a:t>
            </a:r>
            <a:r>
              <a:rPr lang="hu-HU"/>
              <a:t>egymástól.</a:t>
            </a:r>
          </a:p>
          <a:p>
            <a:r>
              <a:rPr lang="hu-HU" dirty="0"/>
              <a:t>A konstruktor neve ugyanaz, mint az </a:t>
            </a:r>
            <a:r>
              <a:rPr lang="hu-HU"/>
              <a:t>osztályé.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517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2D5CE8-DC5D-4692-A66D-87B14AA1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Destruktor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95BFE8-684F-4EDC-A896-BDC95271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04C4E4A-61E3-47B8-9F5F-51CB3F45E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A destruktor egy olyan metódus, amely az objektumok megszűnéséért felelős.</a:t>
            </a:r>
          </a:p>
          <a:p>
            <a:r>
              <a:rPr lang="hu-HU" dirty="0"/>
              <a:t>Elsődleges célja, hogy felszabadítsa azokat </a:t>
            </a:r>
            <a:r>
              <a:rPr lang="hu-HU"/>
              <a:t>az erőforrásokat, amelyeket a már nem használt objektumok lefoglalnak.</a:t>
            </a:r>
          </a:p>
          <a:p>
            <a:r>
              <a:rPr lang="hu-HU" dirty="0"/>
              <a:t>A Java programozási nyelvben erről a szemétgyűjtő (garbage collector) </a:t>
            </a:r>
            <a:r>
              <a:rPr lang="hu-HU"/>
              <a:t>automatikusan foglalkozik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12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F461A9-58BF-4B9B-973C-40AB55A3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Példafeladat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5696EF-4492-417A-85A0-E36D62D8A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hu-HU"/>
              <a:t>Main osztály</a:t>
            </a:r>
          </a:p>
          <a:p>
            <a:pPr lvl="1"/>
            <a:r>
              <a:rPr lang="hu-HU"/>
              <a:t>Main metódus</a:t>
            </a:r>
          </a:p>
          <a:p>
            <a:r>
              <a:rPr lang="hu-HU"/>
              <a:t>Animal osztály</a:t>
            </a:r>
          </a:p>
          <a:p>
            <a:pPr lvl="1"/>
            <a:r>
              <a:rPr lang="hu-HU"/>
              <a:t>Name String</a:t>
            </a:r>
            <a:endParaRPr lang="hu-HU" dirty="0"/>
          </a:p>
          <a:p>
            <a:pPr lvl="1"/>
            <a:r>
              <a:rPr lang="hu-HU"/>
              <a:t>Color String</a:t>
            </a:r>
          </a:p>
          <a:p>
            <a:pPr lvl="1"/>
            <a:r>
              <a:rPr lang="hu-HU"/>
              <a:t>Age int</a:t>
            </a:r>
          </a:p>
          <a:p>
            <a:pPr lvl="1"/>
            <a:r>
              <a:rPr lang="hu-HU"/>
              <a:t>Mass double</a:t>
            </a:r>
            <a:endParaRPr lang="hu-HU" dirty="0"/>
          </a:p>
          <a:p>
            <a:pPr lvl="1"/>
            <a:r>
              <a:rPr lang="hu-HU"/>
              <a:t>Male boolean</a:t>
            </a:r>
          </a:p>
          <a:p>
            <a:pPr lvl="1"/>
            <a:r>
              <a:rPr lang="hu-HU"/>
              <a:t>String voice metódus</a:t>
            </a:r>
            <a:endParaRPr lang="hu-HU" dirty="0"/>
          </a:p>
          <a:p>
            <a:r>
              <a:rPr lang="hu-HU"/>
              <a:t>Cat osztály extends Animal</a:t>
            </a:r>
          </a:p>
          <a:p>
            <a:pPr lvl="1"/>
            <a:r>
              <a:rPr lang="hu-HU"/>
              <a:t>Breed</a:t>
            </a:r>
          </a:p>
          <a:p>
            <a:pPr lvl="1"/>
            <a:r>
              <a:rPr lang="hu-HU"/>
              <a:t>String vioce metódus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8706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Szélesvásznú</PresentationFormat>
  <Paragraphs>0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Circuit</vt:lpstr>
      <vt:lpstr>Osztályok, objektumok fogalma</vt:lpstr>
      <vt:lpstr>Mi az az osztály, és miért foglalkozunk vele?</vt:lpstr>
      <vt:lpstr>Objektumok, példányosítás</vt:lpstr>
      <vt:lpstr>Konstruktorok</vt:lpstr>
      <vt:lpstr>Destruktor</vt:lpstr>
      <vt:lpstr>Példafeladat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430</cp:revision>
  <dcterms:created xsi:type="dcterms:W3CDTF">2020-01-29T19:36:37Z</dcterms:created>
  <dcterms:modified xsi:type="dcterms:W3CDTF">2020-01-29T23:08:30Z</dcterms:modified>
</cp:coreProperties>
</file>