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7" r:id="rId4"/>
    <p:sldId id="274" r:id="rId5"/>
    <p:sldId id="270" r:id="rId6"/>
    <p:sldId id="272" r:id="rId7"/>
    <p:sldId id="273" r:id="rId8"/>
    <p:sldId id="271" r:id="rId9"/>
    <p:sldId id="269" r:id="rId10"/>
    <p:sldId id="275" r:id="rId11"/>
    <p:sldId id="276" r:id="rId12"/>
    <p:sldId id="277" r:id="rId13"/>
    <p:sldId id="266" r:id="rId14"/>
    <p:sldId id="278" r:id="rId15"/>
    <p:sldId id="287" r:id="rId16"/>
    <p:sldId id="258" r:id="rId17"/>
    <p:sldId id="279" r:id="rId18"/>
    <p:sldId id="280" r:id="rId19"/>
    <p:sldId id="281" r:id="rId20"/>
    <p:sldId id="282" r:id="rId21"/>
    <p:sldId id="283" r:id="rId22"/>
    <p:sldId id="286" r:id="rId23"/>
    <p:sldId id="284" r:id="rId24"/>
    <p:sldId id="260" r:id="rId25"/>
    <p:sldId id="263" r:id="rId26"/>
    <p:sldId id="261" r:id="rId27"/>
    <p:sldId id="264"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2FC37-E484-4902-B5DF-C530528677CA}" v="428" dt="2020-01-31T10:08:21.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CUNIAC Axel" userId="0bf959ff-f60c-490d-bd8c-6690d090a2ae" providerId="ADAL" clId="{D242FC37-E484-4902-B5DF-C530528677CA}"/>
    <pc:docChg chg="undo redo custSel mod addSld delSld modSld sldOrd">
      <pc:chgData name="DE CUNIAC Axel" userId="0bf959ff-f60c-490d-bd8c-6690d090a2ae" providerId="ADAL" clId="{D242FC37-E484-4902-B5DF-C530528677CA}" dt="2020-01-31T10:09:02.153" v="6014" actId="20577"/>
      <pc:docMkLst>
        <pc:docMk/>
      </pc:docMkLst>
      <pc:sldChg chg="addSp modSp mod setBg setClrOvrMap">
        <pc:chgData name="DE CUNIAC Axel" userId="0bf959ff-f60c-490d-bd8c-6690d090a2ae" providerId="ADAL" clId="{D242FC37-E484-4902-B5DF-C530528677CA}" dt="2020-01-27T16:26:00.626" v="76" actId="26606"/>
        <pc:sldMkLst>
          <pc:docMk/>
          <pc:sldMk cId="3376133713" sldId="256"/>
        </pc:sldMkLst>
        <pc:spChg chg="mod">
          <ac:chgData name="DE CUNIAC Axel" userId="0bf959ff-f60c-490d-bd8c-6690d090a2ae" providerId="ADAL" clId="{D242FC37-E484-4902-B5DF-C530528677CA}" dt="2020-01-27T16:26:00.626" v="76" actId="26606"/>
          <ac:spMkLst>
            <pc:docMk/>
            <pc:sldMk cId="3376133713" sldId="256"/>
            <ac:spMk id="2" creationId="{EBE3BEF3-2627-4B02-8DC1-D7529FE4D5B1}"/>
          </ac:spMkLst>
        </pc:spChg>
        <pc:spChg chg="mod">
          <ac:chgData name="DE CUNIAC Axel" userId="0bf959ff-f60c-490d-bd8c-6690d090a2ae" providerId="ADAL" clId="{D242FC37-E484-4902-B5DF-C530528677CA}" dt="2020-01-27T16:26:00.626" v="76" actId="26606"/>
          <ac:spMkLst>
            <pc:docMk/>
            <pc:sldMk cId="3376133713" sldId="256"/>
            <ac:spMk id="3" creationId="{54659EDB-0219-4F0D-955A-3926E5F7444F}"/>
          </ac:spMkLst>
        </pc:spChg>
        <pc:spChg chg="add">
          <ac:chgData name="DE CUNIAC Axel" userId="0bf959ff-f60c-490d-bd8c-6690d090a2ae" providerId="ADAL" clId="{D242FC37-E484-4902-B5DF-C530528677CA}" dt="2020-01-27T16:26:00.626" v="76" actId="26606"/>
          <ac:spMkLst>
            <pc:docMk/>
            <pc:sldMk cId="3376133713" sldId="256"/>
            <ac:spMk id="8" creationId="{CB972422-B794-4FA8-BCC6-BAF6938A1B53}"/>
          </ac:spMkLst>
        </pc:spChg>
        <pc:spChg chg="add">
          <ac:chgData name="DE CUNIAC Axel" userId="0bf959ff-f60c-490d-bd8c-6690d090a2ae" providerId="ADAL" clId="{D242FC37-E484-4902-B5DF-C530528677CA}" dt="2020-01-27T16:26:00.626" v="76" actId="26606"/>
          <ac:spMkLst>
            <pc:docMk/>
            <pc:sldMk cId="3376133713" sldId="256"/>
            <ac:spMk id="10" creationId="{89DE9E2B-5611-49C8-862E-AD4D43A8AA6D}"/>
          </ac:spMkLst>
        </pc:spChg>
        <pc:spChg chg="add">
          <ac:chgData name="DE CUNIAC Axel" userId="0bf959ff-f60c-490d-bd8c-6690d090a2ae" providerId="ADAL" clId="{D242FC37-E484-4902-B5DF-C530528677CA}" dt="2020-01-27T16:26:00.626" v="76" actId="26606"/>
          <ac:spMkLst>
            <pc:docMk/>
            <pc:sldMk cId="3376133713" sldId="256"/>
            <ac:spMk id="14" creationId="{519C7155-1644-4C60-B0B5-32B1800D6044}"/>
          </ac:spMkLst>
        </pc:spChg>
        <pc:cxnChg chg="add">
          <ac:chgData name="DE CUNIAC Axel" userId="0bf959ff-f60c-490d-bd8c-6690d090a2ae" providerId="ADAL" clId="{D242FC37-E484-4902-B5DF-C530528677CA}" dt="2020-01-27T16:26:00.626" v="76" actId="26606"/>
          <ac:cxnSpMkLst>
            <pc:docMk/>
            <pc:sldMk cId="3376133713" sldId="256"/>
            <ac:cxnSpMk id="12" creationId="{5296EC4F-8732-481B-94CB-C98E4EF297FF}"/>
          </ac:cxnSpMkLst>
        </pc:cxnChg>
      </pc:sldChg>
      <pc:sldChg chg="addSp delSp modSp add mod setBg setClrOvrMap">
        <pc:chgData name="DE CUNIAC Axel" userId="0bf959ff-f60c-490d-bd8c-6690d090a2ae" providerId="ADAL" clId="{D242FC37-E484-4902-B5DF-C530528677CA}" dt="2020-01-31T10:06:23.401" v="5935" actId="20577"/>
        <pc:sldMkLst>
          <pc:docMk/>
          <pc:sldMk cId="2607203550" sldId="257"/>
        </pc:sldMkLst>
        <pc:spChg chg="mod">
          <ac:chgData name="DE CUNIAC Axel" userId="0bf959ff-f60c-490d-bd8c-6690d090a2ae" providerId="ADAL" clId="{D242FC37-E484-4902-B5DF-C530528677CA}" dt="2020-01-27T16:26:16.669" v="77" actId="26606"/>
          <ac:spMkLst>
            <pc:docMk/>
            <pc:sldMk cId="2607203550" sldId="257"/>
            <ac:spMk id="2" creationId="{E54F62FB-66E9-44BE-A6B7-4D8A2AD279C3}"/>
          </ac:spMkLst>
        </pc:spChg>
        <pc:spChg chg="mod">
          <ac:chgData name="DE CUNIAC Axel" userId="0bf959ff-f60c-490d-bd8c-6690d090a2ae" providerId="ADAL" clId="{D242FC37-E484-4902-B5DF-C530528677CA}" dt="2020-01-31T10:06:23.401" v="5935" actId="20577"/>
          <ac:spMkLst>
            <pc:docMk/>
            <pc:sldMk cId="2607203550" sldId="257"/>
            <ac:spMk id="3" creationId="{DE3E3D4A-922C-4035-B94A-7A20E1643DBA}"/>
          </ac:spMkLst>
        </pc:spChg>
        <pc:spChg chg="add del">
          <ac:chgData name="DE CUNIAC Axel" userId="0bf959ff-f60c-490d-bd8c-6690d090a2ae" providerId="ADAL" clId="{D242FC37-E484-4902-B5DF-C530528677CA}" dt="2020-01-30T11:47:48.422" v="1216"/>
          <ac:spMkLst>
            <pc:docMk/>
            <pc:sldMk cId="2607203550" sldId="257"/>
            <ac:spMk id="4" creationId="{134CB207-D511-4626-8456-E0E6ECF7331C}"/>
          </ac:spMkLst>
        </pc:spChg>
        <pc:spChg chg="add del">
          <ac:chgData name="DE CUNIAC Axel" userId="0bf959ff-f60c-490d-bd8c-6690d090a2ae" providerId="ADAL" clId="{D242FC37-E484-4902-B5DF-C530528677CA}" dt="2020-01-31T09:29:05.429" v="3496"/>
          <ac:spMkLst>
            <pc:docMk/>
            <pc:sldMk cId="2607203550" sldId="257"/>
            <ac:spMk id="4" creationId="{D837A757-AD64-4ED5-908C-ED145A125D5D}"/>
          </ac:spMkLst>
        </pc:spChg>
        <pc:spChg chg="add del">
          <ac:chgData name="DE CUNIAC Axel" userId="0bf959ff-f60c-490d-bd8c-6690d090a2ae" providerId="ADAL" clId="{D242FC37-E484-4902-B5DF-C530528677CA}" dt="2020-01-30T11:48:26.702" v="1246"/>
          <ac:spMkLst>
            <pc:docMk/>
            <pc:sldMk cId="2607203550" sldId="257"/>
            <ac:spMk id="5" creationId="{0DA04A13-40AA-42D7-9463-D552A5FCAF0D}"/>
          </ac:spMkLst>
        </pc:spChg>
        <pc:spChg chg="add">
          <ac:chgData name="DE CUNIAC Axel" userId="0bf959ff-f60c-490d-bd8c-6690d090a2ae" providerId="ADAL" clId="{D242FC37-E484-4902-B5DF-C530528677CA}" dt="2020-01-27T16:26:16.669" v="77" actId="26606"/>
          <ac:spMkLst>
            <pc:docMk/>
            <pc:sldMk cId="2607203550" sldId="257"/>
            <ac:spMk id="8" creationId="{CB972422-B794-4FA8-BCC6-BAF6938A1B53}"/>
          </ac:spMkLst>
        </pc:spChg>
        <pc:spChg chg="add">
          <ac:chgData name="DE CUNIAC Axel" userId="0bf959ff-f60c-490d-bd8c-6690d090a2ae" providerId="ADAL" clId="{D242FC37-E484-4902-B5DF-C530528677CA}" dt="2020-01-27T16:26:16.669" v="77" actId="26606"/>
          <ac:spMkLst>
            <pc:docMk/>
            <pc:sldMk cId="2607203550" sldId="257"/>
            <ac:spMk id="10" creationId="{89DE9E2B-5611-49C8-862E-AD4D43A8AA6D}"/>
          </ac:spMkLst>
        </pc:spChg>
        <pc:spChg chg="add">
          <ac:chgData name="DE CUNIAC Axel" userId="0bf959ff-f60c-490d-bd8c-6690d090a2ae" providerId="ADAL" clId="{D242FC37-E484-4902-B5DF-C530528677CA}" dt="2020-01-27T16:26:16.669" v="77" actId="26606"/>
          <ac:spMkLst>
            <pc:docMk/>
            <pc:sldMk cId="2607203550" sldId="257"/>
            <ac:spMk id="14" creationId="{519C7155-1644-4C60-B0B5-32B1800D6044}"/>
          </ac:spMkLst>
        </pc:spChg>
        <pc:cxnChg chg="add">
          <ac:chgData name="DE CUNIAC Axel" userId="0bf959ff-f60c-490d-bd8c-6690d090a2ae" providerId="ADAL" clId="{D242FC37-E484-4902-B5DF-C530528677CA}" dt="2020-01-27T16:26:16.669" v="77" actId="26606"/>
          <ac:cxnSpMkLst>
            <pc:docMk/>
            <pc:sldMk cId="2607203550" sldId="257"/>
            <ac:cxnSpMk id="12" creationId="{5296EC4F-8732-481B-94CB-C98E4EF297FF}"/>
          </ac:cxnSpMkLst>
        </pc:cxnChg>
      </pc:sldChg>
      <pc:sldChg chg="addSp delSp modSp add">
        <pc:chgData name="DE CUNIAC Axel" userId="0bf959ff-f60c-490d-bd8c-6690d090a2ae" providerId="ADAL" clId="{D242FC37-E484-4902-B5DF-C530528677CA}" dt="2020-01-31T10:07:06.540" v="5957" actId="20577"/>
        <pc:sldMkLst>
          <pc:docMk/>
          <pc:sldMk cId="927042521" sldId="258"/>
        </pc:sldMkLst>
        <pc:spChg chg="mod">
          <ac:chgData name="DE CUNIAC Axel" userId="0bf959ff-f60c-490d-bd8c-6690d090a2ae" providerId="ADAL" clId="{D242FC37-E484-4902-B5DF-C530528677CA}" dt="2020-01-31T09:53:40.431" v="5448" actId="26606"/>
          <ac:spMkLst>
            <pc:docMk/>
            <pc:sldMk cId="927042521" sldId="258"/>
            <ac:spMk id="2" creationId="{E54F62FB-66E9-44BE-A6B7-4D8A2AD279C3}"/>
          </ac:spMkLst>
        </pc:spChg>
        <pc:spChg chg="mod">
          <ac:chgData name="DE CUNIAC Axel" userId="0bf959ff-f60c-490d-bd8c-6690d090a2ae" providerId="ADAL" clId="{D242FC37-E484-4902-B5DF-C530528677CA}" dt="2020-01-31T10:07:06.540" v="5957" actId="20577"/>
          <ac:spMkLst>
            <pc:docMk/>
            <pc:sldMk cId="927042521" sldId="258"/>
            <ac:spMk id="3" creationId="{DE3E3D4A-922C-4035-B94A-7A20E1643DBA}"/>
          </ac:spMkLst>
        </pc:spChg>
        <pc:spChg chg="add del">
          <ac:chgData name="DE CUNIAC Axel" userId="0bf959ff-f60c-490d-bd8c-6690d090a2ae" providerId="ADAL" clId="{D242FC37-E484-4902-B5DF-C530528677CA}" dt="2020-01-31T09:54:24.265" v="5451"/>
          <ac:spMkLst>
            <pc:docMk/>
            <pc:sldMk cId="927042521" sldId="258"/>
            <ac:spMk id="5" creationId="{66BC5C32-FBC7-4F26-B930-D7452E1FF0DB}"/>
          </ac:spMkLst>
        </pc:spChg>
        <pc:spChg chg="del">
          <ac:chgData name="DE CUNIAC Axel" userId="0bf959ff-f60c-490d-bd8c-6690d090a2ae" providerId="ADAL" clId="{D242FC37-E484-4902-B5DF-C530528677CA}" dt="2020-01-31T09:53:40.431" v="5448" actId="26606"/>
          <ac:spMkLst>
            <pc:docMk/>
            <pc:sldMk cId="927042521" sldId="258"/>
            <ac:spMk id="8" creationId="{CB972422-B794-4FA8-BCC6-BAF6938A1B53}"/>
          </ac:spMkLst>
        </pc:spChg>
        <pc:spChg chg="del">
          <ac:chgData name="DE CUNIAC Axel" userId="0bf959ff-f60c-490d-bd8c-6690d090a2ae" providerId="ADAL" clId="{D242FC37-E484-4902-B5DF-C530528677CA}" dt="2020-01-31T09:53:40.431" v="5448" actId="26606"/>
          <ac:spMkLst>
            <pc:docMk/>
            <pc:sldMk cId="927042521" sldId="258"/>
            <ac:spMk id="10" creationId="{89DE9E2B-5611-49C8-862E-AD4D43A8AA6D}"/>
          </ac:spMkLst>
        </pc:spChg>
        <pc:spChg chg="del">
          <ac:chgData name="DE CUNIAC Axel" userId="0bf959ff-f60c-490d-bd8c-6690d090a2ae" providerId="ADAL" clId="{D242FC37-E484-4902-B5DF-C530528677CA}" dt="2020-01-31T09:53:40.431" v="5448" actId="26606"/>
          <ac:spMkLst>
            <pc:docMk/>
            <pc:sldMk cId="927042521" sldId="258"/>
            <ac:spMk id="14" creationId="{519C7155-1644-4C60-B0B5-32B1800D6044}"/>
          </ac:spMkLst>
        </pc:spChg>
        <pc:spChg chg="add">
          <ac:chgData name="DE CUNIAC Axel" userId="0bf959ff-f60c-490d-bd8c-6690d090a2ae" providerId="ADAL" clId="{D242FC37-E484-4902-B5DF-C530528677CA}" dt="2020-01-31T09:53:40.431" v="5448" actId="26606"/>
          <ac:spMkLst>
            <pc:docMk/>
            <pc:sldMk cId="927042521" sldId="258"/>
            <ac:spMk id="19" creationId="{9A457F22-2034-4200-B6E4-5B8372AAC226}"/>
          </ac:spMkLst>
        </pc:spChg>
        <pc:spChg chg="add">
          <ac:chgData name="DE CUNIAC Axel" userId="0bf959ff-f60c-490d-bd8c-6690d090a2ae" providerId="ADAL" clId="{D242FC37-E484-4902-B5DF-C530528677CA}" dt="2020-01-31T09:53:40.431" v="5448" actId="26606"/>
          <ac:spMkLst>
            <pc:docMk/>
            <pc:sldMk cId="927042521" sldId="258"/>
            <ac:spMk id="21" creationId="{A9DA7986-F4F5-4F92-94A3-343B2D72001D}"/>
          </ac:spMkLst>
        </pc:spChg>
        <pc:spChg chg="add">
          <ac:chgData name="DE CUNIAC Axel" userId="0bf959ff-f60c-490d-bd8c-6690d090a2ae" providerId="ADAL" clId="{D242FC37-E484-4902-B5DF-C530528677CA}" dt="2020-01-31T09:53:40.431" v="5448" actId="26606"/>
          <ac:spMkLst>
            <pc:docMk/>
            <pc:sldMk cId="927042521" sldId="258"/>
            <ac:spMk id="23" creationId="{428E76FD-76EE-4DE6-BBA4-EEA6E4B98CD0}"/>
          </ac:spMkLst>
        </pc:spChg>
        <pc:grpChg chg="add mod">
          <ac:chgData name="DE CUNIAC Axel" userId="0bf959ff-f60c-490d-bd8c-6690d090a2ae" providerId="ADAL" clId="{D242FC37-E484-4902-B5DF-C530528677CA}" dt="2020-01-31T09:55:46.082" v="5460" actId="164"/>
          <ac:grpSpMkLst>
            <pc:docMk/>
            <pc:sldMk cId="927042521" sldId="258"/>
            <ac:grpSpMk id="7" creationId="{B2BC4D92-BD96-46CC-8B16-AB8BB648BBFF}"/>
          </ac:grpSpMkLst>
        </pc:grpChg>
        <pc:picChg chg="add mod modCrop">
          <ac:chgData name="DE CUNIAC Axel" userId="0bf959ff-f60c-490d-bd8c-6690d090a2ae" providerId="ADAL" clId="{D242FC37-E484-4902-B5DF-C530528677CA}" dt="2020-01-31T09:55:46.082" v="5460" actId="164"/>
          <ac:picMkLst>
            <pc:docMk/>
            <pc:sldMk cId="927042521" sldId="258"/>
            <ac:picMk id="4" creationId="{64412CDD-A624-47A8-98E9-147681012C69}"/>
          </ac:picMkLst>
        </pc:picChg>
        <pc:picChg chg="add mod modCrop">
          <ac:chgData name="DE CUNIAC Axel" userId="0bf959ff-f60c-490d-bd8c-6690d090a2ae" providerId="ADAL" clId="{D242FC37-E484-4902-B5DF-C530528677CA}" dt="2020-01-31T09:55:46.082" v="5460" actId="164"/>
          <ac:picMkLst>
            <pc:docMk/>
            <pc:sldMk cId="927042521" sldId="258"/>
            <ac:picMk id="6" creationId="{A84DD36F-EF97-4563-A06B-7754D6998773}"/>
          </ac:picMkLst>
        </pc:picChg>
        <pc:picChg chg="del">
          <ac:chgData name="DE CUNIAC Axel" userId="0bf959ff-f60c-490d-bd8c-6690d090a2ae" providerId="ADAL" clId="{D242FC37-E484-4902-B5DF-C530528677CA}" dt="2020-01-31T10:02:14.299" v="5593"/>
          <ac:picMkLst>
            <pc:docMk/>
            <pc:sldMk cId="927042521" sldId="258"/>
            <ac:picMk id="9" creationId="{0622B927-CF61-4F9D-9A93-79696027DB05}"/>
          </ac:picMkLst>
        </pc:picChg>
        <pc:cxnChg chg="del">
          <ac:chgData name="DE CUNIAC Axel" userId="0bf959ff-f60c-490d-bd8c-6690d090a2ae" providerId="ADAL" clId="{D242FC37-E484-4902-B5DF-C530528677CA}" dt="2020-01-31T09:53:40.431" v="5448" actId="26606"/>
          <ac:cxnSpMkLst>
            <pc:docMk/>
            <pc:sldMk cId="927042521" sldId="258"/>
            <ac:cxnSpMk id="12" creationId="{5296EC4F-8732-481B-94CB-C98E4EF297FF}"/>
          </ac:cxnSpMkLst>
        </pc:cxnChg>
      </pc:sldChg>
      <pc:sldChg chg="addSp delSp add del setBg delDesignElem">
        <pc:chgData name="DE CUNIAC Axel" userId="0bf959ff-f60c-490d-bd8c-6690d090a2ae" providerId="ADAL" clId="{D242FC37-E484-4902-B5DF-C530528677CA}" dt="2020-01-27T16:51:18.259" v="759"/>
        <pc:sldMkLst>
          <pc:docMk/>
          <pc:sldMk cId="1339055165" sldId="258"/>
        </pc:sldMkLst>
        <pc:spChg chg="add del">
          <ac:chgData name="DE CUNIAC Axel" userId="0bf959ff-f60c-490d-bd8c-6690d090a2ae" providerId="ADAL" clId="{D242FC37-E484-4902-B5DF-C530528677CA}" dt="2020-01-27T16:51:18.259" v="759"/>
          <ac:spMkLst>
            <pc:docMk/>
            <pc:sldMk cId="1339055165" sldId="258"/>
            <ac:spMk id="8" creationId="{CB972422-B794-4FA8-BCC6-BAF6938A1B53}"/>
          </ac:spMkLst>
        </pc:spChg>
        <pc:spChg chg="add del">
          <ac:chgData name="DE CUNIAC Axel" userId="0bf959ff-f60c-490d-bd8c-6690d090a2ae" providerId="ADAL" clId="{D242FC37-E484-4902-B5DF-C530528677CA}" dt="2020-01-27T16:51:18.259" v="759"/>
          <ac:spMkLst>
            <pc:docMk/>
            <pc:sldMk cId="1339055165" sldId="258"/>
            <ac:spMk id="10" creationId="{89DE9E2B-5611-49C8-862E-AD4D43A8AA6D}"/>
          </ac:spMkLst>
        </pc:spChg>
        <pc:spChg chg="add del">
          <ac:chgData name="DE CUNIAC Axel" userId="0bf959ff-f60c-490d-bd8c-6690d090a2ae" providerId="ADAL" clId="{D242FC37-E484-4902-B5DF-C530528677CA}" dt="2020-01-27T16:51:18.259" v="759"/>
          <ac:spMkLst>
            <pc:docMk/>
            <pc:sldMk cId="1339055165" sldId="258"/>
            <ac:spMk id="14" creationId="{519C7155-1644-4C60-B0B5-32B1800D6044}"/>
          </ac:spMkLst>
        </pc:spChg>
        <pc:cxnChg chg="add del">
          <ac:chgData name="DE CUNIAC Axel" userId="0bf959ff-f60c-490d-bd8c-6690d090a2ae" providerId="ADAL" clId="{D242FC37-E484-4902-B5DF-C530528677CA}" dt="2020-01-27T16:51:18.259" v="759"/>
          <ac:cxnSpMkLst>
            <pc:docMk/>
            <pc:sldMk cId="1339055165" sldId="258"/>
            <ac:cxnSpMk id="12" creationId="{5296EC4F-8732-481B-94CB-C98E4EF297FF}"/>
          </ac:cxnSpMkLst>
        </pc:cxnChg>
      </pc:sldChg>
      <pc:sldChg chg="addSp delSp modSp del">
        <pc:chgData name="DE CUNIAC Axel" userId="0bf959ff-f60c-490d-bd8c-6690d090a2ae" providerId="ADAL" clId="{D242FC37-E484-4902-B5DF-C530528677CA}" dt="2020-01-31T09:32:52.956" v="3526" actId="47"/>
        <pc:sldMkLst>
          <pc:docMk/>
          <pc:sldMk cId="798490415" sldId="259"/>
        </pc:sldMkLst>
        <pc:spChg chg="mod">
          <ac:chgData name="DE CUNIAC Axel" userId="0bf959ff-f60c-490d-bd8c-6690d090a2ae" providerId="ADAL" clId="{D242FC37-E484-4902-B5DF-C530528677CA}" dt="2020-01-30T11:49:24.136" v="1333" actId="20577"/>
          <ac:spMkLst>
            <pc:docMk/>
            <pc:sldMk cId="798490415" sldId="259"/>
            <ac:spMk id="2" creationId="{E54F62FB-66E9-44BE-A6B7-4D8A2AD279C3}"/>
          </ac:spMkLst>
        </pc:spChg>
        <pc:spChg chg="del">
          <ac:chgData name="DE CUNIAC Axel" userId="0bf959ff-f60c-490d-bd8c-6690d090a2ae" providerId="ADAL" clId="{D242FC37-E484-4902-B5DF-C530528677CA}" dt="2020-01-27T16:57:19.940" v="828" actId="478"/>
          <ac:spMkLst>
            <pc:docMk/>
            <pc:sldMk cId="798490415" sldId="259"/>
            <ac:spMk id="3" creationId="{DE3E3D4A-922C-4035-B94A-7A20E1643DBA}"/>
          </ac:spMkLst>
        </pc:spChg>
        <pc:picChg chg="add del mod">
          <ac:chgData name="DE CUNIAC Axel" userId="0bf959ff-f60c-490d-bd8c-6690d090a2ae" providerId="ADAL" clId="{D242FC37-E484-4902-B5DF-C530528677CA}" dt="2020-01-30T13:13:26.757" v="1536"/>
          <ac:picMkLst>
            <pc:docMk/>
            <pc:sldMk cId="798490415" sldId="259"/>
            <ac:picMk id="1026" creationId="{6235BB8E-1301-4BF9-9023-92791428C4F6}"/>
          </ac:picMkLst>
        </pc:picChg>
        <pc:picChg chg="add del mod">
          <ac:chgData name="DE CUNIAC Axel" userId="0bf959ff-f60c-490d-bd8c-6690d090a2ae" providerId="ADAL" clId="{D242FC37-E484-4902-B5DF-C530528677CA}" dt="2020-01-30T13:13:26.757" v="1536"/>
          <ac:picMkLst>
            <pc:docMk/>
            <pc:sldMk cId="798490415" sldId="259"/>
            <ac:picMk id="1028" creationId="{872C2C1C-9AFC-4054-8A45-14DF0F9DEC1B}"/>
          </ac:picMkLst>
        </pc:picChg>
        <pc:picChg chg="add del mod">
          <ac:chgData name="DE CUNIAC Axel" userId="0bf959ff-f60c-490d-bd8c-6690d090a2ae" providerId="ADAL" clId="{D242FC37-E484-4902-B5DF-C530528677CA}" dt="2020-01-30T13:13:26.757" v="1536"/>
          <ac:picMkLst>
            <pc:docMk/>
            <pc:sldMk cId="798490415" sldId="259"/>
            <ac:picMk id="1030" creationId="{761308B1-431C-4162-BF33-A86817855FC9}"/>
          </ac:picMkLst>
        </pc:picChg>
        <pc:picChg chg="add del mod">
          <ac:chgData name="DE CUNIAC Axel" userId="0bf959ff-f60c-490d-bd8c-6690d090a2ae" providerId="ADAL" clId="{D242FC37-E484-4902-B5DF-C530528677CA}" dt="2020-01-30T13:13:26.757" v="1536"/>
          <ac:picMkLst>
            <pc:docMk/>
            <pc:sldMk cId="798490415" sldId="259"/>
            <ac:picMk id="1032" creationId="{238250C5-E183-415A-9CE5-6F91BF3AA6EF}"/>
          </ac:picMkLst>
        </pc:picChg>
      </pc:sldChg>
      <pc:sldChg chg="add del">
        <pc:chgData name="DE CUNIAC Axel" userId="0bf959ff-f60c-490d-bd8c-6690d090a2ae" providerId="ADAL" clId="{D242FC37-E484-4902-B5DF-C530528677CA}" dt="2020-01-27T16:51:48.377" v="793" actId="47"/>
        <pc:sldMkLst>
          <pc:docMk/>
          <pc:sldMk cId="1852526656" sldId="259"/>
        </pc:sldMkLst>
      </pc:sldChg>
      <pc:sldChg chg="addSp delSp modSp mod setBg setClrOvrMap">
        <pc:chgData name="DE CUNIAC Axel" userId="0bf959ff-f60c-490d-bd8c-6690d090a2ae" providerId="ADAL" clId="{D242FC37-E484-4902-B5DF-C530528677CA}" dt="2020-01-30T11:25:00.595" v="963" actId="20577"/>
        <pc:sldMkLst>
          <pc:docMk/>
          <pc:sldMk cId="58556576" sldId="260"/>
        </pc:sldMkLst>
        <pc:spChg chg="mod">
          <ac:chgData name="DE CUNIAC Axel" userId="0bf959ff-f60c-490d-bd8c-6690d090a2ae" providerId="ADAL" clId="{D242FC37-E484-4902-B5DF-C530528677CA}" dt="2020-01-30T11:25:00.595" v="963" actId="20577"/>
          <ac:spMkLst>
            <pc:docMk/>
            <pc:sldMk cId="58556576" sldId="260"/>
            <ac:spMk id="2" creationId="{E54F62FB-66E9-44BE-A6B7-4D8A2AD279C3}"/>
          </ac:spMkLst>
        </pc:spChg>
        <pc:spChg chg="del">
          <ac:chgData name="DE CUNIAC Axel" userId="0bf959ff-f60c-490d-bd8c-6690d090a2ae" providerId="ADAL" clId="{D242FC37-E484-4902-B5DF-C530528677CA}" dt="2020-01-30T11:16:49.714" v="857" actId="478"/>
          <ac:spMkLst>
            <pc:docMk/>
            <pc:sldMk cId="58556576" sldId="260"/>
            <ac:spMk id="3" creationId="{DE3E3D4A-922C-4035-B94A-7A20E1643DBA}"/>
          </ac:spMkLst>
        </pc:spChg>
        <pc:spChg chg="add del">
          <ac:chgData name="DE CUNIAC Axel" userId="0bf959ff-f60c-490d-bd8c-6690d090a2ae" providerId="ADAL" clId="{D242FC37-E484-4902-B5DF-C530528677CA}" dt="2020-01-30T11:23:10.899" v="925" actId="26606"/>
          <ac:spMkLst>
            <pc:docMk/>
            <pc:sldMk cId="58556576" sldId="260"/>
            <ac:spMk id="8" creationId="{CB972422-B794-4FA8-BCC6-BAF6938A1B53}"/>
          </ac:spMkLst>
        </pc:spChg>
        <pc:spChg chg="add del">
          <ac:chgData name="DE CUNIAC Axel" userId="0bf959ff-f60c-490d-bd8c-6690d090a2ae" providerId="ADAL" clId="{D242FC37-E484-4902-B5DF-C530528677CA}" dt="2020-01-30T11:23:10.899" v="925" actId="26606"/>
          <ac:spMkLst>
            <pc:docMk/>
            <pc:sldMk cId="58556576" sldId="260"/>
            <ac:spMk id="10" creationId="{89DE9E2B-5611-49C8-862E-AD4D43A8AA6D}"/>
          </ac:spMkLst>
        </pc:spChg>
        <pc:spChg chg="add del">
          <ac:chgData name="DE CUNIAC Axel" userId="0bf959ff-f60c-490d-bd8c-6690d090a2ae" providerId="ADAL" clId="{D242FC37-E484-4902-B5DF-C530528677CA}" dt="2020-01-30T11:23:10.899" v="925" actId="26606"/>
          <ac:spMkLst>
            <pc:docMk/>
            <pc:sldMk cId="58556576" sldId="260"/>
            <ac:spMk id="14" creationId="{519C7155-1644-4C60-B0B5-32B1800D6044}"/>
          </ac:spMkLst>
        </pc:spChg>
        <pc:spChg chg="add del">
          <ac:chgData name="DE CUNIAC Axel" userId="0bf959ff-f60c-490d-bd8c-6690d090a2ae" providerId="ADAL" clId="{D242FC37-E484-4902-B5DF-C530528677CA}" dt="2020-01-30T11:23:53.562" v="939" actId="26606"/>
          <ac:spMkLst>
            <pc:docMk/>
            <pc:sldMk cId="58556576" sldId="260"/>
            <ac:spMk id="16" creationId="{6875A510-99DD-46D8-AE1A-CB86DEDF7632}"/>
          </ac:spMkLst>
        </pc:spChg>
        <pc:spChg chg="add del">
          <ac:chgData name="DE CUNIAC Axel" userId="0bf959ff-f60c-490d-bd8c-6690d090a2ae" providerId="ADAL" clId="{D242FC37-E484-4902-B5DF-C530528677CA}" dt="2020-01-30T11:23:53.562" v="939" actId="26606"/>
          <ac:spMkLst>
            <pc:docMk/>
            <pc:sldMk cId="58556576" sldId="260"/>
            <ac:spMk id="17" creationId="{91919E56-817A-4365-8FCB-F7BC7184B2F5}"/>
          </ac:spMkLst>
        </pc:spChg>
        <pc:spChg chg="add del">
          <ac:chgData name="DE CUNIAC Axel" userId="0bf959ff-f60c-490d-bd8c-6690d090a2ae" providerId="ADAL" clId="{D242FC37-E484-4902-B5DF-C530528677CA}" dt="2020-01-30T11:23:53.562" v="939" actId="26606"/>
          <ac:spMkLst>
            <pc:docMk/>
            <pc:sldMk cId="58556576" sldId="260"/>
            <ac:spMk id="18" creationId="{3CD9C1C2-DCE1-4DA7-AA7A-5957AEF3B700}"/>
          </ac:spMkLst>
        </pc:spChg>
        <pc:spChg chg="add del">
          <ac:chgData name="DE CUNIAC Axel" userId="0bf959ff-f60c-490d-bd8c-6690d090a2ae" providerId="ADAL" clId="{D242FC37-E484-4902-B5DF-C530528677CA}" dt="2020-01-30T11:21:50.697" v="892" actId="26606"/>
          <ac:spMkLst>
            <pc:docMk/>
            <pc:sldMk cId="58556576" sldId="260"/>
            <ac:spMk id="19" creationId="{769CA19B-3231-49F6-8B8A-77B604B43351}"/>
          </ac:spMkLst>
        </pc:spChg>
        <pc:spChg chg="add">
          <ac:chgData name="DE CUNIAC Axel" userId="0bf959ff-f60c-490d-bd8c-6690d090a2ae" providerId="ADAL" clId="{D242FC37-E484-4902-B5DF-C530528677CA}" dt="2020-01-30T11:23:53.562" v="939" actId="26606"/>
          <ac:spMkLst>
            <pc:docMk/>
            <pc:sldMk cId="58556576" sldId="260"/>
            <ac:spMk id="20" creationId="{5F9F5EB8-AB42-47FD-8F4A-176C0A4B1B0A}"/>
          </ac:spMkLst>
        </pc:spChg>
        <pc:spChg chg="add del">
          <ac:chgData name="DE CUNIAC Axel" userId="0bf959ff-f60c-490d-bd8c-6690d090a2ae" providerId="ADAL" clId="{D242FC37-E484-4902-B5DF-C530528677CA}" dt="2020-01-30T11:21:50.697" v="892" actId="26606"/>
          <ac:spMkLst>
            <pc:docMk/>
            <pc:sldMk cId="58556576" sldId="260"/>
            <ac:spMk id="21" creationId="{8F6F1F9A-44DD-4F8C-BD4B-BF82D6F01C3A}"/>
          </ac:spMkLst>
        </pc:spChg>
        <pc:spChg chg="add">
          <ac:chgData name="DE CUNIAC Axel" userId="0bf959ff-f60c-490d-bd8c-6690d090a2ae" providerId="ADAL" clId="{D242FC37-E484-4902-B5DF-C530528677CA}" dt="2020-01-30T11:23:53.562" v="939" actId="26606"/>
          <ac:spMkLst>
            <pc:docMk/>
            <pc:sldMk cId="58556576" sldId="260"/>
            <ac:spMk id="22" creationId="{4E59D7C1-6E25-48C3-B420-ED45FFDB7D1D}"/>
          </ac:spMkLst>
        </pc:spChg>
        <pc:spChg chg="add del">
          <ac:chgData name="DE CUNIAC Axel" userId="0bf959ff-f60c-490d-bd8c-6690d090a2ae" providerId="ADAL" clId="{D242FC37-E484-4902-B5DF-C530528677CA}" dt="2020-01-30T11:21:50.697" v="892" actId="26606"/>
          <ac:spMkLst>
            <pc:docMk/>
            <pc:sldMk cId="58556576" sldId="260"/>
            <ac:spMk id="23" creationId="{FC67EEA8-E97A-4D38-BF22-7503AC111DB5}"/>
          </ac:spMkLst>
        </pc:spChg>
        <pc:spChg chg="add">
          <ac:chgData name="DE CUNIAC Axel" userId="0bf959ff-f60c-490d-bd8c-6690d090a2ae" providerId="ADAL" clId="{D242FC37-E484-4902-B5DF-C530528677CA}" dt="2020-01-30T11:23:53.562" v="939" actId="26606"/>
          <ac:spMkLst>
            <pc:docMk/>
            <pc:sldMk cId="58556576" sldId="260"/>
            <ac:spMk id="24" creationId="{6374EBE0-04D0-42B1-93D5-4FC7C9EBAD9D}"/>
          </ac:spMkLst>
        </pc:spChg>
        <pc:spChg chg="add del">
          <ac:chgData name="DE CUNIAC Axel" userId="0bf959ff-f60c-490d-bd8c-6690d090a2ae" providerId="ADAL" clId="{D242FC37-E484-4902-B5DF-C530528677CA}" dt="2020-01-30T11:21:50.697" v="892" actId="26606"/>
          <ac:spMkLst>
            <pc:docMk/>
            <pc:sldMk cId="58556576" sldId="260"/>
            <ac:spMk id="25" creationId="{C0ABC68A-7321-48C4-A3E8-9FB8D7C8CC8B}"/>
          </ac:spMkLst>
        </pc:spChg>
        <pc:spChg chg="add">
          <ac:chgData name="DE CUNIAC Axel" userId="0bf959ff-f60c-490d-bd8c-6690d090a2ae" providerId="ADAL" clId="{D242FC37-E484-4902-B5DF-C530528677CA}" dt="2020-01-30T11:23:53.562" v="939" actId="26606"/>
          <ac:spMkLst>
            <pc:docMk/>
            <pc:sldMk cId="58556576" sldId="260"/>
            <ac:spMk id="26" creationId="{E1EAEB6D-60FF-455D-B8CC-2AC963CE0360}"/>
          </ac:spMkLst>
        </pc:spChg>
        <pc:spChg chg="add del">
          <ac:chgData name="DE CUNIAC Axel" userId="0bf959ff-f60c-490d-bd8c-6690d090a2ae" providerId="ADAL" clId="{D242FC37-E484-4902-B5DF-C530528677CA}" dt="2020-01-30T11:21:50.697" v="892" actId="26606"/>
          <ac:spMkLst>
            <pc:docMk/>
            <pc:sldMk cId="58556576" sldId="260"/>
            <ac:spMk id="27" creationId="{D4504F65-B373-4A92-9D4B-2A56FC1ADE9A}"/>
          </ac:spMkLst>
        </pc:spChg>
        <pc:spChg chg="add del">
          <ac:chgData name="DE CUNIAC Axel" userId="0bf959ff-f60c-490d-bd8c-6690d090a2ae" providerId="ADAL" clId="{D242FC37-E484-4902-B5DF-C530528677CA}" dt="2020-01-30T11:21:50.697" v="892" actId="26606"/>
          <ac:spMkLst>
            <pc:docMk/>
            <pc:sldMk cId="58556576" sldId="260"/>
            <ac:spMk id="29" creationId="{C477B790-D2EA-493E-A21F-89FC1BC396F4}"/>
          </ac:spMkLst>
        </pc:spChg>
        <pc:spChg chg="add del">
          <ac:chgData name="DE CUNIAC Axel" userId="0bf959ff-f60c-490d-bd8c-6690d090a2ae" providerId="ADAL" clId="{D242FC37-E484-4902-B5DF-C530528677CA}" dt="2020-01-30T11:21:50.697" v="892" actId="26606"/>
          <ac:spMkLst>
            <pc:docMk/>
            <pc:sldMk cId="58556576" sldId="260"/>
            <ac:spMk id="31" creationId="{5CFEC4EE-DF4A-47AA-9456-6A72D6AD34A1}"/>
          </ac:spMkLst>
        </pc:spChg>
        <pc:picChg chg="add mod ord modCrop">
          <ac:chgData name="DE CUNIAC Axel" userId="0bf959ff-f60c-490d-bd8c-6690d090a2ae" providerId="ADAL" clId="{D242FC37-E484-4902-B5DF-C530528677CA}" dt="2020-01-30T11:23:57.122" v="941" actId="14100"/>
          <ac:picMkLst>
            <pc:docMk/>
            <pc:sldMk cId="58556576" sldId="260"/>
            <ac:picMk id="4" creationId="{979D2597-65B5-4210-9484-7A97F6A3D0DB}"/>
          </ac:picMkLst>
        </pc:picChg>
        <pc:picChg chg="add del mod ord">
          <ac:chgData name="DE CUNIAC Axel" userId="0bf959ff-f60c-490d-bd8c-6690d090a2ae" providerId="ADAL" clId="{D242FC37-E484-4902-B5DF-C530528677CA}" dt="2020-01-30T11:22:31.444" v="918"/>
          <ac:picMkLst>
            <pc:docMk/>
            <pc:sldMk cId="58556576" sldId="260"/>
            <ac:picMk id="5" creationId="{F516DF06-B16D-4725-AF76-4928013B732A}"/>
          </ac:picMkLst>
        </pc:picChg>
        <pc:picChg chg="add del mod">
          <ac:chgData name="DE CUNIAC Axel" userId="0bf959ff-f60c-490d-bd8c-6690d090a2ae" providerId="ADAL" clId="{D242FC37-E484-4902-B5DF-C530528677CA}" dt="2020-01-30T11:22:31.444" v="918"/>
          <ac:picMkLst>
            <pc:docMk/>
            <pc:sldMk cId="58556576" sldId="260"/>
            <ac:picMk id="6" creationId="{B2A72E53-F1F8-49E9-BD74-EAFC4F525417}"/>
          </ac:picMkLst>
        </pc:picChg>
        <pc:picChg chg="add del">
          <ac:chgData name="DE CUNIAC Axel" userId="0bf959ff-f60c-490d-bd8c-6690d090a2ae" providerId="ADAL" clId="{D242FC37-E484-4902-B5DF-C530528677CA}" dt="2020-01-30T11:21:02.438" v="880"/>
          <ac:picMkLst>
            <pc:docMk/>
            <pc:sldMk cId="58556576" sldId="260"/>
            <ac:picMk id="7" creationId="{68A2856B-C027-4001-A43D-F389BC688B41}"/>
          </ac:picMkLst>
        </pc:picChg>
        <pc:picChg chg="add del mod">
          <ac:chgData name="DE CUNIAC Axel" userId="0bf959ff-f60c-490d-bd8c-6690d090a2ae" providerId="ADAL" clId="{D242FC37-E484-4902-B5DF-C530528677CA}" dt="2020-01-30T11:20:55.312" v="877"/>
          <ac:picMkLst>
            <pc:docMk/>
            <pc:sldMk cId="58556576" sldId="260"/>
            <ac:picMk id="9" creationId="{097F82F0-0EF0-49A9-BDF7-E33797EBFF8A}"/>
          </ac:picMkLst>
        </pc:picChg>
        <pc:picChg chg="add del mod modCrop">
          <ac:chgData name="DE CUNIAC Axel" userId="0bf959ff-f60c-490d-bd8c-6690d090a2ae" providerId="ADAL" clId="{D242FC37-E484-4902-B5DF-C530528677CA}" dt="2020-01-30T11:23:49.155" v="938"/>
          <ac:picMkLst>
            <pc:docMk/>
            <pc:sldMk cId="58556576" sldId="260"/>
            <ac:picMk id="11" creationId="{B29AD5CC-A263-4407-8735-33F930D0F9D3}"/>
          </ac:picMkLst>
        </pc:picChg>
        <pc:cxnChg chg="add del">
          <ac:chgData name="DE CUNIAC Axel" userId="0bf959ff-f60c-490d-bd8c-6690d090a2ae" providerId="ADAL" clId="{D242FC37-E484-4902-B5DF-C530528677CA}" dt="2020-01-30T11:23:10.899" v="925" actId="26606"/>
          <ac:cxnSpMkLst>
            <pc:docMk/>
            <pc:sldMk cId="58556576" sldId="260"/>
            <ac:cxnSpMk id="12" creationId="{5296EC4F-8732-481B-94CB-C98E4EF297FF}"/>
          </ac:cxnSpMkLst>
        </pc:cxnChg>
      </pc:sldChg>
      <pc:sldChg chg="addSp delSp add del setBg delDesignElem">
        <pc:chgData name="DE CUNIAC Axel" userId="0bf959ff-f60c-490d-bd8c-6690d090a2ae" providerId="ADAL" clId="{D242FC37-E484-4902-B5DF-C530528677CA}" dt="2020-01-30T11:20:45.220" v="875"/>
        <pc:sldMkLst>
          <pc:docMk/>
          <pc:sldMk cId="1092544487" sldId="261"/>
        </pc:sldMkLst>
        <pc:spChg chg="add del">
          <ac:chgData name="DE CUNIAC Axel" userId="0bf959ff-f60c-490d-bd8c-6690d090a2ae" providerId="ADAL" clId="{D242FC37-E484-4902-B5DF-C530528677CA}" dt="2020-01-30T11:20:45.220" v="875"/>
          <ac:spMkLst>
            <pc:docMk/>
            <pc:sldMk cId="1092544487" sldId="261"/>
            <ac:spMk id="8" creationId="{CB972422-B794-4FA8-BCC6-BAF6938A1B53}"/>
          </ac:spMkLst>
        </pc:spChg>
        <pc:spChg chg="add del">
          <ac:chgData name="DE CUNIAC Axel" userId="0bf959ff-f60c-490d-bd8c-6690d090a2ae" providerId="ADAL" clId="{D242FC37-E484-4902-B5DF-C530528677CA}" dt="2020-01-30T11:20:45.220" v="875"/>
          <ac:spMkLst>
            <pc:docMk/>
            <pc:sldMk cId="1092544487" sldId="261"/>
            <ac:spMk id="10" creationId="{89DE9E2B-5611-49C8-862E-AD4D43A8AA6D}"/>
          </ac:spMkLst>
        </pc:spChg>
        <pc:spChg chg="add del">
          <ac:chgData name="DE CUNIAC Axel" userId="0bf959ff-f60c-490d-bd8c-6690d090a2ae" providerId="ADAL" clId="{D242FC37-E484-4902-B5DF-C530528677CA}" dt="2020-01-30T11:20:45.220" v="875"/>
          <ac:spMkLst>
            <pc:docMk/>
            <pc:sldMk cId="1092544487" sldId="261"/>
            <ac:spMk id="14" creationId="{519C7155-1644-4C60-B0B5-32B1800D6044}"/>
          </ac:spMkLst>
        </pc:spChg>
        <pc:cxnChg chg="add del">
          <ac:chgData name="DE CUNIAC Axel" userId="0bf959ff-f60c-490d-bd8c-6690d090a2ae" providerId="ADAL" clId="{D242FC37-E484-4902-B5DF-C530528677CA}" dt="2020-01-30T11:20:45.220" v="875"/>
          <ac:cxnSpMkLst>
            <pc:docMk/>
            <pc:sldMk cId="1092544487" sldId="261"/>
            <ac:cxnSpMk id="12" creationId="{5296EC4F-8732-481B-94CB-C98E4EF297FF}"/>
          </ac:cxnSpMkLst>
        </pc:cxnChg>
      </pc:sldChg>
      <pc:sldChg chg="addSp delSp modSp mod setBg setClrOvrMap">
        <pc:chgData name="DE CUNIAC Axel" userId="0bf959ff-f60c-490d-bd8c-6690d090a2ae" providerId="ADAL" clId="{D242FC37-E484-4902-B5DF-C530528677CA}" dt="2020-01-30T11:26:55.399" v="1010" actId="732"/>
        <pc:sldMkLst>
          <pc:docMk/>
          <pc:sldMk cId="2762102468" sldId="261"/>
        </pc:sldMkLst>
        <pc:spChg chg="mod">
          <ac:chgData name="DE CUNIAC Axel" userId="0bf959ff-f60c-490d-bd8c-6690d090a2ae" providerId="ADAL" clId="{D242FC37-E484-4902-B5DF-C530528677CA}" dt="2020-01-30T11:24:52.797" v="954" actId="20577"/>
          <ac:spMkLst>
            <pc:docMk/>
            <pc:sldMk cId="2762102468" sldId="261"/>
            <ac:spMk id="2" creationId="{E54F62FB-66E9-44BE-A6B7-4D8A2AD279C3}"/>
          </ac:spMkLst>
        </pc:spChg>
        <pc:spChg chg="del">
          <ac:chgData name="DE CUNIAC Axel" userId="0bf959ff-f60c-490d-bd8c-6690d090a2ae" providerId="ADAL" clId="{D242FC37-E484-4902-B5DF-C530528677CA}" dt="2020-01-30T11:20:58.564" v="878" actId="478"/>
          <ac:spMkLst>
            <pc:docMk/>
            <pc:sldMk cId="2762102468" sldId="261"/>
            <ac:spMk id="3" creationId="{DE3E3D4A-922C-4035-B94A-7A20E1643DBA}"/>
          </ac:spMkLst>
        </pc:spChg>
        <pc:spChg chg="del">
          <ac:chgData name="DE CUNIAC Axel" userId="0bf959ff-f60c-490d-bd8c-6690d090a2ae" providerId="ADAL" clId="{D242FC37-E484-4902-B5DF-C530528677CA}" dt="2020-01-30T11:21:08.749" v="882" actId="26606"/>
          <ac:spMkLst>
            <pc:docMk/>
            <pc:sldMk cId="2762102468" sldId="261"/>
            <ac:spMk id="8" creationId="{CB972422-B794-4FA8-BCC6-BAF6938A1B53}"/>
          </ac:spMkLst>
        </pc:spChg>
        <pc:spChg chg="del">
          <ac:chgData name="DE CUNIAC Axel" userId="0bf959ff-f60c-490d-bd8c-6690d090a2ae" providerId="ADAL" clId="{D242FC37-E484-4902-B5DF-C530528677CA}" dt="2020-01-30T11:21:08.749" v="882" actId="26606"/>
          <ac:spMkLst>
            <pc:docMk/>
            <pc:sldMk cId="2762102468" sldId="261"/>
            <ac:spMk id="10" creationId="{89DE9E2B-5611-49C8-862E-AD4D43A8AA6D}"/>
          </ac:spMkLst>
        </pc:spChg>
        <pc:spChg chg="del">
          <ac:chgData name="DE CUNIAC Axel" userId="0bf959ff-f60c-490d-bd8c-6690d090a2ae" providerId="ADAL" clId="{D242FC37-E484-4902-B5DF-C530528677CA}" dt="2020-01-30T11:21:08.749" v="882" actId="26606"/>
          <ac:spMkLst>
            <pc:docMk/>
            <pc:sldMk cId="2762102468" sldId="261"/>
            <ac:spMk id="14" creationId="{519C7155-1644-4C60-B0B5-32B1800D6044}"/>
          </ac:spMkLst>
        </pc:spChg>
        <pc:spChg chg="add">
          <ac:chgData name="DE CUNIAC Axel" userId="0bf959ff-f60c-490d-bd8c-6690d090a2ae" providerId="ADAL" clId="{D242FC37-E484-4902-B5DF-C530528677CA}" dt="2020-01-30T11:21:08.749" v="882" actId="26606"/>
          <ac:spMkLst>
            <pc:docMk/>
            <pc:sldMk cId="2762102468" sldId="261"/>
            <ac:spMk id="19" creationId="{6875A510-99DD-46D8-AE1A-CB86DEDF7632}"/>
          </ac:spMkLst>
        </pc:spChg>
        <pc:spChg chg="add">
          <ac:chgData name="DE CUNIAC Axel" userId="0bf959ff-f60c-490d-bd8c-6690d090a2ae" providerId="ADAL" clId="{D242FC37-E484-4902-B5DF-C530528677CA}" dt="2020-01-30T11:21:08.749" v="882" actId="26606"/>
          <ac:spMkLst>
            <pc:docMk/>
            <pc:sldMk cId="2762102468" sldId="261"/>
            <ac:spMk id="21" creationId="{91919E56-817A-4365-8FCB-F7BC7184B2F5}"/>
          </ac:spMkLst>
        </pc:spChg>
        <pc:spChg chg="add">
          <ac:chgData name="DE CUNIAC Axel" userId="0bf959ff-f60c-490d-bd8c-6690d090a2ae" providerId="ADAL" clId="{D242FC37-E484-4902-B5DF-C530528677CA}" dt="2020-01-30T11:21:08.749" v="882" actId="26606"/>
          <ac:spMkLst>
            <pc:docMk/>
            <pc:sldMk cId="2762102468" sldId="261"/>
            <ac:spMk id="23" creationId="{3CD9C1C2-DCE1-4DA7-AA7A-5957AEF3B700}"/>
          </ac:spMkLst>
        </pc:spChg>
        <pc:picChg chg="add mod">
          <ac:chgData name="DE CUNIAC Axel" userId="0bf959ff-f60c-490d-bd8c-6690d090a2ae" providerId="ADAL" clId="{D242FC37-E484-4902-B5DF-C530528677CA}" dt="2020-01-30T11:21:27.304" v="887" actId="1076"/>
          <ac:picMkLst>
            <pc:docMk/>
            <pc:sldMk cId="2762102468" sldId="261"/>
            <ac:picMk id="9" creationId="{E0E2D484-E7D2-4831-BD68-663AD35E8595}"/>
          </ac:picMkLst>
        </pc:picChg>
        <pc:picChg chg="add mod modCrop">
          <ac:chgData name="DE CUNIAC Axel" userId="0bf959ff-f60c-490d-bd8c-6690d090a2ae" providerId="ADAL" clId="{D242FC37-E484-4902-B5DF-C530528677CA}" dt="2020-01-30T11:26:55.399" v="1010" actId="732"/>
          <ac:picMkLst>
            <pc:docMk/>
            <pc:sldMk cId="2762102468" sldId="261"/>
            <ac:picMk id="11" creationId="{2F0CB214-317C-4390-A459-2729F725C766}"/>
          </ac:picMkLst>
        </pc:picChg>
        <pc:cxnChg chg="del">
          <ac:chgData name="DE CUNIAC Axel" userId="0bf959ff-f60c-490d-bd8c-6690d090a2ae" providerId="ADAL" clId="{D242FC37-E484-4902-B5DF-C530528677CA}" dt="2020-01-30T11:21:08.749" v="882" actId="26606"/>
          <ac:cxnSpMkLst>
            <pc:docMk/>
            <pc:sldMk cId="2762102468" sldId="261"/>
            <ac:cxnSpMk id="12" creationId="{5296EC4F-8732-481B-94CB-C98E4EF297FF}"/>
          </ac:cxnSpMkLst>
        </pc:cxnChg>
      </pc:sldChg>
      <pc:sldChg chg="addSp delSp modSp del">
        <pc:chgData name="DE CUNIAC Axel" userId="0bf959ff-f60c-490d-bd8c-6690d090a2ae" providerId="ADAL" clId="{D242FC37-E484-4902-B5DF-C530528677CA}" dt="2020-01-30T11:26:48.924" v="1009" actId="47"/>
        <pc:sldMkLst>
          <pc:docMk/>
          <pc:sldMk cId="3091533941" sldId="262"/>
        </pc:sldMkLst>
        <pc:spChg chg="mod">
          <ac:chgData name="DE CUNIAC Axel" userId="0bf959ff-f60c-490d-bd8c-6690d090a2ae" providerId="ADAL" clId="{D242FC37-E484-4902-B5DF-C530528677CA}" dt="2020-01-30T11:22:28.164" v="917" actId="20577"/>
          <ac:spMkLst>
            <pc:docMk/>
            <pc:sldMk cId="3091533941" sldId="262"/>
            <ac:spMk id="2" creationId="{E54F62FB-66E9-44BE-A6B7-4D8A2AD279C3}"/>
          </ac:spMkLst>
        </pc:spChg>
        <pc:picChg chg="add del mod">
          <ac:chgData name="DE CUNIAC Axel" userId="0bf959ff-f60c-490d-bd8c-6690d090a2ae" providerId="ADAL" clId="{D242FC37-E484-4902-B5DF-C530528677CA}" dt="2020-01-30T11:25:25.907" v="983"/>
          <ac:picMkLst>
            <pc:docMk/>
            <pc:sldMk cId="3091533941" sldId="262"/>
            <ac:picMk id="9" creationId="{1CD8DAEC-8E5F-42CE-A707-ED1A226BBF08}"/>
          </ac:picMkLst>
        </pc:picChg>
        <pc:picChg chg="add del mod">
          <ac:chgData name="DE CUNIAC Axel" userId="0bf959ff-f60c-490d-bd8c-6690d090a2ae" providerId="ADAL" clId="{D242FC37-E484-4902-B5DF-C530528677CA}" dt="2020-01-30T11:25:25.907" v="983"/>
          <ac:picMkLst>
            <pc:docMk/>
            <pc:sldMk cId="3091533941" sldId="262"/>
            <ac:picMk id="11" creationId="{B95E9F92-F3CE-4563-A135-742A85AA9548}"/>
          </ac:picMkLst>
        </pc:picChg>
      </pc:sldChg>
      <pc:sldChg chg="addSp delSp modSp mod setBg setClrOvrMap">
        <pc:chgData name="DE CUNIAC Axel" userId="0bf959ff-f60c-490d-bd8c-6690d090a2ae" providerId="ADAL" clId="{D242FC37-E484-4902-B5DF-C530528677CA}" dt="2020-01-30T11:26:44.065" v="1008" actId="1076"/>
        <pc:sldMkLst>
          <pc:docMk/>
          <pc:sldMk cId="2338990309" sldId="263"/>
        </pc:sldMkLst>
        <pc:spChg chg="mod">
          <ac:chgData name="DE CUNIAC Axel" userId="0bf959ff-f60c-490d-bd8c-6690d090a2ae" providerId="ADAL" clId="{D242FC37-E484-4902-B5DF-C530528677CA}" dt="2020-01-30T11:25:31.984" v="985" actId="26606"/>
          <ac:spMkLst>
            <pc:docMk/>
            <pc:sldMk cId="2338990309" sldId="263"/>
            <ac:spMk id="2" creationId="{E54F62FB-66E9-44BE-A6B7-4D8A2AD279C3}"/>
          </ac:spMkLst>
        </pc:spChg>
        <pc:spChg chg="del">
          <ac:chgData name="DE CUNIAC Axel" userId="0bf959ff-f60c-490d-bd8c-6690d090a2ae" providerId="ADAL" clId="{D242FC37-E484-4902-B5DF-C530528677CA}" dt="2020-01-30T11:25:31.984" v="985" actId="26606"/>
          <ac:spMkLst>
            <pc:docMk/>
            <pc:sldMk cId="2338990309" sldId="263"/>
            <ac:spMk id="20" creationId="{5F9F5EB8-AB42-47FD-8F4A-176C0A4B1B0A}"/>
          </ac:spMkLst>
        </pc:spChg>
        <pc:spChg chg="del">
          <ac:chgData name="DE CUNIAC Axel" userId="0bf959ff-f60c-490d-bd8c-6690d090a2ae" providerId="ADAL" clId="{D242FC37-E484-4902-B5DF-C530528677CA}" dt="2020-01-30T11:25:31.984" v="985" actId="26606"/>
          <ac:spMkLst>
            <pc:docMk/>
            <pc:sldMk cId="2338990309" sldId="263"/>
            <ac:spMk id="22" creationId="{4E59D7C1-6E25-48C3-B420-ED45FFDB7D1D}"/>
          </ac:spMkLst>
        </pc:spChg>
        <pc:spChg chg="del">
          <ac:chgData name="DE CUNIAC Axel" userId="0bf959ff-f60c-490d-bd8c-6690d090a2ae" providerId="ADAL" clId="{D242FC37-E484-4902-B5DF-C530528677CA}" dt="2020-01-30T11:25:31.984" v="985" actId="26606"/>
          <ac:spMkLst>
            <pc:docMk/>
            <pc:sldMk cId="2338990309" sldId="263"/>
            <ac:spMk id="24" creationId="{6374EBE0-04D0-42B1-93D5-4FC7C9EBAD9D}"/>
          </ac:spMkLst>
        </pc:spChg>
        <pc:spChg chg="del">
          <ac:chgData name="DE CUNIAC Axel" userId="0bf959ff-f60c-490d-bd8c-6690d090a2ae" providerId="ADAL" clId="{D242FC37-E484-4902-B5DF-C530528677CA}" dt="2020-01-30T11:25:31.984" v="985" actId="26606"/>
          <ac:spMkLst>
            <pc:docMk/>
            <pc:sldMk cId="2338990309" sldId="263"/>
            <ac:spMk id="26" creationId="{E1EAEB6D-60FF-455D-B8CC-2AC963CE0360}"/>
          </ac:spMkLst>
        </pc:spChg>
        <pc:spChg chg="add">
          <ac:chgData name="DE CUNIAC Axel" userId="0bf959ff-f60c-490d-bd8c-6690d090a2ae" providerId="ADAL" clId="{D242FC37-E484-4902-B5DF-C530528677CA}" dt="2020-01-30T11:25:31.984" v="985" actId="26606"/>
          <ac:spMkLst>
            <pc:docMk/>
            <pc:sldMk cId="2338990309" sldId="263"/>
            <ac:spMk id="31" creationId="{6875A510-99DD-46D8-AE1A-CB86DEDF7632}"/>
          </ac:spMkLst>
        </pc:spChg>
        <pc:spChg chg="add">
          <ac:chgData name="DE CUNIAC Axel" userId="0bf959ff-f60c-490d-bd8c-6690d090a2ae" providerId="ADAL" clId="{D242FC37-E484-4902-B5DF-C530528677CA}" dt="2020-01-30T11:25:31.984" v="985" actId="26606"/>
          <ac:spMkLst>
            <pc:docMk/>
            <pc:sldMk cId="2338990309" sldId="263"/>
            <ac:spMk id="33" creationId="{91919E56-817A-4365-8FCB-F7BC7184B2F5}"/>
          </ac:spMkLst>
        </pc:spChg>
        <pc:spChg chg="add">
          <ac:chgData name="DE CUNIAC Axel" userId="0bf959ff-f60c-490d-bd8c-6690d090a2ae" providerId="ADAL" clId="{D242FC37-E484-4902-B5DF-C530528677CA}" dt="2020-01-30T11:25:31.984" v="985" actId="26606"/>
          <ac:spMkLst>
            <pc:docMk/>
            <pc:sldMk cId="2338990309" sldId="263"/>
            <ac:spMk id="35" creationId="{3CD9C1C2-DCE1-4DA7-AA7A-5957AEF3B700}"/>
          </ac:spMkLst>
        </pc:spChg>
        <pc:picChg chg="del">
          <ac:chgData name="DE CUNIAC Axel" userId="0bf959ff-f60c-490d-bd8c-6690d090a2ae" providerId="ADAL" clId="{D242FC37-E484-4902-B5DF-C530528677CA}" dt="2020-01-30T11:25:15.896" v="964" actId="478"/>
          <ac:picMkLst>
            <pc:docMk/>
            <pc:sldMk cId="2338990309" sldId="263"/>
            <ac:picMk id="4" creationId="{979D2597-65B5-4210-9484-7A97F6A3D0DB}"/>
          </ac:picMkLst>
        </pc:picChg>
        <pc:picChg chg="add mod modCrop">
          <ac:chgData name="DE CUNIAC Axel" userId="0bf959ff-f60c-490d-bd8c-6690d090a2ae" providerId="ADAL" clId="{D242FC37-E484-4902-B5DF-C530528677CA}" dt="2020-01-30T11:26:44.065" v="1008" actId="1076"/>
          <ac:picMkLst>
            <pc:docMk/>
            <pc:sldMk cId="2338990309" sldId="263"/>
            <ac:picMk id="8" creationId="{FEE0EDAF-F5BB-4CCF-A5D8-CB252C837DC8}"/>
          </ac:picMkLst>
        </pc:picChg>
        <pc:picChg chg="add mod modCrop">
          <ac:chgData name="DE CUNIAC Axel" userId="0bf959ff-f60c-490d-bd8c-6690d090a2ae" providerId="ADAL" clId="{D242FC37-E484-4902-B5DF-C530528677CA}" dt="2020-01-30T11:26:32.426" v="1004" actId="1076"/>
          <ac:picMkLst>
            <pc:docMk/>
            <pc:sldMk cId="2338990309" sldId="263"/>
            <ac:picMk id="9" creationId="{33F8EED8-0845-4707-906F-8BCD034C4629}"/>
          </ac:picMkLst>
        </pc:picChg>
      </pc:sldChg>
      <pc:sldChg chg="addSp delSp modSp">
        <pc:chgData name="DE CUNIAC Axel" userId="0bf959ff-f60c-490d-bd8c-6690d090a2ae" providerId="ADAL" clId="{D242FC37-E484-4902-B5DF-C530528677CA}" dt="2020-01-30T11:34:30.035" v="1187" actId="1076"/>
        <pc:sldMkLst>
          <pc:docMk/>
          <pc:sldMk cId="3271086650" sldId="264"/>
        </pc:sldMkLst>
        <pc:spChg chg="mod">
          <ac:chgData name="DE CUNIAC Axel" userId="0bf959ff-f60c-490d-bd8c-6690d090a2ae" providerId="ADAL" clId="{D242FC37-E484-4902-B5DF-C530528677CA}" dt="2020-01-30T11:34:30.035" v="1187" actId="1076"/>
          <ac:spMkLst>
            <pc:docMk/>
            <pc:sldMk cId="3271086650" sldId="264"/>
            <ac:spMk id="2" creationId="{E54F62FB-66E9-44BE-A6B7-4D8A2AD279C3}"/>
          </ac:spMkLst>
        </pc:spChg>
        <pc:spChg chg="del">
          <ac:chgData name="DE CUNIAC Axel" userId="0bf959ff-f60c-490d-bd8c-6690d090a2ae" providerId="ADAL" clId="{D242FC37-E484-4902-B5DF-C530528677CA}" dt="2020-01-30T11:28:34.181" v="1021" actId="478"/>
          <ac:spMkLst>
            <pc:docMk/>
            <pc:sldMk cId="3271086650" sldId="264"/>
            <ac:spMk id="3" creationId="{DE3E3D4A-922C-4035-B94A-7A20E1643DBA}"/>
          </ac:spMkLst>
        </pc:spChg>
        <pc:spChg chg="add mod">
          <ac:chgData name="DE CUNIAC Axel" userId="0bf959ff-f60c-490d-bd8c-6690d090a2ae" providerId="ADAL" clId="{D242FC37-E484-4902-B5DF-C530528677CA}" dt="2020-01-30T11:30:46.258" v="1071" actId="20577"/>
          <ac:spMkLst>
            <pc:docMk/>
            <pc:sldMk cId="3271086650" sldId="264"/>
            <ac:spMk id="9" creationId="{E684DC7E-FD4B-41CC-B13F-9AE8AC28C1D1}"/>
          </ac:spMkLst>
        </pc:spChg>
        <pc:spChg chg="add mod">
          <ac:chgData name="DE CUNIAC Axel" userId="0bf959ff-f60c-490d-bd8c-6690d090a2ae" providerId="ADAL" clId="{D242FC37-E484-4902-B5DF-C530528677CA}" dt="2020-01-30T11:34:23.890" v="1186" actId="1076"/>
          <ac:spMkLst>
            <pc:docMk/>
            <pc:sldMk cId="3271086650" sldId="264"/>
            <ac:spMk id="11" creationId="{AF17200A-AE00-416B-8D90-A73DFBC83EFE}"/>
          </ac:spMkLst>
        </pc:spChg>
        <pc:spChg chg="add mod">
          <ac:chgData name="DE CUNIAC Axel" userId="0bf959ff-f60c-490d-bd8c-6690d090a2ae" providerId="ADAL" clId="{D242FC37-E484-4902-B5DF-C530528677CA}" dt="2020-01-30T11:33:15.788" v="1137" actId="1076"/>
          <ac:spMkLst>
            <pc:docMk/>
            <pc:sldMk cId="3271086650" sldId="264"/>
            <ac:spMk id="13" creationId="{E13ACDF1-73DB-4072-ACEE-C0960B9CFD89}"/>
          </ac:spMkLst>
        </pc:spChg>
        <pc:spChg chg="add mod">
          <ac:chgData name="DE CUNIAC Axel" userId="0bf959ff-f60c-490d-bd8c-6690d090a2ae" providerId="ADAL" clId="{D242FC37-E484-4902-B5DF-C530528677CA}" dt="2020-01-30T11:34:12.841" v="1184" actId="20577"/>
          <ac:spMkLst>
            <pc:docMk/>
            <pc:sldMk cId="3271086650" sldId="264"/>
            <ac:spMk id="15" creationId="{22F0373D-AFC1-448E-82F4-33DD2755881E}"/>
          </ac:spMkLst>
        </pc:spChg>
        <pc:grpChg chg="add mod">
          <ac:chgData name="DE CUNIAC Axel" userId="0bf959ff-f60c-490d-bd8c-6690d090a2ae" providerId="ADAL" clId="{D242FC37-E484-4902-B5DF-C530528677CA}" dt="2020-01-30T11:33:51.584" v="1150" actId="1076"/>
          <ac:grpSpMkLst>
            <pc:docMk/>
            <pc:sldMk cId="3271086650" sldId="264"/>
            <ac:grpSpMk id="6" creationId="{A812A2AC-B2FB-4ECF-BF3E-6028E11B894A}"/>
          </ac:grpSpMkLst>
        </pc:grpChg>
        <pc:picChg chg="add mod">
          <ac:chgData name="DE CUNIAC Axel" userId="0bf959ff-f60c-490d-bd8c-6690d090a2ae" providerId="ADAL" clId="{D242FC37-E484-4902-B5DF-C530528677CA}" dt="2020-01-30T11:29:41.640" v="1036" actId="164"/>
          <ac:picMkLst>
            <pc:docMk/>
            <pc:sldMk cId="3271086650" sldId="264"/>
            <ac:picMk id="4" creationId="{A9C5578D-01AF-4627-ACC3-BB01C07F0D76}"/>
          </ac:picMkLst>
        </pc:picChg>
        <pc:picChg chg="add mod modCrop">
          <ac:chgData name="DE CUNIAC Axel" userId="0bf959ff-f60c-490d-bd8c-6690d090a2ae" providerId="ADAL" clId="{D242FC37-E484-4902-B5DF-C530528677CA}" dt="2020-01-30T11:29:41.640" v="1036" actId="164"/>
          <ac:picMkLst>
            <pc:docMk/>
            <pc:sldMk cId="3271086650" sldId="264"/>
            <ac:picMk id="5" creationId="{93EF9120-84EE-466A-95D3-F4B08B272EC1}"/>
          </ac:picMkLst>
        </pc:picChg>
        <pc:picChg chg="add mod">
          <ac:chgData name="DE CUNIAC Axel" userId="0bf959ff-f60c-490d-bd8c-6690d090a2ae" providerId="ADAL" clId="{D242FC37-E484-4902-B5DF-C530528677CA}" dt="2020-01-30T11:33:12.264" v="1136" actId="1076"/>
          <ac:picMkLst>
            <pc:docMk/>
            <pc:sldMk cId="3271086650" sldId="264"/>
            <ac:picMk id="7" creationId="{B9FC3197-9AE0-4512-8AE0-60C7E1D87649}"/>
          </ac:picMkLst>
        </pc:picChg>
      </pc:sldChg>
      <pc:sldChg chg="addSp delSp modSp">
        <pc:chgData name="DE CUNIAC Axel" userId="0bf959ff-f60c-490d-bd8c-6690d090a2ae" providerId="ADAL" clId="{D242FC37-E484-4902-B5DF-C530528677CA}" dt="2020-01-31T09:17:47.941" v="2978" actId="732"/>
        <pc:sldMkLst>
          <pc:docMk/>
          <pc:sldMk cId="2394780819" sldId="265"/>
        </pc:sldMkLst>
        <pc:spChg chg="mod">
          <ac:chgData name="DE CUNIAC Axel" userId="0bf959ff-f60c-490d-bd8c-6690d090a2ae" providerId="ADAL" clId="{D242FC37-E484-4902-B5DF-C530528677CA}" dt="2020-01-30T11:34:44.708" v="1194" actId="20577"/>
          <ac:spMkLst>
            <pc:docMk/>
            <pc:sldMk cId="2394780819" sldId="265"/>
            <ac:spMk id="2" creationId="{E54F62FB-66E9-44BE-A6B7-4D8A2AD279C3}"/>
          </ac:spMkLst>
        </pc:spChg>
        <pc:picChg chg="add mod modCrop">
          <ac:chgData name="DE CUNIAC Axel" userId="0bf959ff-f60c-490d-bd8c-6690d090a2ae" providerId="ADAL" clId="{D242FC37-E484-4902-B5DF-C530528677CA}" dt="2020-01-31T09:17:47.941" v="2978" actId="732"/>
          <ac:picMkLst>
            <pc:docMk/>
            <pc:sldMk cId="2394780819" sldId="265"/>
            <ac:picMk id="3" creationId="{ECAF5537-21F9-4004-B8F1-6B9BF797E7F9}"/>
          </ac:picMkLst>
        </pc:picChg>
        <pc:picChg chg="del">
          <ac:chgData name="DE CUNIAC Axel" userId="0bf959ff-f60c-490d-bd8c-6690d090a2ae" providerId="ADAL" clId="{D242FC37-E484-4902-B5DF-C530528677CA}" dt="2020-01-30T11:34:46.749" v="1195" actId="478"/>
          <ac:picMkLst>
            <pc:docMk/>
            <pc:sldMk cId="2394780819" sldId="265"/>
            <ac:picMk id="4" creationId="{979D2597-65B5-4210-9484-7A97F6A3D0DB}"/>
          </ac:picMkLst>
        </pc:picChg>
      </pc:sldChg>
      <pc:sldChg chg="addSp delSp modSp add">
        <pc:chgData name="DE CUNIAC Axel" userId="0bf959ff-f60c-490d-bd8c-6690d090a2ae" providerId="ADAL" clId="{D242FC37-E484-4902-B5DF-C530528677CA}" dt="2020-01-31T09:39:48.952" v="4046" actId="1076"/>
        <pc:sldMkLst>
          <pc:docMk/>
          <pc:sldMk cId="597402608" sldId="266"/>
        </pc:sldMkLst>
        <pc:spChg chg="mod">
          <ac:chgData name="DE CUNIAC Axel" userId="0bf959ff-f60c-490d-bd8c-6690d090a2ae" providerId="ADAL" clId="{D242FC37-E484-4902-B5DF-C530528677CA}" dt="2020-01-30T13:23:45.569" v="1924" actId="20577"/>
          <ac:spMkLst>
            <pc:docMk/>
            <pc:sldMk cId="597402608" sldId="266"/>
            <ac:spMk id="2" creationId="{E54F62FB-66E9-44BE-A6B7-4D8A2AD279C3}"/>
          </ac:spMkLst>
        </pc:spChg>
        <pc:picChg chg="del">
          <ac:chgData name="DE CUNIAC Axel" userId="0bf959ff-f60c-490d-bd8c-6690d090a2ae" providerId="ADAL" clId="{D242FC37-E484-4902-B5DF-C530528677CA}" dt="2020-01-30T11:53:36.730" v="1335" actId="478"/>
          <ac:picMkLst>
            <pc:docMk/>
            <pc:sldMk cId="597402608" sldId="266"/>
            <ac:picMk id="1026" creationId="{6235BB8E-1301-4BF9-9023-92791428C4F6}"/>
          </ac:picMkLst>
        </pc:picChg>
        <pc:picChg chg="del">
          <ac:chgData name="DE CUNIAC Axel" userId="0bf959ff-f60c-490d-bd8c-6690d090a2ae" providerId="ADAL" clId="{D242FC37-E484-4902-B5DF-C530528677CA}" dt="2020-01-30T11:53:36.730" v="1335" actId="478"/>
          <ac:picMkLst>
            <pc:docMk/>
            <pc:sldMk cId="597402608" sldId="266"/>
            <ac:picMk id="1028" creationId="{872C2C1C-9AFC-4054-8A45-14DF0F9DEC1B}"/>
          </ac:picMkLst>
        </pc:picChg>
        <pc:picChg chg="del">
          <ac:chgData name="DE CUNIAC Axel" userId="0bf959ff-f60c-490d-bd8c-6690d090a2ae" providerId="ADAL" clId="{D242FC37-E484-4902-B5DF-C530528677CA}" dt="2020-01-30T11:53:36.730" v="1335" actId="478"/>
          <ac:picMkLst>
            <pc:docMk/>
            <pc:sldMk cId="597402608" sldId="266"/>
            <ac:picMk id="1030" creationId="{761308B1-431C-4162-BF33-A86817855FC9}"/>
          </ac:picMkLst>
        </pc:picChg>
        <pc:picChg chg="del">
          <ac:chgData name="DE CUNIAC Axel" userId="0bf959ff-f60c-490d-bd8c-6690d090a2ae" providerId="ADAL" clId="{D242FC37-E484-4902-B5DF-C530528677CA}" dt="2020-01-30T11:53:36.730" v="1335" actId="478"/>
          <ac:picMkLst>
            <pc:docMk/>
            <pc:sldMk cId="597402608" sldId="266"/>
            <ac:picMk id="1032" creationId="{238250C5-E183-415A-9CE5-6F91BF3AA6EF}"/>
          </ac:picMkLst>
        </pc:picChg>
        <pc:picChg chg="add del mod">
          <ac:chgData name="DE CUNIAC Axel" userId="0bf959ff-f60c-490d-bd8c-6690d090a2ae" providerId="ADAL" clId="{D242FC37-E484-4902-B5DF-C530528677CA}" dt="2020-01-30T12:01:25.502" v="1382" actId="478"/>
          <ac:picMkLst>
            <pc:docMk/>
            <pc:sldMk cId="597402608" sldId="266"/>
            <ac:picMk id="2050" creationId="{87380DE8-D7DA-4181-BEEF-A52C60264010}"/>
          </ac:picMkLst>
        </pc:picChg>
        <pc:picChg chg="add mod">
          <ac:chgData name="DE CUNIAC Axel" userId="0bf959ff-f60c-490d-bd8c-6690d090a2ae" providerId="ADAL" clId="{D242FC37-E484-4902-B5DF-C530528677CA}" dt="2020-01-31T09:39:48.952" v="4046" actId="1076"/>
          <ac:picMkLst>
            <pc:docMk/>
            <pc:sldMk cId="597402608" sldId="266"/>
            <ac:picMk id="2052" creationId="{01D94E25-30F5-49D2-8BD6-E73030EE58F3}"/>
          </ac:picMkLst>
        </pc:picChg>
      </pc:sldChg>
      <pc:sldChg chg="addSp delSp modSp add del ord">
        <pc:chgData name="DE CUNIAC Axel" userId="0bf959ff-f60c-490d-bd8c-6690d090a2ae" providerId="ADAL" clId="{D242FC37-E484-4902-B5DF-C530528677CA}" dt="2020-01-31T10:01:13.255" v="5586" actId="47"/>
        <pc:sldMkLst>
          <pc:docMk/>
          <pc:sldMk cId="236949391" sldId="267"/>
        </pc:sldMkLst>
        <pc:spChg chg="mod">
          <ac:chgData name="DE CUNIAC Axel" userId="0bf959ff-f60c-490d-bd8c-6690d090a2ae" providerId="ADAL" clId="{D242FC37-E484-4902-B5DF-C530528677CA}" dt="2020-01-30T13:19:31.074" v="1722" actId="26606"/>
          <ac:spMkLst>
            <pc:docMk/>
            <pc:sldMk cId="236949391" sldId="267"/>
            <ac:spMk id="2" creationId="{E54F62FB-66E9-44BE-A6B7-4D8A2AD279C3}"/>
          </ac:spMkLst>
        </pc:spChg>
        <pc:spChg chg="add mod">
          <ac:chgData name="DE CUNIAC Axel" userId="0bf959ff-f60c-490d-bd8c-6690d090a2ae" providerId="ADAL" clId="{D242FC37-E484-4902-B5DF-C530528677CA}" dt="2020-01-31T09:58:28.236" v="5585" actId="14100"/>
          <ac:spMkLst>
            <pc:docMk/>
            <pc:sldMk cId="236949391" sldId="267"/>
            <ac:spMk id="3" creationId="{48A0C2DC-8240-4CB9-9ACD-8A2A2FD0358E}"/>
          </ac:spMkLst>
        </pc:spChg>
        <pc:spChg chg="del">
          <ac:chgData name="DE CUNIAC Axel" userId="0bf959ff-f60c-490d-bd8c-6690d090a2ae" providerId="ADAL" clId="{D242FC37-E484-4902-B5DF-C530528677CA}" dt="2020-01-30T13:19:31.074" v="1722" actId="26606"/>
          <ac:spMkLst>
            <pc:docMk/>
            <pc:sldMk cId="236949391" sldId="267"/>
            <ac:spMk id="8" creationId="{CB972422-B794-4FA8-BCC6-BAF6938A1B53}"/>
          </ac:spMkLst>
        </pc:spChg>
        <pc:spChg chg="del">
          <ac:chgData name="DE CUNIAC Axel" userId="0bf959ff-f60c-490d-bd8c-6690d090a2ae" providerId="ADAL" clId="{D242FC37-E484-4902-B5DF-C530528677CA}" dt="2020-01-30T13:19:31.074" v="1722" actId="26606"/>
          <ac:spMkLst>
            <pc:docMk/>
            <pc:sldMk cId="236949391" sldId="267"/>
            <ac:spMk id="10" creationId="{89DE9E2B-5611-49C8-862E-AD4D43A8AA6D}"/>
          </ac:spMkLst>
        </pc:spChg>
        <pc:spChg chg="del">
          <ac:chgData name="DE CUNIAC Axel" userId="0bf959ff-f60c-490d-bd8c-6690d090a2ae" providerId="ADAL" clId="{D242FC37-E484-4902-B5DF-C530528677CA}" dt="2020-01-30T13:19:31.074" v="1722" actId="26606"/>
          <ac:spMkLst>
            <pc:docMk/>
            <pc:sldMk cId="236949391" sldId="267"/>
            <ac:spMk id="14" creationId="{519C7155-1644-4C60-B0B5-32B1800D6044}"/>
          </ac:spMkLst>
        </pc:spChg>
        <pc:spChg chg="add">
          <ac:chgData name="DE CUNIAC Axel" userId="0bf959ff-f60c-490d-bd8c-6690d090a2ae" providerId="ADAL" clId="{D242FC37-E484-4902-B5DF-C530528677CA}" dt="2020-01-30T13:19:31.074" v="1722" actId="26606"/>
          <ac:spMkLst>
            <pc:docMk/>
            <pc:sldMk cId="236949391" sldId="267"/>
            <ac:spMk id="71" creationId="{5F9F5EB8-AB42-47FD-8F4A-176C0A4B1B0A}"/>
          </ac:spMkLst>
        </pc:spChg>
        <pc:spChg chg="add">
          <ac:chgData name="DE CUNIAC Axel" userId="0bf959ff-f60c-490d-bd8c-6690d090a2ae" providerId="ADAL" clId="{D242FC37-E484-4902-B5DF-C530528677CA}" dt="2020-01-30T13:19:31.074" v="1722" actId="26606"/>
          <ac:spMkLst>
            <pc:docMk/>
            <pc:sldMk cId="236949391" sldId="267"/>
            <ac:spMk id="73" creationId="{8B3AE79A-6B95-44C3-B0A5-80E2F3E60606}"/>
          </ac:spMkLst>
        </pc:spChg>
        <pc:spChg chg="add">
          <ac:chgData name="DE CUNIAC Axel" userId="0bf959ff-f60c-490d-bd8c-6690d090a2ae" providerId="ADAL" clId="{D242FC37-E484-4902-B5DF-C530528677CA}" dt="2020-01-30T13:19:31.074" v="1722" actId="26606"/>
          <ac:spMkLst>
            <pc:docMk/>
            <pc:sldMk cId="236949391" sldId="267"/>
            <ac:spMk id="75" creationId="{4A49FE10-080D-48D7-80FF-9A64D270AD87}"/>
          </ac:spMkLst>
        </pc:spChg>
        <pc:spChg chg="add">
          <ac:chgData name="DE CUNIAC Axel" userId="0bf959ff-f60c-490d-bd8c-6690d090a2ae" providerId="ADAL" clId="{D242FC37-E484-4902-B5DF-C530528677CA}" dt="2020-01-30T13:19:31.074" v="1722" actId="26606"/>
          <ac:spMkLst>
            <pc:docMk/>
            <pc:sldMk cId="236949391" sldId="267"/>
            <ac:spMk id="77" creationId="{60A9E987-6859-4A62-922F-51B47D50D793}"/>
          </ac:spMkLst>
        </pc:spChg>
        <pc:picChg chg="del">
          <ac:chgData name="DE CUNIAC Axel" userId="0bf959ff-f60c-490d-bd8c-6690d090a2ae" providerId="ADAL" clId="{D242FC37-E484-4902-B5DF-C530528677CA}" dt="2020-01-30T11:56:57.700" v="1341" actId="478"/>
          <ac:picMkLst>
            <pc:docMk/>
            <pc:sldMk cId="236949391" sldId="267"/>
            <ac:picMk id="2050" creationId="{87380DE8-D7DA-4181-BEEF-A52C60264010}"/>
          </ac:picMkLst>
        </pc:picChg>
        <pc:picChg chg="add mod">
          <ac:chgData name="DE CUNIAC Axel" userId="0bf959ff-f60c-490d-bd8c-6690d090a2ae" providerId="ADAL" clId="{D242FC37-E484-4902-B5DF-C530528677CA}" dt="2020-01-31T09:56:02.391" v="5462" actId="1076"/>
          <ac:picMkLst>
            <pc:docMk/>
            <pc:sldMk cId="236949391" sldId="267"/>
            <ac:picMk id="3074" creationId="{11CAB93E-77CB-4C1B-A74B-2A2E91183526}"/>
          </ac:picMkLst>
        </pc:picChg>
        <pc:cxnChg chg="del">
          <ac:chgData name="DE CUNIAC Axel" userId="0bf959ff-f60c-490d-bd8c-6690d090a2ae" providerId="ADAL" clId="{D242FC37-E484-4902-B5DF-C530528677CA}" dt="2020-01-30T13:19:31.074" v="1722" actId="26606"/>
          <ac:cxnSpMkLst>
            <pc:docMk/>
            <pc:sldMk cId="236949391" sldId="267"/>
            <ac:cxnSpMk id="12" creationId="{5296EC4F-8732-481B-94CB-C98E4EF297FF}"/>
          </ac:cxnSpMkLst>
        </pc:cxnChg>
      </pc:sldChg>
      <pc:sldChg chg="addSp delSp modSp add del">
        <pc:chgData name="DE CUNIAC Axel" userId="0bf959ff-f60c-490d-bd8c-6690d090a2ae" providerId="ADAL" clId="{D242FC37-E484-4902-B5DF-C530528677CA}" dt="2020-01-30T13:23:00.084" v="1884" actId="47"/>
        <pc:sldMkLst>
          <pc:docMk/>
          <pc:sldMk cId="2867418787" sldId="268"/>
        </pc:sldMkLst>
        <pc:picChg chg="del">
          <ac:chgData name="DE CUNIAC Axel" userId="0bf959ff-f60c-490d-bd8c-6690d090a2ae" providerId="ADAL" clId="{D242FC37-E484-4902-B5DF-C530528677CA}" dt="2020-01-30T12:11:40.576" v="1389" actId="478"/>
          <ac:picMkLst>
            <pc:docMk/>
            <pc:sldMk cId="2867418787" sldId="268"/>
            <ac:picMk id="1026" creationId="{6235BB8E-1301-4BF9-9023-92791428C4F6}"/>
          </ac:picMkLst>
        </pc:picChg>
        <pc:picChg chg="del">
          <ac:chgData name="DE CUNIAC Axel" userId="0bf959ff-f60c-490d-bd8c-6690d090a2ae" providerId="ADAL" clId="{D242FC37-E484-4902-B5DF-C530528677CA}" dt="2020-01-30T12:11:40.576" v="1389" actId="478"/>
          <ac:picMkLst>
            <pc:docMk/>
            <pc:sldMk cId="2867418787" sldId="268"/>
            <ac:picMk id="1028" creationId="{872C2C1C-9AFC-4054-8A45-14DF0F9DEC1B}"/>
          </ac:picMkLst>
        </pc:picChg>
        <pc:picChg chg="del">
          <ac:chgData name="DE CUNIAC Axel" userId="0bf959ff-f60c-490d-bd8c-6690d090a2ae" providerId="ADAL" clId="{D242FC37-E484-4902-B5DF-C530528677CA}" dt="2020-01-30T12:11:40.576" v="1389" actId="478"/>
          <ac:picMkLst>
            <pc:docMk/>
            <pc:sldMk cId="2867418787" sldId="268"/>
            <ac:picMk id="1030" creationId="{761308B1-431C-4162-BF33-A86817855FC9}"/>
          </ac:picMkLst>
        </pc:picChg>
        <pc:picChg chg="del">
          <ac:chgData name="DE CUNIAC Axel" userId="0bf959ff-f60c-490d-bd8c-6690d090a2ae" providerId="ADAL" clId="{D242FC37-E484-4902-B5DF-C530528677CA}" dt="2020-01-30T12:11:40.576" v="1389" actId="478"/>
          <ac:picMkLst>
            <pc:docMk/>
            <pc:sldMk cId="2867418787" sldId="268"/>
            <ac:picMk id="1032" creationId="{238250C5-E183-415A-9CE5-6F91BF3AA6EF}"/>
          </ac:picMkLst>
        </pc:picChg>
        <pc:picChg chg="add mod">
          <ac:chgData name="DE CUNIAC Axel" userId="0bf959ff-f60c-490d-bd8c-6690d090a2ae" providerId="ADAL" clId="{D242FC37-E484-4902-B5DF-C530528677CA}" dt="2020-01-30T12:11:42.126" v="1391" actId="1076"/>
          <ac:picMkLst>
            <pc:docMk/>
            <pc:sldMk cId="2867418787" sldId="268"/>
            <ac:picMk id="4098" creationId="{F546B585-3DEB-40D8-9F12-1F18F0FB39F0}"/>
          </ac:picMkLst>
        </pc:picChg>
      </pc:sldChg>
      <pc:sldChg chg="addSp modSp add">
        <pc:chgData name="DE CUNIAC Axel" userId="0bf959ff-f60c-490d-bd8c-6690d090a2ae" providerId="ADAL" clId="{D242FC37-E484-4902-B5DF-C530528677CA}" dt="2020-01-30T13:23:37.153" v="1900" actId="1076"/>
        <pc:sldMkLst>
          <pc:docMk/>
          <pc:sldMk cId="1533207058" sldId="269"/>
        </pc:sldMkLst>
        <pc:spChg chg="add mod">
          <ac:chgData name="DE CUNIAC Axel" userId="0bf959ff-f60c-490d-bd8c-6690d090a2ae" providerId="ADAL" clId="{D242FC37-E484-4902-B5DF-C530528677CA}" dt="2020-01-30T13:11:54.545" v="1521" actId="20577"/>
          <ac:spMkLst>
            <pc:docMk/>
            <pc:sldMk cId="1533207058" sldId="269"/>
            <ac:spMk id="2" creationId="{AA92AE02-D4C8-43A5-B07B-5FDF36407BB9}"/>
          </ac:spMkLst>
        </pc:spChg>
        <pc:spChg chg="add mod">
          <ac:chgData name="DE CUNIAC Axel" userId="0bf959ff-f60c-490d-bd8c-6690d090a2ae" providerId="ADAL" clId="{D242FC37-E484-4902-B5DF-C530528677CA}" dt="2020-01-30T13:23:37.153" v="1900" actId="1076"/>
          <ac:spMkLst>
            <pc:docMk/>
            <pc:sldMk cId="1533207058" sldId="269"/>
            <ac:spMk id="5" creationId="{FFB3AA7A-B093-4DB6-829A-3C95A322A656}"/>
          </ac:spMkLst>
        </pc:spChg>
        <pc:spChg chg="add mod">
          <ac:chgData name="DE CUNIAC Axel" userId="0bf959ff-f60c-490d-bd8c-6690d090a2ae" providerId="ADAL" clId="{D242FC37-E484-4902-B5DF-C530528677CA}" dt="2020-01-30T13:12:21.162" v="1533" actId="1076"/>
          <ac:spMkLst>
            <pc:docMk/>
            <pc:sldMk cId="1533207058" sldId="269"/>
            <ac:spMk id="8" creationId="{EA85354D-1519-44E2-9934-008909FCA0F0}"/>
          </ac:spMkLst>
        </pc:spChg>
        <pc:spChg chg="add mod">
          <ac:chgData name="DE CUNIAC Axel" userId="0bf959ff-f60c-490d-bd8c-6690d090a2ae" providerId="ADAL" clId="{D242FC37-E484-4902-B5DF-C530528677CA}" dt="2020-01-30T13:12:13.672" v="1530" actId="1076"/>
          <ac:spMkLst>
            <pc:docMk/>
            <pc:sldMk cId="1533207058" sldId="269"/>
            <ac:spMk id="9" creationId="{6E88D13A-463E-4226-AD21-0875BDF18016}"/>
          </ac:spMkLst>
        </pc:spChg>
        <pc:spChg chg="add mod">
          <ac:chgData name="DE CUNIAC Axel" userId="0bf959ff-f60c-490d-bd8c-6690d090a2ae" providerId="ADAL" clId="{D242FC37-E484-4902-B5DF-C530528677CA}" dt="2020-01-30T13:12:05.174" v="1527" actId="1076"/>
          <ac:spMkLst>
            <pc:docMk/>
            <pc:sldMk cId="1533207058" sldId="269"/>
            <ac:spMk id="10" creationId="{F5B48F93-8211-4FD2-8021-640D57F4D735}"/>
          </ac:spMkLst>
        </pc:spChg>
        <pc:picChg chg="add mod">
          <ac:chgData name="DE CUNIAC Axel" userId="0bf959ff-f60c-490d-bd8c-6690d090a2ae" providerId="ADAL" clId="{D242FC37-E484-4902-B5DF-C530528677CA}" dt="2020-01-30T13:11:29.809" v="1514" actId="1076"/>
          <ac:picMkLst>
            <pc:docMk/>
            <pc:sldMk cId="1533207058" sldId="269"/>
            <ac:picMk id="6146" creationId="{1C77C160-00BE-452F-B495-8007D54A62E9}"/>
          </ac:picMkLst>
        </pc:picChg>
        <pc:picChg chg="add mod">
          <ac:chgData name="DE CUNIAC Axel" userId="0bf959ff-f60c-490d-bd8c-6690d090a2ae" providerId="ADAL" clId="{D242FC37-E484-4902-B5DF-C530528677CA}" dt="2020-01-30T13:11:34.367" v="1515" actId="1076"/>
          <ac:picMkLst>
            <pc:docMk/>
            <pc:sldMk cId="1533207058" sldId="269"/>
            <ac:picMk id="6148" creationId="{54B7AA90-4B07-4C4B-887B-A97ABA25AE97}"/>
          </ac:picMkLst>
        </pc:picChg>
        <pc:picChg chg="add mod">
          <ac:chgData name="DE CUNIAC Axel" userId="0bf959ff-f60c-490d-bd8c-6690d090a2ae" providerId="ADAL" clId="{D242FC37-E484-4902-B5DF-C530528677CA}" dt="2020-01-30T13:10:28.324" v="1441" actId="1076"/>
          <ac:picMkLst>
            <pc:docMk/>
            <pc:sldMk cId="1533207058" sldId="269"/>
            <ac:picMk id="6150" creationId="{15C27FA6-DA31-496F-A692-02809EA8490B}"/>
          </ac:picMkLst>
        </pc:picChg>
        <pc:picChg chg="add mod">
          <ac:chgData name="DE CUNIAC Axel" userId="0bf959ff-f60c-490d-bd8c-6690d090a2ae" providerId="ADAL" clId="{D242FC37-E484-4902-B5DF-C530528677CA}" dt="2020-01-30T13:11:47.789" v="1518" actId="1076"/>
          <ac:picMkLst>
            <pc:docMk/>
            <pc:sldMk cId="1533207058" sldId="269"/>
            <ac:picMk id="6152" creationId="{7CD0FAF7-FE9D-49FA-9967-B818C0A96ACC}"/>
          </ac:picMkLst>
        </pc:picChg>
      </pc:sldChg>
      <pc:sldChg chg="addSp delSp modSp add del">
        <pc:chgData name="DE CUNIAC Axel" userId="0bf959ff-f60c-490d-bd8c-6690d090a2ae" providerId="ADAL" clId="{D242FC37-E484-4902-B5DF-C530528677CA}" dt="2020-01-30T13:09:12.064" v="1419" actId="47"/>
        <pc:sldMkLst>
          <pc:docMk/>
          <pc:sldMk cId="3526403669" sldId="269"/>
        </pc:sldMkLst>
        <pc:spChg chg="mod">
          <ac:chgData name="DE CUNIAC Axel" userId="0bf959ff-f60c-490d-bd8c-6690d090a2ae" providerId="ADAL" clId="{D242FC37-E484-4902-B5DF-C530528677CA}" dt="2020-01-30T13:09:09.846" v="1418" actId="6549"/>
          <ac:spMkLst>
            <pc:docMk/>
            <pc:sldMk cId="3526403669" sldId="269"/>
            <ac:spMk id="2" creationId="{E54F62FB-66E9-44BE-A6B7-4D8A2AD279C3}"/>
          </ac:spMkLst>
        </pc:spChg>
        <pc:picChg chg="del">
          <ac:chgData name="DE CUNIAC Axel" userId="0bf959ff-f60c-490d-bd8c-6690d090a2ae" providerId="ADAL" clId="{D242FC37-E484-4902-B5DF-C530528677CA}" dt="2020-01-30T13:04:08.690" v="1393" actId="478"/>
          <ac:picMkLst>
            <pc:docMk/>
            <pc:sldMk cId="3526403669" sldId="269"/>
            <ac:picMk id="4098" creationId="{F546B585-3DEB-40D8-9F12-1F18F0FB39F0}"/>
          </ac:picMkLst>
        </pc:picChg>
        <pc:picChg chg="add mod">
          <ac:chgData name="DE CUNIAC Axel" userId="0bf959ff-f60c-490d-bd8c-6690d090a2ae" providerId="ADAL" clId="{D242FC37-E484-4902-B5DF-C530528677CA}" dt="2020-01-30T13:09:05.753" v="1416" actId="1076"/>
          <ac:picMkLst>
            <pc:docMk/>
            <pc:sldMk cId="3526403669" sldId="269"/>
            <ac:picMk id="5122" creationId="{56CE2AE8-DB5A-4FE8-A5C5-1E5967DB81DB}"/>
          </ac:picMkLst>
        </pc:picChg>
        <pc:picChg chg="add mod">
          <ac:chgData name="DE CUNIAC Axel" userId="0bf959ff-f60c-490d-bd8c-6690d090a2ae" providerId="ADAL" clId="{D242FC37-E484-4902-B5DF-C530528677CA}" dt="2020-01-30T13:09:07.206" v="1417" actId="1076"/>
          <ac:picMkLst>
            <pc:docMk/>
            <pc:sldMk cId="3526403669" sldId="269"/>
            <ac:picMk id="5124" creationId="{5247C649-8BD6-49AA-927B-DC26E555BDB9}"/>
          </ac:picMkLst>
        </pc:picChg>
      </pc:sldChg>
      <pc:sldChg chg="addSp delSp modSp add">
        <pc:chgData name="DE CUNIAC Axel" userId="0bf959ff-f60c-490d-bd8c-6690d090a2ae" providerId="ADAL" clId="{D242FC37-E484-4902-B5DF-C530528677CA}" dt="2020-01-30T13:31:07.828" v="2353" actId="14100"/>
        <pc:sldMkLst>
          <pc:docMk/>
          <pc:sldMk cId="2089924984" sldId="270"/>
        </pc:sldMkLst>
        <pc:spChg chg="del">
          <ac:chgData name="DE CUNIAC Axel" userId="0bf959ff-f60c-490d-bd8c-6690d090a2ae" providerId="ADAL" clId="{D242FC37-E484-4902-B5DF-C530528677CA}" dt="2020-01-30T13:13:34.037" v="1537" actId="478"/>
          <ac:spMkLst>
            <pc:docMk/>
            <pc:sldMk cId="2089924984" sldId="270"/>
            <ac:spMk id="2" creationId="{AA92AE02-D4C8-43A5-B07B-5FDF36407BB9}"/>
          </ac:spMkLst>
        </pc:spChg>
        <pc:spChg chg="add mod">
          <ac:chgData name="DE CUNIAC Axel" userId="0bf959ff-f60c-490d-bd8c-6690d090a2ae" providerId="ADAL" clId="{D242FC37-E484-4902-B5DF-C530528677CA}" dt="2020-01-30T13:31:07.828" v="2353" actId="14100"/>
          <ac:spMkLst>
            <pc:docMk/>
            <pc:sldMk cId="2089924984" sldId="270"/>
            <ac:spMk id="3" creationId="{657C3F12-18E1-4486-A61C-AB1550BD8BCD}"/>
          </ac:spMkLst>
        </pc:spChg>
        <pc:spChg chg="mod">
          <ac:chgData name="DE CUNIAC Axel" userId="0bf959ff-f60c-490d-bd8c-6690d090a2ae" providerId="ADAL" clId="{D242FC37-E484-4902-B5DF-C530528677CA}" dt="2020-01-30T13:30:57.971" v="2350" actId="1076"/>
          <ac:spMkLst>
            <pc:docMk/>
            <pc:sldMk cId="2089924984" sldId="270"/>
            <ac:spMk id="5" creationId="{FFB3AA7A-B093-4DB6-829A-3C95A322A656}"/>
          </ac:spMkLst>
        </pc:spChg>
        <pc:spChg chg="del">
          <ac:chgData name="DE CUNIAC Axel" userId="0bf959ff-f60c-490d-bd8c-6690d090a2ae" providerId="ADAL" clId="{D242FC37-E484-4902-B5DF-C530528677CA}" dt="2020-01-30T13:13:34.037" v="1537" actId="478"/>
          <ac:spMkLst>
            <pc:docMk/>
            <pc:sldMk cId="2089924984" sldId="270"/>
            <ac:spMk id="8" creationId="{EA85354D-1519-44E2-9934-008909FCA0F0}"/>
          </ac:spMkLst>
        </pc:spChg>
        <pc:spChg chg="del">
          <ac:chgData name="DE CUNIAC Axel" userId="0bf959ff-f60c-490d-bd8c-6690d090a2ae" providerId="ADAL" clId="{D242FC37-E484-4902-B5DF-C530528677CA}" dt="2020-01-30T13:13:34.037" v="1537" actId="478"/>
          <ac:spMkLst>
            <pc:docMk/>
            <pc:sldMk cId="2089924984" sldId="270"/>
            <ac:spMk id="9" creationId="{6E88D13A-463E-4226-AD21-0875BDF18016}"/>
          </ac:spMkLst>
        </pc:spChg>
        <pc:spChg chg="del">
          <ac:chgData name="DE CUNIAC Axel" userId="0bf959ff-f60c-490d-bd8c-6690d090a2ae" providerId="ADAL" clId="{D242FC37-E484-4902-B5DF-C530528677CA}" dt="2020-01-30T13:13:34.037" v="1537" actId="478"/>
          <ac:spMkLst>
            <pc:docMk/>
            <pc:sldMk cId="2089924984" sldId="270"/>
            <ac:spMk id="10" creationId="{F5B48F93-8211-4FD2-8021-640D57F4D735}"/>
          </ac:spMkLst>
        </pc:spChg>
        <pc:spChg chg="add mod">
          <ac:chgData name="DE CUNIAC Axel" userId="0bf959ff-f60c-490d-bd8c-6690d090a2ae" providerId="ADAL" clId="{D242FC37-E484-4902-B5DF-C530528677CA}" dt="2020-01-30T13:27:14.059" v="2127" actId="1035"/>
          <ac:spMkLst>
            <pc:docMk/>
            <pc:sldMk cId="2089924984" sldId="270"/>
            <ac:spMk id="15" creationId="{E29A3A09-3922-4F29-BE44-7C373B839CA7}"/>
          </ac:spMkLst>
        </pc:spChg>
        <pc:picChg chg="add del mod">
          <ac:chgData name="DE CUNIAC Axel" userId="0bf959ff-f60c-490d-bd8c-6690d090a2ae" providerId="ADAL" clId="{D242FC37-E484-4902-B5DF-C530528677CA}" dt="2020-01-30T13:14:30.598" v="1584" actId="478"/>
          <ac:picMkLst>
            <pc:docMk/>
            <pc:sldMk cId="2089924984" sldId="270"/>
            <ac:picMk id="11" creationId="{0B256A8F-455B-48F9-BD61-7EFE90E6E26E}"/>
          </ac:picMkLst>
        </pc:picChg>
        <pc:picChg chg="add mod">
          <ac:chgData name="DE CUNIAC Axel" userId="0bf959ff-f60c-490d-bd8c-6690d090a2ae" providerId="ADAL" clId="{D242FC37-E484-4902-B5DF-C530528677CA}" dt="2020-01-30T13:27:33.886" v="2135" actId="1076"/>
          <ac:picMkLst>
            <pc:docMk/>
            <pc:sldMk cId="2089924984" sldId="270"/>
            <ac:picMk id="12" creationId="{AB566DEB-5945-4440-BEBD-2E8E06101211}"/>
          </ac:picMkLst>
        </pc:picChg>
        <pc:picChg chg="add del mod">
          <ac:chgData name="DE CUNIAC Axel" userId="0bf959ff-f60c-490d-bd8c-6690d090a2ae" providerId="ADAL" clId="{D242FC37-E484-4902-B5DF-C530528677CA}" dt="2020-01-30T13:14:30.598" v="1584" actId="478"/>
          <ac:picMkLst>
            <pc:docMk/>
            <pc:sldMk cId="2089924984" sldId="270"/>
            <ac:picMk id="13" creationId="{472AC879-14E5-44AC-B59F-5CA5BAA9C57F}"/>
          </ac:picMkLst>
        </pc:picChg>
        <pc:picChg chg="add mod">
          <ac:chgData name="DE CUNIAC Axel" userId="0bf959ff-f60c-490d-bd8c-6690d090a2ae" providerId="ADAL" clId="{D242FC37-E484-4902-B5DF-C530528677CA}" dt="2020-01-30T13:27:14.059" v="2127" actId="1035"/>
          <ac:picMkLst>
            <pc:docMk/>
            <pc:sldMk cId="2089924984" sldId="270"/>
            <ac:picMk id="14" creationId="{F330E085-6C1A-4B5F-AFC1-4927606BED18}"/>
          </ac:picMkLst>
        </pc:picChg>
        <pc:picChg chg="del">
          <ac:chgData name="DE CUNIAC Axel" userId="0bf959ff-f60c-490d-bd8c-6690d090a2ae" providerId="ADAL" clId="{D242FC37-E484-4902-B5DF-C530528677CA}" dt="2020-01-30T13:13:34.037" v="1537" actId="478"/>
          <ac:picMkLst>
            <pc:docMk/>
            <pc:sldMk cId="2089924984" sldId="270"/>
            <ac:picMk id="6146" creationId="{1C77C160-00BE-452F-B495-8007D54A62E9}"/>
          </ac:picMkLst>
        </pc:picChg>
        <pc:picChg chg="del">
          <ac:chgData name="DE CUNIAC Axel" userId="0bf959ff-f60c-490d-bd8c-6690d090a2ae" providerId="ADAL" clId="{D242FC37-E484-4902-B5DF-C530528677CA}" dt="2020-01-30T13:13:34.037" v="1537" actId="478"/>
          <ac:picMkLst>
            <pc:docMk/>
            <pc:sldMk cId="2089924984" sldId="270"/>
            <ac:picMk id="6148" creationId="{54B7AA90-4B07-4C4B-887B-A97ABA25AE97}"/>
          </ac:picMkLst>
        </pc:picChg>
        <pc:picChg chg="del">
          <ac:chgData name="DE CUNIAC Axel" userId="0bf959ff-f60c-490d-bd8c-6690d090a2ae" providerId="ADAL" clId="{D242FC37-E484-4902-B5DF-C530528677CA}" dt="2020-01-30T13:13:34.037" v="1537" actId="478"/>
          <ac:picMkLst>
            <pc:docMk/>
            <pc:sldMk cId="2089924984" sldId="270"/>
            <ac:picMk id="6150" creationId="{15C27FA6-DA31-496F-A692-02809EA8490B}"/>
          </ac:picMkLst>
        </pc:picChg>
        <pc:picChg chg="del">
          <ac:chgData name="DE CUNIAC Axel" userId="0bf959ff-f60c-490d-bd8c-6690d090a2ae" providerId="ADAL" clId="{D242FC37-E484-4902-B5DF-C530528677CA}" dt="2020-01-30T13:13:34.037" v="1537" actId="478"/>
          <ac:picMkLst>
            <pc:docMk/>
            <pc:sldMk cId="2089924984" sldId="270"/>
            <ac:picMk id="6152" creationId="{7CD0FAF7-FE9D-49FA-9967-B818C0A96ACC}"/>
          </ac:picMkLst>
        </pc:picChg>
      </pc:sldChg>
      <pc:sldChg chg="addSp delSp modSp add">
        <pc:chgData name="DE CUNIAC Axel" userId="0bf959ff-f60c-490d-bd8c-6690d090a2ae" providerId="ADAL" clId="{D242FC37-E484-4902-B5DF-C530528677CA}" dt="2020-01-31T09:38:29.301" v="3912" actId="123"/>
        <pc:sldMkLst>
          <pc:docMk/>
          <pc:sldMk cId="3953365264" sldId="271"/>
        </pc:sldMkLst>
        <pc:spChg chg="add mod">
          <ac:chgData name="DE CUNIAC Axel" userId="0bf959ff-f60c-490d-bd8c-6690d090a2ae" providerId="ADAL" clId="{D242FC37-E484-4902-B5DF-C530528677CA}" dt="2020-01-31T09:38:29.301" v="3912" actId="123"/>
          <ac:spMkLst>
            <pc:docMk/>
            <pc:sldMk cId="3953365264" sldId="271"/>
            <ac:spMk id="4" creationId="{923EFEB4-7D9E-45A8-ACD9-D3B8C84A9DB8}"/>
          </ac:spMkLst>
        </pc:spChg>
        <pc:spChg chg="mod">
          <ac:chgData name="DE CUNIAC Axel" userId="0bf959ff-f60c-490d-bd8c-6690d090a2ae" providerId="ADAL" clId="{D242FC37-E484-4902-B5DF-C530528677CA}" dt="2020-01-30T13:22:31.218" v="1875" actId="20577"/>
          <ac:spMkLst>
            <pc:docMk/>
            <pc:sldMk cId="3953365264" sldId="271"/>
            <ac:spMk id="5" creationId="{FFB3AA7A-B093-4DB6-829A-3C95A322A656}"/>
          </ac:spMkLst>
        </pc:spChg>
        <pc:picChg chg="del">
          <ac:chgData name="DE CUNIAC Axel" userId="0bf959ff-f60c-490d-bd8c-6690d090a2ae" providerId="ADAL" clId="{D242FC37-E484-4902-B5DF-C530528677CA}" dt="2020-01-30T13:14:27.399" v="1583"/>
          <ac:picMkLst>
            <pc:docMk/>
            <pc:sldMk cId="3953365264" sldId="271"/>
            <ac:picMk id="11" creationId="{0B256A8F-455B-48F9-BD61-7EFE90E6E26E}"/>
          </ac:picMkLst>
        </pc:picChg>
        <pc:picChg chg="del mod">
          <ac:chgData name="DE CUNIAC Axel" userId="0bf959ff-f60c-490d-bd8c-6690d090a2ae" providerId="ADAL" clId="{D242FC37-E484-4902-B5DF-C530528677CA}" dt="2020-01-30T13:21:50.645" v="1847" actId="478"/>
          <ac:picMkLst>
            <pc:docMk/>
            <pc:sldMk cId="3953365264" sldId="271"/>
            <ac:picMk id="12" creationId="{AB566DEB-5945-4440-BEBD-2E8E06101211}"/>
          </ac:picMkLst>
        </pc:picChg>
        <pc:picChg chg="del">
          <ac:chgData name="DE CUNIAC Axel" userId="0bf959ff-f60c-490d-bd8c-6690d090a2ae" providerId="ADAL" clId="{D242FC37-E484-4902-B5DF-C530528677CA}" dt="2020-01-30T13:14:27.399" v="1583"/>
          <ac:picMkLst>
            <pc:docMk/>
            <pc:sldMk cId="3953365264" sldId="271"/>
            <ac:picMk id="13" creationId="{472AC879-14E5-44AC-B59F-5CA5BAA9C57F}"/>
          </ac:picMkLst>
        </pc:picChg>
        <pc:picChg chg="del">
          <ac:chgData name="DE CUNIAC Axel" userId="0bf959ff-f60c-490d-bd8c-6690d090a2ae" providerId="ADAL" clId="{D242FC37-E484-4902-B5DF-C530528677CA}" dt="2020-01-30T13:21:50.645" v="1847" actId="478"/>
          <ac:picMkLst>
            <pc:docMk/>
            <pc:sldMk cId="3953365264" sldId="271"/>
            <ac:picMk id="14" creationId="{F330E085-6C1A-4B5F-AFC1-4927606BED18}"/>
          </ac:picMkLst>
        </pc:picChg>
        <pc:picChg chg="add mod">
          <ac:chgData name="DE CUNIAC Axel" userId="0bf959ff-f60c-490d-bd8c-6690d090a2ae" providerId="ADAL" clId="{D242FC37-E484-4902-B5DF-C530528677CA}" dt="2020-01-31T09:35:06.275" v="3759" actId="1076"/>
          <ac:picMkLst>
            <pc:docMk/>
            <pc:sldMk cId="3953365264" sldId="271"/>
            <ac:picMk id="8194" creationId="{2FDCF48E-43BB-4D1C-87CC-0B7F938018E1}"/>
          </ac:picMkLst>
        </pc:picChg>
      </pc:sldChg>
      <pc:sldChg chg="addSp delSp modSp add">
        <pc:chgData name="DE CUNIAC Axel" userId="0bf959ff-f60c-490d-bd8c-6690d090a2ae" providerId="ADAL" clId="{D242FC37-E484-4902-B5DF-C530528677CA}" dt="2020-01-31T09:33:35.624" v="3554" actId="1076"/>
        <pc:sldMkLst>
          <pc:docMk/>
          <pc:sldMk cId="1328786807" sldId="272"/>
        </pc:sldMkLst>
        <pc:spChg chg="add mod">
          <ac:chgData name="DE CUNIAC Axel" userId="0bf959ff-f60c-490d-bd8c-6690d090a2ae" providerId="ADAL" clId="{D242FC37-E484-4902-B5DF-C530528677CA}" dt="2020-01-30T13:31:13.503" v="2354" actId="313"/>
          <ac:spMkLst>
            <pc:docMk/>
            <pc:sldMk cId="1328786807" sldId="272"/>
            <ac:spMk id="2" creationId="{94B36F02-086A-473D-9AA8-D90D2F20BB4C}"/>
          </ac:spMkLst>
        </pc:spChg>
        <pc:spChg chg="mod">
          <ac:chgData name="DE CUNIAC Axel" userId="0bf959ff-f60c-490d-bd8c-6690d090a2ae" providerId="ADAL" clId="{D242FC37-E484-4902-B5DF-C530528677CA}" dt="2020-01-31T09:33:35.624" v="3554" actId="1076"/>
          <ac:spMkLst>
            <pc:docMk/>
            <pc:sldMk cId="1328786807" sldId="272"/>
            <ac:spMk id="5" creationId="{FFB3AA7A-B093-4DB6-829A-3C95A322A656}"/>
          </ac:spMkLst>
        </pc:spChg>
        <pc:picChg chg="del">
          <ac:chgData name="DE CUNIAC Axel" userId="0bf959ff-f60c-490d-bd8c-6690d090a2ae" providerId="ADAL" clId="{D242FC37-E484-4902-B5DF-C530528677CA}" dt="2020-01-30T13:17:42.351" v="1592" actId="478"/>
          <ac:picMkLst>
            <pc:docMk/>
            <pc:sldMk cId="1328786807" sldId="272"/>
            <ac:picMk id="12" creationId="{AB566DEB-5945-4440-BEBD-2E8E06101211}"/>
          </ac:picMkLst>
        </pc:picChg>
        <pc:picChg chg="del">
          <ac:chgData name="DE CUNIAC Axel" userId="0bf959ff-f60c-490d-bd8c-6690d090a2ae" providerId="ADAL" clId="{D242FC37-E484-4902-B5DF-C530528677CA}" dt="2020-01-30T13:17:42.351" v="1592" actId="478"/>
          <ac:picMkLst>
            <pc:docMk/>
            <pc:sldMk cId="1328786807" sldId="272"/>
            <ac:picMk id="14" creationId="{F330E085-6C1A-4B5F-AFC1-4927606BED18}"/>
          </ac:picMkLst>
        </pc:picChg>
        <pc:picChg chg="add mod">
          <ac:chgData name="DE CUNIAC Axel" userId="0bf959ff-f60c-490d-bd8c-6690d090a2ae" providerId="ADAL" clId="{D242FC37-E484-4902-B5DF-C530528677CA}" dt="2020-01-30T13:25:36.586" v="1928" actId="1076"/>
          <ac:picMkLst>
            <pc:docMk/>
            <pc:sldMk cId="1328786807" sldId="272"/>
            <ac:picMk id="7170" creationId="{1DAD7E4E-66C2-464B-B16D-48D33B96AF73}"/>
          </ac:picMkLst>
        </pc:picChg>
      </pc:sldChg>
      <pc:sldChg chg="addSp delSp modSp add">
        <pc:chgData name="DE CUNIAC Axel" userId="0bf959ff-f60c-490d-bd8c-6690d090a2ae" providerId="ADAL" clId="{D242FC37-E484-4902-B5DF-C530528677CA}" dt="2020-01-31T09:35:01.456" v="3758" actId="1076"/>
        <pc:sldMkLst>
          <pc:docMk/>
          <pc:sldMk cId="1237528236" sldId="273"/>
        </pc:sldMkLst>
        <pc:spChg chg="add mod">
          <ac:chgData name="DE CUNIAC Axel" userId="0bf959ff-f60c-490d-bd8c-6690d090a2ae" providerId="ADAL" clId="{D242FC37-E484-4902-B5DF-C530528677CA}" dt="2020-01-31T09:35:01.456" v="3758" actId="1076"/>
          <ac:spMkLst>
            <pc:docMk/>
            <pc:sldMk cId="1237528236" sldId="273"/>
            <ac:spMk id="2" creationId="{AA29C902-2604-4B01-AB03-B28F30A844BC}"/>
          </ac:spMkLst>
        </pc:spChg>
        <pc:spChg chg="mod">
          <ac:chgData name="DE CUNIAC Axel" userId="0bf959ff-f60c-490d-bd8c-6690d090a2ae" providerId="ADAL" clId="{D242FC37-E484-4902-B5DF-C530528677CA}" dt="2020-01-30T13:21:46.270" v="1846" actId="20577"/>
          <ac:spMkLst>
            <pc:docMk/>
            <pc:sldMk cId="1237528236" sldId="273"/>
            <ac:spMk id="5" creationId="{FFB3AA7A-B093-4DB6-829A-3C95A322A656}"/>
          </ac:spMkLst>
        </pc:spChg>
        <pc:picChg chg="del">
          <ac:chgData name="DE CUNIAC Axel" userId="0bf959ff-f60c-490d-bd8c-6690d090a2ae" providerId="ADAL" clId="{D242FC37-E484-4902-B5DF-C530528677CA}" dt="2020-01-30T13:19:05.312" v="1711" actId="478"/>
          <ac:picMkLst>
            <pc:docMk/>
            <pc:sldMk cId="1237528236" sldId="273"/>
            <ac:picMk id="7170" creationId="{1DAD7E4E-66C2-464B-B16D-48D33B96AF73}"/>
          </ac:picMkLst>
        </pc:picChg>
        <pc:picChg chg="add mod">
          <ac:chgData name="DE CUNIAC Axel" userId="0bf959ff-f60c-490d-bd8c-6690d090a2ae" providerId="ADAL" clId="{D242FC37-E484-4902-B5DF-C530528677CA}" dt="2020-01-31T09:17:03.055" v="2967" actId="1076"/>
          <ac:picMkLst>
            <pc:docMk/>
            <pc:sldMk cId="1237528236" sldId="273"/>
            <ac:picMk id="10242" creationId="{F80F0C3F-DC27-4460-8136-332F28CCCCC1}"/>
          </ac:picMkLst>
        </pc:picChg>
      </pc:sldChg>
      <pc:sldChg chg="delSp modSp add">
        <pc:chgData name="DE CUNIAC Axel" userId="0bf959ff-f60c-490d-bd8c-6690d090a2ae" providerId="ADAL" clId="{D242FC37-E484-4902-B5DF-C530528677CA}" dt="2020-01-30T13:30:53.209" v="2349" actId="478"/>
        <pc:sldMkLst>
          <pc:docMk/>
          <pc:sldMk cId="273452012" sldId="274"/>
        </pc:sldMkLst>
        <pc:spChg chg="mod">
          <ac:chgData name="DE CUNIAC Axel" userId="0bf959ff-f60c-490d-bd8c-6690d090a2ae" providerId="ADAL" clId="{D242FC37-E484-4902-B5DF-C530528677CA}" dt="2020-01-30T13:20:06.697" v="1743" actId="20577"/>
          <ac:spMkLst>
            <pc:docMk/>
            <pc:sldMk cId="273452012" sldId="274"/>
            <ac:spMk id="2" creationId="{77FF8FA2-5316-4013-BA47-672EA26F5B74}"/>
          </ac:spMkLst>
        </pc:spChg>
        <pc:spChg chg="del">
          <ac:chgData name="DE CUNIAC Axel" userId="0bf959ff-f60c-490d-bd8c-6690d090a2ae" providerId="ADAL" clId="{D242FC37-E484-4902-B5DF-C530528677CA}" dt="2020-01-30T13:30:53.209" v="2349" actId="478"/>
          <ac:spMkLst>
            <pc:docMk/>
            <pc:sldMk cId="273452012" sldId="274"/>
            <ac:spMk id="3" creationId="{1DA070C5-51B5-4D0F-B5CA-6413D224EE6E}"/>
          </ac:spMkLst>
        </pc:spChg>
      </pc:sldChg>
      <pc:sldChg chg="addSp delSp modSp add">
        <pc:chgData name="DE CUNIAC Axel" userId="0bf959ff-f60c-490d-bd8c-6690d090a2ae" providerId="ADAL" clId="{D242FC37-E484-4902-B5DF-C530528677CA}" dt="2020-01-30T13:35:54.370" v="2438" actId="1037"/>
        <pc:sldMkLst>
          <pc:docMk/>
          <pc:sldMk cId="522000381" sldId="275"/>
        </pc:sldMkLst>
        <pc:spChg chg="mod">
          <ac:chgData name="DE CUNIAC Axel" userId="0bf959ff-f60c-490d-bd8c-6690d090a2ae" providerId="ADAL" clId="{D242FC37-E484-4902-B5DF-C530528677CA}" dt="2020-01-30T13:35:54.370" v="2438" actId="1037"/>
          <ac:spMkLst>
            <pc:docMk/>
            <pc:sldMk cId="522000381" sldId="275"/>
            <ac:spMk id="2" creationId="{AA92AE02-D4C8-43A5-B07B-5FDF36407BB9}"/>
          </ac:spMkLst>
        </pc:spChg>
        <pc:spChg chg="mod">
          <ac:chgData name="DE CUNIAC Axel" userId="0bf959ff-f60c-490d-bd8c-6690d090a2ae" providerId="ADAL" clId="{D242FC37-E484-4902-B5DF-C530528677CA}" dt="2020-01-30T13:35:48.933" v="2418" actId="1038"/>
          <ac:spMkLst>
            <pc:docMk/>
            <pc:sldMk cId="522000381" sldId="275"/>
            <ac:spMk id="8" creationId="{EA85354D-1519-44E2-9934-008909FCA0F0}"/>
          </ac:spMkLst>
        </pc:spChg>
        <pc:spChg chg="mod">
          <ac:chgData name="DE CUNIAC Axel" userId="0bf959ff-f60c-490d-bd8c-6690d090a2ae" providerId="ADAL" clId="{D242FC37-E484-4902-B5DF-C530528677CA}" dt="2020-01-30T13:34:39.249" v="2373" actId="20577"/>
          <ac:spMkLst>
            <pc:docMk/>
            <pc:sldMk cId="522000381" sldId="275"/>
            <ac:spMk id="9" creationId="{6E88D13A-463E-4226-AD21-0875BDF18016}"/>
          </ac:spMkLst>
        </pc:spChg>
        <pc:spChg chg="mod">
          <ac:chgData name="DE CUNIAC Axel" userId="0bf959ff-f60c-490d-bd8c-6690d090a2ae" providerId="ADAL" clId="{D242FC37-E484-4902-B5DF-C530528677CA}" dt="2020-01-30T13:35:03.792" v="2384" actId="1076"/>
          <ac:spMkLst>
            <pc:docMk/>
            <pc:sldMk cId="522000381" sldId="275"/>
            <ac:spMk id="10" creationId="{F5B48F93-8211-4FD2-8021-640D57F4D735}"/>
          </ac:spMkLst>
        </pc:spChg>
        <pc:picChg chg="del">
          <ac:chgData name="DE CUNIAC Axel" userId="0bf959ff-f60c-490d-bd8c-6690d090a2ae" providerId="ADAL" clId="{D242FC37-E484-4902-B5DF-C530528677CA}" dt="2020-01-30T13:32:47.877" v="2362" actId="478"/>
          <ac:picMkLst>
            <pc:docMk/>
            <pc:sldMk cId="522000381" sldId="275"/>
            <ac:picMk id="6146" creationId="{1C77C160-00BE-452F-B495-8007D54A62E9}"/>
          </ac:picMkLst>
        </pc:picChg>
        <pc:picChg chg="del">
          <ac:chgData name="DE CUNIAC Axel" userId="0bf959ff-f60c-490d-bd8c-6690d090a2ae" providerId="ADAL" clId="{D242FC37-E484-4902-B5DF-C530528677CA}" dt="2020-01-30T13:32:47.877" v="2362" actId="478"/>
          <ac:picMkLst>
            <pc:docMk/>
            <pc:sldMk cId="522000381" sldId="275"/>
            <ac:picMk id="6148" creationId="{54B7AA90-4B07-4C4B-887B-A97ABA25AE97}"/>
          </ac:picMkLst>
        </pc:picChg>
        <pc:picChg chg="del">
          <ac:chgData name="DE CUNIAC Axel" userId="0bf959ff-f60c-490d-bd8c-6690d090a2ae" providerId="ADAL" clId="{D242FC37-E484-4902-B5DF-C530528677CA}" dt="2020-01-30T13:32:47.877" v="2362" actId="478"/>
          <ac:picMkLst>
            <pc:docMk/>
            <pc:sldMk cId="522000381" sldId="275"/>
            <ac:picMk id="6150" creationId="{15C27FA6-DA31-496F-A692-02809EA8490B}"/>
          </ac:picMkLst>
        </pc:picChg>
        <pc:picChg chg="del">
          <ac:chgData name="DE CUNIAC Axel" userId="0bf959ff-f60c-490d-bd8c-6690d090a2ae" providerId="ADAL" clId="{D242FC37-E484-4902-B5DF-C530528677CA}" dt="2020-01-30T13:32:47.877" v="2362" actId="478"/>
          <ac:picMkLst>
            <pc:docMk/>
            <pc:sldMk cId="522000381" sldId="275"/>
            <ac:picMk id="6152" creationId="{7CD0FAF7-FE9D-49FA-9967-B818C0A96ACC}"/>
          </ac:picMkLst>
        </pc:picChg>
        <pc:picChg chg="add mod">
          <ac:chgData name="DE CUNIAC Axel" userId="0bf959ff-f60c-490d-bd8c-6690d090a2ae" providerId="ADAL" clId="{D242FC37-E484-4902-B5DF-C530528677CA}" dt="2020-01-30T13:34:55.744" v="2380" actId="1076"/>
          <ac:picMkLst>
            <pc:docMk/>
            <pc:sldMk cId="522000381" sldId="275"/>
            <ac:picMk id="11266" creationId="{9BD8103C-AC8F-436B-96F8-9458834DBB0D}"/>
          </ac:picMkLst>
        </pc:picChg>
        <pc:picChg chg="add mod">
          <ac:chgData name="DE CUNIAC Axel" userId="0bf959ff-f60c-490d-bd8c-6690d090a2ae" providerId="ADAL" clId="{D242FC37-E484-4902-B5DF-C530528677CA}" dt="2020-01-30T13:34:58.762" v="2382" actId="1076"/>
          <ac:picMkLst>
            <pc:docMk/>
            <pc:sldMk cId="522000381" sldId="275"/>
            <ac:picMk id="11268" creationId="{B26F28E8-DEE5-49BA-BE37-074657A63507}"/>
          </ac:picMkLst>
        </pc:picChg>
        <pc:picChg chg="add mod">
          <ac:chgData name="DE CUNIAC Axel" userId="0bf959ff-f60c-490d-bd8c-6690d090a2ae" providerId="ADAL" clId="{D242FC37-E484-4902-B5DF-C530528677CA}" dt="2020-01-30T13:35:41.449" v="2398" actId="1076"/>
          <ac:picMkLst>
            <pc:docMk/>
            <pc:sldMk cId="522000381" sldId="275"/>
            <ac:picMk id="11270" creationId="{E7EB9CA3-E59A-4EA9-BB21-D67A79D67C79}"/>
          </ac:picMkLst>
        </pc:picChg>
        <pc:picChg chg="add mod">
          <ac:chgData name="DE CUNIAC Axel" userId="0bf959ff-f60c-490d-bd8c-6690d090a2ae" providerId="ADAL" clId="{D242FC37-E484-4902-B5DF-C530528677CA}" dt="2020-01-30T13:35:39.496" v="2397" actId="1076"/>
          <ac:picMkLst>
            <pc:docMk/>
            <pc:sldMk cId="522000381" sldId="275"/>
            <ac:picMk id="11272" creationId="{E3F35217-0264-4E51-AACB-9C5D0BFBAFA3}"/>
          </ac:picMkLst>
        </pc:picChg>
      </pc:sldChg>
      <pc:sldChg chg="addSp delSp modSp add">
        <pc:chgData name="DE CUNIAC Axel" userId="0bf959ff-f60c-490d-bd8c-6690d090a2ae" providerId="ADAL" clId="{D242FC37-E484-4902-B5DF-C530528677CA}" dt="2020-01-30T13:40:11.419" v="2508" actId="1076"/>
        <pc:sldMkLst>
          <pc:docMk/>
          <pc:sldMk cId="1098699246" sldId="276"/>
        </pc:sldMkLst>
        <pc:spChg chg="mod">
          <ac:chgData name="DE CUNIAC Axel" userId="0bf959ff-f60c-490d-bd8c-6690d090a2ae" providerId="ADAL" clId="{D242FC37-E484-4902-B5DF-C530528677CA}" dt="2020-01-30T13:39:54.165" v="2502" actId="1076"/>
          <ac:spMkLst>
            <pc:docMk/>
            <pc:sldMk cId="1098699246" sldId="276"/>
            <ac:spMk id="2" creationId="{AA92AE02-D4C8-43A5-B07B-5FDF36407BB9}"/>
          </ac:spMkLst>
        </pc:spChg>
        <pc:spChg chg="mod">
          <ac:chgData name="DE CUNIAC Axel" userId="0bf959ff-f60c-490d-bd8c-6690d090a2ae" providerId="ADAL" clId="{D242FC37-E484-4902-B5DF-C530528677CA}" dt="2020-01-30T13:40:00.479" v="2504" actId="1076"/>
          <ac:spMkLst>
            <pc:docMk/>
            <pc:sldMk cId="1098699246" sldId="276"/>
            <ac:spMk id="8" creationId="{EA85354D-1519-44E2-9934-008909FCA0F0}"/>
          </ac:spMkLst>
        </pc:spChg>
        <pc:spChg chg="mod">
          <ac:chgData name="DE CUNIAC Axel" userId="0bf959ff-f60c-490d-bd8c-6690d090a2ae" providerId="ADAL" clId="{D242FC37-E484-4902-B5DF-C530528677CA}" dt="2020-01-30T13:36:14.430" v="2449" actId="20577"/>
          <ac:spMkLst>
            <pc:docMk/>
            <pc:sldMk cId="1098699246" sldId="276"/>
            <ac:spMk id="9" creationId="{6E88D13A-463E-4226-AD21-0875BDF18016}"/>
          </ac:spMkLst>
        </pc:spChg>
        <pc:spChg chg="mod">
          <ac:chgData name="DE CUNIAC Axel" userId="0bf959ff-f60c-490d-bd8c-6690d090a2ae" providerId="ADAL" clId="{D242FC37-E484-4902-B5DF-C530528677CA}" dt="2020-01-30T13:40:11.419" v="2508" actId="1076"/>
          <ac:spMkLst>
            <pc:docMk/>
            <pc:sldMk cId="1098699246" sldId="276"/>
            <ac:spMk id="10" creationId="{F5B48F93-8211-4FD2-8021-640D57F4D735}"/>
          </ac:spMkLst>
        </pc:spChg>
        <pc:picChg chg="del">
          <ac:chgData name="DE CUNIAC Axel" userId="0bf959ff-f60c-490d-bd8c-6690d090a2ae" providerId="ADAL" clId="{D242FC37-E484-4902-B5DF-C530528677CA}" dt="2020-01-30T13:36:06.245" v="2441" actId="478"/>
          <ac:picMkLst>
            <pc:docMk/>
            <pc:sldMk cId="1098699246" sldId="276"/>
            <ac:picMk id="11266" creationId="{9BD8103C-AC8F-436B-96F8-9458834DBB0D}"/>
          </ac:picMkLst>
        </pc:picChg>
        <pc:picChg chg="del">
          <ac:chgData name="DE CUNIAC Axel" userId="0bf959ff-f60c-490d-bd8c-6690d090a2ae" providerId="ADAL" clId="{D242FC37-E484-4902-B5DF-C530528677CA}" dt="2020-01-30T13:36:06.245" v="2441" actId="478"/>
          <ac:picMkLst>
            <pc:docMk/>
            <pc:sldMk cId="1098699246" sldId="276"/>
            <ac:picMk id="11268" creationId="{B26F28E8-DEE5-49BA-BE37-074657A63507}"/>
          </ac:picMkLst>
        </pc:picChg>
        <pc:picChg chg="del">
          <ac:chgData name="DE CUNIAC Axel" userId="0bf959ff-f60c-490d-bd8c-6690d090a2ae" providerId="ADAL" clId="{D242FC37-E484-4902-B5DF-C530528677CA}" dt="2020-01-30T13:36:06.245" v="2441" actId="478"/>
          <ac:picMkLst>
            <pc:docMk/>
            <pc:sldMk cId="1098699246" sldId="276"/>
            <ac:picMk id="11270" creationId="{E7EB9CA3-E59A-4EA9-BB21-D67A79D67C79}"/>
          </ac:picMkLst>
        </pc:picChg>
        <pc:picChg chg="del">
          <ac:chgData name="DE CUNIAC Axel" userId="0bf959ff-f60c-490d-bd8c-6690d090a2ae" providerId="ADAL" clId="{D242FC37-E484-4902-B5DF-C530528677CA}" dt="2020-01-30T13:36:06.245" v="2441" actId="478"/>
          <ac:picMkLst>
            <pc:docMk/>
            <pc:sldMk cId="1098699246" sldId="276"/>
            <ac:picMk id="11272" creationId="{E3F35217-0264-4E51-AACB-9C5D0BFBAFA3}"/>
          </ac:picMkLst>
        </pc:picChg>
        <pc:picChg chg="add mod">
          <ac:chgData name="DE CUNIAC Axel" userId="0bf959ff-f60c-490d-bd8c-6690d090a2ae" providerId="ADAL" clId="{D242FC37-E484-4902-B5DF-C530528677CA}" dt="2020-01-30T13:39:51.791" v="2501" actId="1076"/>
          <ac:picMkLst>
            <pc:docMk/>
            <pc:sldMk cId="1098699246" sldId="276"/>
            <ac:picMk id="13314" creationId="{BEA0D779-C1EB-4DAD-AA52-5E6D05777738}"/>
          </ac:picMkLst>
        </pc:picChg>
        <pc:picChg chg="add mod">
          <ac:chgData name="DE CUNIAC Axel" userId="0bf959ff-f60c-490d-bd8c-6690d090a2ae" providerId="ADAL" clId="{D242FC37-E484-4902-B5DF-C530528677CA}" dt="2020-01-30T13:39:56.524" v="2503" actId="14100"/>
          <ac:picMkLst>
            <pc:docMk/>
            <pc:sldMk cId="1098699246" sldId="276"/>
            <ac:picMk id="13316" creationId="{CC8A256F-CC25-4AC9-8D73-A4ED23EC47FB}"/>
          </ac:picMkLst>
        </pc:picChg>
        <pc:picChg chg="add mod">
          <ac:chgData name="DE CUNIAC Axel" userId="0bf959ff-f60c-490d-bd8c-6690d090a2ae" providerId="ADAL" clId="{D242FC37-E484-4902-B5DF-C530528677CA}" dt="2020-01-30T13:40:04.869" v="2506" actId="1076"/>
          <ac:picMkLst>
            <pc:docMk/>
            <pc:sldMk cId="1098699246" sldId="276"/>
            <ac:picMk id="13318" creationId="{3DD0A451-EE51-4142-A5FC-55BE7DFD92DB}"/>
          </ac:picMkLst>
        </pc:picChg>
        <pc:picChg chg="add mod">
          <ac:chgData name="DE CUNIAC Axel" userId="0bf959ff-f60c-490d-bd8c-6690d090a2ae" providerId="ADAL" clId="{D242FC37-E484-4902-B5DF-C530528677CA}" dt="2020-01-30T13:40:08.029" v="2507" actId="1076"/>
          <ac:picMkLst>
            <pc:docMk/>
            <pc:sldMk cId="1098699246" sldId="276"/>
            <ac:picMk id="13320" creationId="{AC440CC6-4396-4450-BAA1-8B97CFE5F52A}"/>
          </ac:picMkLst>
        </pc:picChg>
      </pc:sldChg>
      <pc:sldChg chg="addSp delSp modSp add">
        <pc:chgData name="DE CUNIAC Axel" userId="0bf959ff-f60c-490d-bd8c-6690d090a2ae" providerId="ADAL" clId="{D242FC37-E484-4902-B5DF-C530528677CA}" dt="2020-01-31T10:05:57.884" v="5925" actId="313"/>
        <pc:sldMkLst>
          <pc:docMk/>
          <pc:sldMk cId="3122755191" sldId="277"/>
        </pc:sldMkLst>
        <pc:spChg chg="mod">
          <ac:chgData name="DE CUNIAC Axel" userId="0bf959ff-f60c-490d-bd8c-6690d090a2ae" providerId="ADAL" clId="{D242FC37-E484-4902-B5DF-C530528677CA}" dt="2020-01-30T13:39:41.732" v="2497" actId="1076"/>
          <ac:spMkLst>
            <pc:docMk/>
            <pc:sldMk cId="3122755191" sldId="277"/>
            <ac:spMk id="2" creationId="{AA92AE02-D4C8-43A5-B07B-5FDF36407BB9}"/>
          </ac:spMkLst>
        </pc:spChg>
        <pc:spChg chg="mod">
          <ac:chgData name="DE CUNIAC Axel" userId="0bf959ff-f60c-490d-bd8c-6690d090a2ae" providerId="ADAL" clId="{D242FC37-E484-4902-B5DF-C530528677CA}" dt="2020-01-30T13:37:13.149" v="2475" actId="20577"/>
          <ac:spMkLst>
            <pc:docMk/>
            <pc:sldMk cId="3122755191" sldId="277"/>
            <ac:spMk id="8" creationId="{EA85354D-1519-44E2-9934-008909FCA0F0}"/>
          </ac:spMkLst>
        </pc:spChg>
        <pc:spChg chg="add mod">
          <ac:chgData name="DE CUNIAC Axel" userId="0bf959ff-f60c-490d-bd8c-6690d090a2ae" providerId="ADAL" clId="{D242FC37-E484-4902-B5DF-C530528677CA}" dt="2020-01-31T10:05:57.884" v="5925" actId="313"/>
          <ac:spMkLst>
            <pc:docMk/>
            <pc:sldMk cId="3122755191" sldId="277"/>
            <ac:spMk id="9" creationId="{44E8081B-1FE1-4FE7-B09B-312106D97245}"/>
          </ac:spMkLst>
        </pc:spChg>
        <pc:spChg chg="del mod">
          <ac:chgData name="DE CUNIAC Axel" userId="0bf959ff-f60c-490d-bd8c-6690d090a2ae" providerId="ADAL" clId="{D242FC37-E484-4902-B5DF-C530528677CA}" dt="2020-01-30T13:38:48.419" v="2493" actId="478"/>
          <ac:spMkLst>
            <pc:docMk/>
            <pc:sldMk cId="3122755191" sldId="277"/>
            <ac:spMk id="9" creationId="{6E88D13A-463E-4226-AD21-0875BDF18016}"/>
          </ac:spMkLst>
        </pc:spChg>
        <pc:spChg chg="del">
          <ac:chgData name="DE CUNIAC Axel" userId="0bf959ff-f60c-490d-bd8c-6690d090a2ae" providerId="ADAL" clId="{D242FC37-E484-4902-B5DF-C530528677CA}" dt="2020-01-30T13:37:55.684" v="2492" actId="478"/>
          <ac:spMkLst>
            <pc:docMk/>
            <pc:sldMk cId="3122755191" sldId="277"/>
            <ac:spMk id="10" creationId="{F5B48F93-8211-4FD2-8021-640D57F4D735}"/>
          </ac:spMkLst>
        </pc:spChg>
        <pc:spChg chg="add mod">
          <ac:chgData name="DE CUNIAC Axel" userId="0bf959ff-f60c-490d-bd8c-6690d090a2ae" providerId="ADAL" clId="{D242FC37-E484-4902-B5DF-C530528677CA}" dt="2020-01-30T13:45:32.925" v="2517" actId="20577"/>
          <ac:spMkLst>
            <pc:docMk/>
            <pc:sldMk cId="3122755191" sldId="277"/>
            <ac:spMk id="14" creationId="{ED5895B0-8213-4169-AEA5-B0FCF3BCCD8D}"/>
          </ac:spMkLst>
        </pc:spChg>
        <pc:picChg chg="del">
          <ac:chgData name="DE CUNIAC Axel" userId="0bf959ff-f60c-490d-bd8c-6690d090a2ae" providerId="ADAL" clId="{D242FC37-E484-4902-B5DF-C530528677CA}" dt="2020-01-30T13:37:05.322" v="2467" actId="478"/>
          <ac:picMkLst>
            <pc:docMk/>
            <pc:sldMk cId="3122755191" sldId="277"/>
            <ac:picMk id="11266" creationId="{9BD8103C-AC8F-436B-96F8-9458834DBB0D}"/>
          </ac:picMkLst>
        </pc:picChg>
        <pc:picChg chg="del">
          <ac:chgData name="DE CUNIAC Axel" userId="0bf959ff-f60c-490d-bd8c-6690d090a2ae" providerId="ADAL" clId="{D242FC37-E484-4902-B5DF-C530528677CA}" dt="2020-01-30T13:37:05.322" v="2467" actId="478"/>
          <ac:picMkLst>
            <pc:docMk/>
            <pc:sldMk cId="3122755191" sldId="277"/>
            <ac:picMk id="11268" creationId="{B26F28E8-DEE5-49BA-BE37-074657A63507}"/>
          </ac:picMkLst>
        </pc:picChg>
        <pc:picChg chg="del">
          <ac:chgData name="DE CUNIAC Axel" userId="0bf959ff-f60c-490d-bd8c-6690d090a2ae" providerId="ADAL" clId="{D242FC37-E484-4902-B5DF-C530528677CA}" dt="2020-01-30T13:37:05.322" v="2467" actId="478"/>
          <ac:picMkLst>
            <pc:docMk/>
            <pc:sldMk cId="3122755191" sldId="277"/>
            <ac:picMk id="11270" creationId="{E7EB9CA3-E59A-4EA9-BB21-D67A79D67C79}"/>
          </ac:picMkLst>
        </pc:picChg>
        <pc:picChg chg="del">
          <ac:chgData name="DE CUNIAC Axel" userId="0bf959ff-f60c-490d-bd8c-6690d090a2ae" providerId="ADAL" clId="{D242FC37-E484-4902-B5DF-C530528677CA}" dt="2020-01-30T13:37:05.322" v="2467" actId="478"/>
          <ac:picMkLst>
            <pc:docMk/>
            <pc:sldMk cId="3122755191" sldId="277"/>
            <ac:picMk id="11272" creationId="{E3F35217-0264-4E51-AACB-9C5D0BFBAFA3}"/>
          </ac:picMkLst>
        </pc:picChg>
        <pc:picChg chg="add mod">
          <ac:chgData name="DE CUNIAC Axel" userId="0bf959ff-f60c-490d-bd8c-6690d090a2ae" providerId="ADAL" clId="{D242FC37-E484-4902-B5DF-C530528677CA}" dt="2020-01-30T13:39:39.732" v="2496" actId="1076"/>
          <ac:picMkLst>
            <pc:docMk/>
            <pc:sldMk cId="3122755191" sldId="277"/>
            <ac:picMk id="12290" creationId="{CEEAB7E5-0D41-4B2F-864A-1F9D40E04D98}"/>
          </ac:picMkLst>
        </pc:picChg>
        <pc:picChg chg="add mod">
          <ac:chgData name="DE CUNIAC Axel" userId="0bf959ff-f60c-490d-bd8c-6690d090a2ae" providerId="ADAL" clId="{D242FC37-E484-4902-B5DF-C530528677CA}" dt="2020-01-30T13:39:44.684" v="2499" actId="1076"/>
          <ac:picMkLst>
            <pc:docMk/>
            <pc:sldMk cId="3122755191" sldId="277"/>
            <ac:picMk id="12292" creationId="{4918DDFD-E073-4DC1-AB11-E91E7183A9C6}"/>
          </ac:picMkLst>
        </pc:picChg>
        <pc:picChg chg="add mod">
          <ac:chgData name="DE CUNIAC Axel" userId="0bf959ff-f60c-490d-bd8c-6690d090a2ae" providerId="ADAL" clId="{D242FC37-E484-4902-B5DF-C530528677CA}" dt="2020-01-30T13:45:39.486" v="2519" actId="1076"/>
          <ac:picMkLst>
            <pc:docMk/>
            <pc:sldMk cId="3122755191" sldId="277"/>
            <ac:picMk id="12294" creationId="{47C23F35-663E-4AB8-9F53-6C56FB205451}"/>
          </ac:picMkLst>
        </pc:picChg>
      </pc:sldChg>
      <pc:sldChg chg="modSp add">
        <pc:chgData name="DE CUNIAC Axel" userId="0bf959ff-f60c-490d-bd8c-6690d090a2ae" providerId="ADAL" clId="{D242FC37-E484-4902-B5DF-C530528677CA}" dt="2020-01-31T10:02:32.296" v="5618" actId="20577"/>
        <pc:sldMkLst>
          <pc:docMk/>
          <pc:sldMk cId="4187502264" sldId="278"/>
        </pc:sldMkLst>
        <pc:spChg chg="mod">
          <ac:chgData name="DE CUNIAC Axel" userId="0bf959ff-f60c-490d-bd8c-6690d090a2ae" providerId="ADAL" clId="{D242FC37-E484-4902-B5DF-C530528677CA}" dt="2020-01-31T10:02:32.296" v="5618" actId="20577"/>
          <ac:spMkLst>
            <pc:docMk/>
            <pc:sldMk cId="4187502264" sldId="278"/>
            <ac:spMk id="2" creationId="{77FF8FA2-5316-4013-BA47-672EA26F5B74}"/>
          </ac:spMkLst>
        </pc:spChg>
      </pc:sldChg>
      <pc:sldChg chg="modSp add">
        <pc:chgData name="DE CUNIAC Axel" userId="0bf959ff-f60c-490d-bd8c-6690d090a2ae" providerId="ADAL" clId="{D242FC37-E484-4902-B5DF-C530528677CA}" dt="2020-01-31T10:07:16.968" v="5959" actId="20577"/>
        <pc:sldMkLst>
          <pc:docMk/>
          <pc:sldMk cId="938924246" sldId="279"/>
        </pc:sldMkLst>
        <pc:spChg chg="mod">
          <ac:chgData name="DE CUNIAC Axel" userId="0bf959ff-f60c-490d-bd8c-6690d090a2ae" providerId="ADAL" clId="{D242FC37-E484-4902-B5DF-C530528677CA}" dt="2020-01-31T10:07:16.968" v="5959" actId="20577"/>
          <ac:spMkLst>
            <pc:docMk/>
            <pc:sldMk cId="938924246" sldId="279"/>
            <ac:spMk id="2" creationId="{77FF8FA2-5316-4013-BA47-672EA26F5B74}"/>
          </ac:spMkLst>
        </pc:spChg>
      </pc:sldChg>
      <pc:sldChg chg="addSp delSp modSp">
        <pc:chgData name="DE CUNIAC Axel" userId="0bf959ff-f60c-490d-bd8c-6690d090a2ae" providerId="ADAL" clId="{D242FC37-E484-4902-B5DF-C530528677CA}" dt="2020-01-31T09:19:14.247" v="3003" actId="1076"/>
        <pc:sldMkLst>
          <pc:docMk/>
          <pc:sldMk cId="1813402535" sldId="280"/>
        </pc:sldMkLst>
        <pc:spChg chg="mod">
          <ac:chgData name="DE CUNIAC Axel" userId="0bf959ff-f60c-490d-bd8c-6690d090a2ae" providerId="ADAL" clId="{D242FC37-E484-4902-B5DF-C530528677CA}" dt="2020-01-31T09:07:52.774" v="2646" actId="20577"/>
          <ac:spMkLst>
            <pc:docMk/>
            <pc:sldMk cId="1813402535" sldId="280"/>
            <ac:spMk id="2" creationId="{E54F62FB-66E9-44BE-A6B7-4D8A2AD279C3}"/>
          </ac:spMkLst>
        </pc:spChg>
        <pc:spChg chg="add mod">
          <ac:chgData name="DE CUNIAC Axel" userId="0bf959ff-f60c-490d-bd8c-6690d090a2ae" providerId="ADAL" clId="{D242FC37-E484-4902-B5DF-C530528677CA}" dt="2020-01-31T09:19:09.331" v="3001" actId="20577"/>
          <ac:spMkLst>
            <pc:docMk/>
            <pc:sldMk cId="1813402535" sldId="280"/>
            <ac:spMk id="3" creationId="{140E1684-3F11-47BE-B14E-2496545246DD}"/>
          </ac:spMkLst>
        </pc:spChg>
        <pc:spChg chg="add mod">
          <ac:chgData name="DE CUNIAC Axel" userId="0bf959ff-f60c-490d-bd8c-6690d090a2ae" providerId="ADAL" clId="{D242FC37-E484-4902-B5DF-C530528677CA}" dt="2020-01-31T09:13:30.665" v="2951" actId="1076"/>
          <ac:spMkLst>
            <pc:docMk/>
            <pc:sldMk cId="1813402535" sldId="280"/>
            <ac:spMk id="4" creationId="{B1D02822-9526-4E58-83D7-5BDBE4ED89BF}"/>
          </ac:spMkLst>
        </pc:spChg>
        <pc:spChg chg="add mod">
          <ac:chgData name="DE CUNIAC Axel" userId="0bf959ff-f60c-490d-bd8c-6690d090a2ae" providerId="ADAL" clId="{D242FC37-E484-4902-B5DF-C530528677CA}" dt="2020-01-31T09:13:44.361" v="2958" actId="1076"/>
          <ac:spMkLst>
            <pc:docMk/>
            <pc:sldMk cId="1813402535" sldId="280"/>
            <ac:spMk id="5" creationId="{196CD9F2-2611-4ED8-918C-72D9F8FBBA97}"/>
          </ac:spMkLst>
        </pc:spChg>
        <pc:picChg chg="add del mod">
          <ac:chgData name="DE CUNIAC Axel" userId="0bf959ff-f60c-490d-bd8c-6690d090a2ae" providerId="ADAL" clId="{D242FC37-E484-4902-B5DF-C530528677CA}" dt="2020-01-31T09:18:42.365" v="2990" actId="478"/>
          <ac:picMkLst>
            <pc:docMk/>
            <pc:sldMk cId="1813402535" sldId="280"/>
            <ac:picMk id="1026" creationId="{DC569007-9312-4A8F-B2CE-D3B6FB32E384}"/>
          </ac:picMkLst>
        </pc:picChg>
        <pc:picChg chg="add mod">
          <ac:chgData name="DE CUNIAC Axel" userId="0bf959ff-f60c-490d-bd8c-6690d090a2ae" providerId="ADAL" clId="{D242FC37-E484-4902-B5DF-C530528677CA}" dt="2020-01-31T09:19:14.247" v="3003" actId="1076"/>
          <ac:picMkLst>
            <pc:docMk/>
            <pc:sldMk cId="1813402535" sldId="280"/>
            <ac:picMk id="1028" creationId="{2504906F-08D2-492E-980D-26CD14A38E0A}"/>
          </ac:picMkLst>
        </pc:picChg>
        <pc:picChg chg="del">
          <ac:chgData name="DE CUNIAC Axel" userId="0bf959ff-f60c-490d-bd8c-6690d090a2ae" providerId="ADAL" clId="{D242FC37-E484-4902-B5DF-C530528677CA}" dt="2020-01-31T09:06:40.105" v="2586" actId="478"/>
          <ac:picMkLst>
            <pc:docMk/>
            <pc:sldMk cId="1813402535" sldId="280"/>
            <ac:picMk id="2052" creationId="{01D94E25-30F5-49D2-8BD6-E73030EE58F3}"/>
          </ac:picMkLst>
        </pc:picChg>
      </pc:sldChg>
      <pc:sldChg chg="addSp delSp add del setBg delDesignElem">
        <pc:chgData name="DE CUNIAC Axel" userId="0bf959ff-f60c-490d-bd8c-6690d090a2ae" providerId="ADAL" clId="{D242FC37-E484-4902-B5DF-C530528677CA}" dt="2020-01-31T09:06:36.046" v="2585"/>
        <pc:sldMkLst>
          <pc:docMk/>
          <pc:sldMk cId="2590149233" sldId="280"/>
        </pc:sldMkLst>
        <pc:spChg chg="add del">
          <ac:chgData name="DE CUNIAC Axel" userId="0bf959ff-f60c-490d-bd8c-6690d090a2ae" providerId="ADAL" clId="{D242FC37-E484-4902-B5DF-C530528677CA}" dt="2020-01-31T09:06:36.046" v="2585"/>
          <ac:spMkLst>
            <pc:docMk/>
            <pc:sldMk cId="2590149233" sldId="280"/>
            <ac:spMk id="8" creationId="{CB972422-B794-4FA8-BCC6-BAF6938A1B53}"/>
          </ac:spMkLst>
        </pc:spChg>
        <pc:spChg chg="add del">
          <ac:chgData name="DE CUNIAC Axel" userId="0bf959ff-f60c-490d-bd8c-6690d090a2ae" providerId="ADAL" clId="{D242FC37-E484-4902-B5DF-C530528677CA}" dt="2020-01-31T09:06:36.046" v="2585"/>
          <ac:spMkLst>
            <pc:docMk/>
            <pc:sldMk cId="2590149233" sldId="280"/>
            <ac:spMk id="10" creationId="{89DE9E2B-5611-49C8-862E-AD4D43A8AA6D}"/>
          </ac:spMkLst>
        </pc:spChg>
        <pc:spChg chg="add del">
          <ac:chgData name="DE CUNIAC Axel" userId="0bf959ff-f60c-490d-bd8c-6690d090a2ae" providerId="ADAL" clId="{D242FC37-E484-4902-B5DF-C530528677CA}" dt="2020-01-31T09:06:36.046" v="2585"/>
          <ac:spMkLst>
            <pc:docMk/>
            <pc:sldMk cId="2590149233" sldId="280"/>
            <ac:spMk id="14" creationId="{519C7155-1644-4C60-B0B5-32B1800D6044}"/>
          </ac:spMkLst>
        </pc:spChg>
        <pc:picChg chg="add del">
          <ac:chgData name="DE CUNIAC Axel" userId="0bf959ff-f60c-490d-bd8c-6690d090a2ae" providerId="ADAL" clId="{D242FC37-E484-4902-B5DF-C530528677CA}" dt="2020-01-31T09:06:34.257" v="2584" actId="478"/>
          <ac:picMkLst>
            <pc:docMk/>
            <pc:sldMk cId="2590149233" sldId="280"/>
            <ac:picMk id="2052" creationId="{01D94E25-30F5-49D2-8BD6-E73030EE58F3}"/>
          </ac:picMkLst>
        </pc:picChg>
        <pc:cxnChg chg="add del">
          <ac:chgData name="DE CUNIAC Axel" userId="0bf959ff-f60c-490d-bd8c-6690d090a2ae" providerId="ADAL" clId="{D242FC37-E484-4902-B5DF-C530528677CA}" dt="2020-01-31T09:06:36.046" v="2585"/>
          <ac:cxnSpMkLst>
            <pc:docMk/>
            <pc:sldMk cId="2590149233" sldId="280"/>
            <ac:cxnSpMk id="12" creationId="{5296EC4F-8732-481B-94CB-C98E4EF297FF}"/>
          </ac:cxnSpMkLst>
        </pc:cxnChg>
      </pc:sldChg>
      <pc:sldChg chg="modSp add">
        <pc:chgData name="DE CUNIAC Axel" userId="0bf959ff-f60c-490d-bd8c-6690d090a2ae" providerId="ADAL" clId="{D242FC37-E484-4902-B5DF-C530528677CA}" dt="2020-01-31T09:07:38.312" v="2614" actId="20577"/>
        <pc:sldMkLst>
          <pc:docMk/>
          <pc:sldMk cId="2098636143" sldId="281"/>
        </pc:sldMkLst>
        <pc:spChg chg="mod">
          <ac:chgData name="DE CUNIAC Axel" userId="0bf959ff-f60c-490d-bd8c-6690d090a2ae" providerId="ADAL" clId="{D242FC37-E484-4902-B5DF-C530528677CA}" dt="2020-01-31T09:07:38.312" v="2614" actId="20577"/>
          <ac:spMkLst>
            <pc:docMk/>
            <pc:sldMk cId="2098636143" sldId="281"/>
            <ac:spMk id="2" creationId="{77FF8FA2-5316-4013-BA47-672EA26F5B74}"/>
          </ac:spMkLst>
        </pc:spChg>
      </pc:sldChg>
      <pc:sldChg chg="addSp delSp modSp">
        <pc:chgData name="DE CUNIAC Axel" userId="0bf959ff-f60c-490d-bd8c-6690d090a2ae" providerId="ADAL" clId="{D242FC37-E484-4902-B5DF-C530528677CA}" dt="2020-01-31T10:01:33.701" v="5588" actId="207"/>
        <pc:sldMkLst>
          <pc:docMk/>
          <pc:sldMk cId="3890491173" sldId="282"/>
        </pc:sldMkLst>
        <pc:spChg chg="mod">
          <ac:chgData name="DE CUNIAC Axel" userId="0bf959ff-f60c-490d-bd8c-6690d090a2ae" providerId="ADAL" clId="{D242FC37-E484-4902-B5DF-C530528677CA}" dt="2020-01-31T09:08:32.823" v="2694" actId="26606"/>
          <ac:spMkLst>
            <pc:docMk/>
            <pc:sldMk cId="3890491173" sldId="282"/>
            <ac:spMk id="2" creationId="{E54F62FB-66E9-44BE-A6B7-4D8A2AD279C3}"/>
          </ac:spMkLst>
        </pc:spChg>
        <pc:spChg chg="add mod">
          <ac:chgData name="DE CUNIAC Axel" userId="0bf959ff-f60c-490d-bd8c-6690d090a2ae" providerId="ADAL" clId="{D242FC37-E484-4902-B5DF-C530528677CA}" dt="2020-01-31T10:01:33.701" v="5588" actId="207"/>
          <ac:spMkLst>
            <pc:docMk/>
            <pc:sldMk cId="3890491173" sldId="282"/>
            <ac:spMk id="3" creationId="{D33EF710-D89D-4E5D-A5E6-24E4EDD30664}"/>
          </ac:spMkLst>
        </pc:spChg>
        <pc:spChg chg="del">
          <ac:chgData name="DE CUNIAC Axel" userId="0bf959ff-f60c-490d-bd8c-6690d090a2ae" providerId="ADAL" clId="{D242FC37-E484-4902-B5DF-C530528677CA}" dt="2020-01-31T09:08:32.823" v="2694" actId="26606"/>
          <ac:spMkLst>
            <pc:docMk/>
            <pc:sldMk cId="3890491173" sldId="282"/>
            <ac:spMk id="8" creationId="{CB972422-B794-4FA8-BCC6-BAF6938A1B53}"/>
          </ac:spMkLst>
        </pc:spChg>
        <pc:spChg chg="del">
          <ac:chgData name="DE CUNIAC Axel" userId="0bf959ff-f60c-490d-bd8c-6690d090a2ae" providerId="ADAL" clId="{D242FC37-E484-4902-B5DF-C530528677CA}" dt="2020-01-31T09:08:32.823" v="2694" actId="26606"/>
          <ac:spMkLst>
            <pc:docMk/>
            <pc:sldMk cId="3890491173" sldId="282"/>
            <ac:spMk id="10" creationId="{89DE9E2B-5611-49C8-862E-AD4D43A8AA6D}"/>
          </ac:spMkLst>
        </pc:spChg>
        <pc:spChg chg="del">
          <ac:chgData name="DE CUNIAC Axel" userId="0bf959ff-f60c-490d-bd8c-6690d090a2ae" providerId="ADAL" clId="{D242FC37-E484-4902-B5DF-C530528677CA}" dt="2020-01-31T09:08:32.823" v="2694" actId="26606"/>
          <ac:spMkLst>
            <pc:docMk/>
            <pc:sldMk cId="3890491173" sldId="282"/>
            <ac:spMk id="14" creationId="{519C7155-1644-4C60-B0B5-32B1800D6044}"/>
          </ac:spMkLst>
        </pc:spChg>
        <pc:spChg chg="add">
          <ac:chgData name="DE CUNIAC Axel" userId="0bf959ff-f60c-490d-bd8c-6690d090a2ae" providerId="ADAL" clId="{D242FC37-E484-4902-B5DF-C530528677CA}" dt="2020-01-31T09:08:32.823" v="2694" actId="26606"/>
          <ac:spMkLst>
            <pc:docMk/>
            <pc:sldMk cId="3890491173" sldId="282"/>
            <ac:spMk id="71" creationId="{5F9F5EB8-AB42-47FD-8F4A-176C0A4B1B0A}"/>
          </ac:spMkLst>
        </pc:spChg>
        <pc:spChg chg="add">
          <ac:chgData name="DE CUNIAC Axel" userId="0bf959ff-f60c-490d-bd8c-6690d090a2ae" providerId="ADAL" clId="{D242FC37-E484-4902-B5DF-C530528677CA}" dt="2020-01-31T09:08:32.823" v="2694" actId="26606"/>
          <ac:spMkLst>
            <pc:docMk/>
            <pc:sldMk cId="3890491173" sldId="282"/>
            <ac:spMk id="73" creationId="{8B3AE79A-6B95-44C3-B0A5-80E2F3E60606}"/>
          </ac:spMkLst>
        </pc:spChg>
        <pc:spChg chg="add">
          <ac:chgData name="DE CUNIAC Axel" userId="0bf959ff-f60c-490d-bd8c-6690d090a2ae" providerId="ADAL" clId="{D242FC37-E484-4902-B5DF-C530528677CA}" dt="2020-01-31T09:08:32.823" v="2694" actId="26606"/>
          <ac:spMkLst>
            <pc:docMk/>
            <pc:sldMk cId="3890491173" sldId="282"/>
            <ac:spMk id="75" creationId="{4A49FE10-080D-48D7-80FF-9A64D270AD87}"/>
          </ac:spMkLst>
        </pc:spChg>
        <pc:spChg chg="add">
          <ac:chgData name="DE CUNIAC Axel" userId="0bf959ff-f60c-490d-bd8c-6690d090a2ae" providerId="ADAL" clId="{D242FC37-E484-4902-B5DF-C530528677CA}" dt="2020-01-31T09:08:32.823" v="2694" actId="26606"/>
          <ac:spMkLst>
            <pc:docMk/>
            <pc:sldMk cId="3890491173" sldId="282"/>
            <ac:spMk id="77" creationId="{60A9E987-6859-4A62-922F-51B47D50D793}"/>
          </ac:spMkLst>
        </pc:spChg>
        <pc:picChg chg="del">
          <ac:chgData name="DE CUNIAC Axel" userId="0bf959ff-f60c-490d-bd8c-6690d090a2ae" providerId="ADAL" clId="{D242FC37-E484-4902-B5DF-C530528677CA}" dt="2020-01-31T09:08:05.551" v="2666" actId="478"/>
          <ac:picMkLst>
            <pc:docMk/>
            <pc:sldMk cId="3890491173" sldId="282"/>
            <ac:picMk id="1026" creationId="{DC569007-9312-4A8F-B2CE-D3B6FB32E384}"/>
          </ac:picMkLst>
        </pc:picChg>
        <pc:picChg chg="add mod">
          <ac:chgData name="DE CUNIAC Axel" userId="0bf959ff-f60c-490d-bd8c-6690d090a2ae" providerId="ADAL" clId="{D242FC37-E484-4902-B5DF-C530528677CA}" dt="2020-01-31T09:08:36.384" v="2696" actId="962"/>
          <ac:picMkLst>
            <pc:docMk/>
            <pc:sldMk cId="3890491173" sldId="282"/>
            <ac:picMk id="2050" creationId="{6BCC7B9B-857A-4255-A26E-A836F366B64D}"/>
          </ac:picMkLst>
        </pc:picChg>
        <pc:cxnChg chg="del">
          <ac:chgData name="DE CUNIAC Axel" userId="0bf959ff-f60c-490d-bd8c-6690d090a2ae" providerId="ADAL" clId="{D242FC37-E484-4902-B5DF-C530528677CA}" dt="2020-01-31T09:08:32.823" v="2694" actId="26606"/>
          <ac:cxnSpMkLst>
            <pc:docMk/>
            <pc:sldMk cId="3890491173" sldId="282"/>
            <ac:cxnSpMk id="12" creationId="{5296EC4F-8732-481B-94CB-C98E4EF297FF}"/>
          </ac:cxnSpMkLst>
        </pc:cxnChg>
      </pc:sldChg>
      <pc:sldChg chg="addSp delSp modSp add">
        <pc:chgData name="DE CUNIAC Axel" userId="0bf959ff-f60c-490d-bd8c-6690d090a2ae" providerId="ADAL" clId="{D242FC37-E484-4902-B5DF-C530528677CA}" dt="2020-01-31T10:08:21.682" v="5977" actId="1076"/>
        <pc:sldMkLst>
          <pc:docMk/>
          <pc:sldMk cId="2457020844" sldId="283"/>
        </pc:sldMkLst>
        <pc:spChg chg="mod">
          <ac:chgData name="DE CUNIAC Axel" userId="0bf959ff-f60c-490d-bd8c-6690d090a2ae" providerId="ADAL" clId="{D242FC37-E484-4902-B5DF-C530528677CA}" dt="2020-01-31T09:11:02.852" v="2928" actId="20577"/>
          <ac:spMkLst>
            <pc:docMk/>
            <pc:sldMk cId="2457020844" sldId="283"/>
            <ac:spMk id="2" creationId="{E54F62FB-66E9-44BE-A6B7-4D8A2AD279C3}"/>
          </ac:spMkLst>
        </pc:spChg>
        <pc:spChg chg="mod">
          <ac:chgData name="DE CUNIAC Axel" userId="0bf959ff-f60c-490d-bd8c-6690d090a2ae" providerId="ADAL" clId="{D242FC37-E484-4902-B5DF-C530528677CA}" dt="2020-01-31T10:01:38.900" v="5589" actId="207"/>
          <ac:spMkLst>
            <pc:docMk/>
            <pc:sldMk cId="2457020844" sldId="283"/>
            <ac:spMk id="3" creationId="{D33EF710-D89D-4E5D-A5E6-24E4EDD30664}"/>
          </ac:spMkLst>
        </pc:spChg>
        <pc:spChg chg="add mod">
          <ac:chgData name="DE CUNIAC Axel" userId="0bf959ff-f60c-490d-bd8c-6690d090a2ae" providerId="ADAL" clId="{D242FC37-E484-4902-B5DF-C530528677CA}" dt="2020-01-31T10:07:58.234" v="5962" actId="1076"/>
          <ac:spMkLst>
            <pc:docMk/>
            <pc:sldMk cId="2457020844" sldId="283"/>
            <ac:spMk id="4" creationId="{08095E98-9B1F-4216-B7E7-E66B93D0F579}"/>
          </ac:spMkLst>
        </pc:spChg>
        <pc:spChg chg="add mod">
          <ac:chgData name="DE CUNIAC Axel" userId="0bf959ff-f60c-490d-bd8c-6690d090a2ae" providerId="ADAL" clId="{D242FC37-E484-4902-B5DF-C530528677CA}" dt="2020-01-31T10:08:19.821" v="5976" actId="164"/>
          <ac:spMkLst>
            <pc:docMk/>
            <pc:sldMk cId="2457020844" sldId="283"/>
            <ac:spMk id="11" creationId="{DE77CD35-FD9B-49D0-BB81-FD6682B8D317}"/>
          </ac:spMkLst>
        </pc:spChg>
        <pc:spChg chg="add mod">
          <ac:chgData name="DE CUNIAC Axel" userId="0bf959ff-f60c-490d-bd8c-6690d090a2ae" providerId="ADAL" clId="{D242FC37-E484-4902-B5DF-C530528677CA}" dt="2020-01-31T10:08:19.821" v="5976" actId="164"/>
          <ac:spMkLst>
            <pc:docMk/>
            <pc:sldMk cId="2457020844" sldId="283"/>
            <ac:spMk id="12" creationId="{6A4C67BF-1125-4B9E-8486-E72C4D86D8E2}"/>
          </ac:spMkLst>
        </pc:spChg>
        <pc:spChg chg="add mod">
          <ac:chgData name="DE CUNIAC Axel" userId="0bf959ff-f60c-490d-bd8c-6690d090a2ae" providerId="ADAL" clId="{D242FC37-E484-4902-B5DF-C530528677CA}" dt="2020-01-31T10:08:19.821" v="5976" actId="164"/>
          <ac:spMkLst>
            <pc:docMk/>
            <pc:sldMk cId="2457020844" sldId="283"/>
            <ac:spMk id="13" creationId="{B796FAC7-BC6B-4521-9730-D72F8DB42C8B}"/>
          </ac:spMkLst>
        </pc:spChg>
        <pc:spChg chg="add mod">
          <ac:chgData name="DE CUNIAC Axel" userId="0bf959ff-f60c-490d-bd8c-6690d090a2ae" providerId="ADAL" clId="{D242FC37-E484-4902-B5DF-C530528677CA}" dt="2020-01-31T10:08:19.821" v="5976" actId="164"/>
          <ac:spMkLst>
            <pc:docMk/>
            <pc:sldMk cId="2457020844" sldId="283"/>
            <ac:spMk id="14" creationId="{5D870C4C-A0EE-4138-AEE3-F03C06BA899D}"/>
          </ac:spMkLst>
        </pc:spChg>
        <pc:spChg chg="add mod">
          <ac:chgData name="DE CUNIAC Axel" userId="0bf959ff-f60c-490d-bd8c-6690d090a2ae" providerId="ADAL" clId="{D242FC37-E484-4902-B5DF-C530528677CA}" dt="2020-01-31T10:08:10.306" v="5975" actId="1076"/>
          <ac:spMkLst>
            <pc:docMk/>
            <pc:sldMk cId="2457020844" sldId="283"/>
            <ac:spMk id="15" creationId="{124960DB-7C2C-4FED-B19B-F9EAD4AE68D2}"/>
          </ac:spMkLst>
        </pc:spChg>
        <pc:grpChg chg="add mod">
          <ac:chgData name="DE CUNIAC Axel" userId="0bf959ff-f60c-490d-bd8c-6690d090a2ae" providerId="ADAL" clId="{D242FC37-E484-4902-B5DF-C530528677CA}" dt="2020-01-31T10:08:21.682" v="5977" actId="1076"/>
          <ac:grpSpMkLst>
            <pc:docMk/>
            <pc:sldMk cId="2457020844" sldId="283"/>
            <ac:grpSpMk id="5" creationId="{A0B1BC4E-7C15-459D-9501-E28F9E0D66B9}"/>
          </ac:grpSpMkLst>
        </pc:grpChg>
        <pc:picChg chg="del">
          <ac:chgData name="DE CUNIAC Axel" userId="0bf959ff-f60c-490d-bd8c-6690d090a2ae" providerId="ADAL" clId="{D242FC37-E484-4902-B5DF-C530528677CA}" dt="2020-01-31T09:10:50.149" v="2890" actId="478"/>
          <ac:picMkLst>
            <pc:docMk/>
            <pc:sldMk cId="2457020844" sldId="283"/>
            <ac:picMk id="2050" creationId="{6BCC7B9B-857A-4255-A26E-A836F366B64D}"/>
          </ac:picMkLst>
        </pc:picChg>
        <pc:picChg chg="add mod">
          <ac:chgData name="DE CUNIAC Axel" userId="0bf959ff-f60c-490d-bd8c-6690d090a2ae" providerId="ADAL" clId="{D242FC37-E484-4902-B5DF-C530528677CA}" dt="2020-01-31T10:08:19.821" v="5976" actId="164"/>
          <ac:picMkLst>
            <pc:docMk/>
            <pc:sldMk cId="2457020844" sldId="283"/>
            <ac:picMk id="3075" creationId="{84185D74-C93E-416C-8A85-E26BFC8FF989}"/>
          </ac:picMkLst>
        </pc:picChg>
      </pc:sldChg>
      <pc:sldChg chg="modSp">
        <pc:chgData name="DE CUNIAC Axel" userId="0bf959ff-f60c-490d-bd8c-6690d090a2ae" providerId="ADAL" clId="{D242FC37-E484-4902-B5DF-C530528677CA}" dt="2020-01-31T09:17:20.639" v="2977" actId="20577"/>
        <pc:sldMkLst>
          <pc:docMk/>
          <pc:sldMk cId="515750121" sldId="284"/>
        </pc:sldMkLst>
        <pc:spChg chg="mod">
          <ac:chgData name="DE CUNIAC Axel" userId="0bf959ff-f60c-490d-bd8c-6690d090a2ae" providerId="ADAL" clId="{D242FC37-E484-4902-B5DF-C530528677CA}" dt="2020-01-31T09:17:20.639" v="2977" actId="20577"/>
          <ac:spMkLst>
            <pc:docMk/>
            <pc:sldMk cId="515750121" sldId="284"/>
            <ac:spMk id="2" creationId="{77FF8FA2-5316-4013-BA47-672EA26F5B74}"/>
          </ac:spMkLst>
        </pc:spChg>
      </pc:sldChg>
      <pc:sldChg chg="modSp">
        <pc:chgData name="DE CUNIAC Axel" userId="0bf959ff-f60c-490d-bd8c-6690d090a2ae" providerId="ADAL" clId="{D242FC37-E484-4902-B5DF-C530528677CA}" dt="2020-01-31T09:47:27.233" v="5025" actId="20577"/>
        <pc:sldMkLst>
          <pc:docMk/>
          <pc:sldMk cId="2509714031" sldId="285"/>
        </pc:sldMkLst>
        <pc:spChg chg="mod">
          <ac:chgData name="DE CUNIAC Axel" userId="0bf959ff-f60c-490d-bd8c-6690d090a2ae" providerId="ADAL" clId="{D242FC37-E484-4902-B5DF-C530528677CA}" dt="2020-01-31T09:32:39.041" v="3523" actId="20577"/>
          <ac:spMkLst>
            <pc:docMk/>
            <pc:sldMk cId="2509714031" sldId="285"/>
            <ac:spMk id="2" creationId="{E54F62FB-66E9-44BE-A6B7-4D8A2AD279C3}"/>
          </ac:spMkLst>
        </pc:spChg>
        <pc:spChg chg="mod">
          <ac:chgData name="DE CUNIAC Axel" userId="0bf959ff-f60c-490d-bd8c-6690d090a2ae" providerId="ADAL" clId="{D242FC37-E484-4902-B5DF-C530528677CA}" dt="2020-01-31T09:47:27.233" v="5025" actId="20577"/>
          <ac:spMkLst>
            <pc:docMk/>
            <pc:sldMk cId="2509714031" sldId="285"/>
            <ac:spMk id="3" creationId="{DE3E3D4A-922C-4035-B94A-7A20E1643DBA}"/>
          </ac:spMkLst>
        </pc:spChg>
      </pc:sldChg>
      <pc:sldChg chg="addSp delSp modSp add">
        <pc:chgData name="DE CUNIAC Axel" userId="0bf959ff-f60c-490d-bd8c-6690d090a2ae" providerId="ADAL" clId="{D242FC37-E484-4902-B5DF-C530528677CA}" dt="2020-01-31T10:09:02.153" v="6014" actId="20577"/>
        <pc:sldMkLst>
          <pc:docMk/>
          <pc:sldMk cId="712636984" sldId="286"/>
        </pc:sldMkLst>
        <pc:spChg chg="mod">
          <ac:chgData name="DE CUNIAC Axel" userId="0bf959ff-f60c-490d-bd8c-6690d090a2ae" providerId="ADAL" clId="{D242FC37-E484-4902-B5DF-C530528677CA}" dt="2020-01-31T10:09:02.153" v="6014" actId="20577"/>
          <ac:spMkLst>
            <pc:docMk/>
            <pc:sldMk cId="712636984" sldId="286"/>
            <ac:spMk id="2" creationId="{E54F62FB-66E9-44BE-A6B7-4D8A2AD279C3}"/>
          </ac:spMkLst>
        </pc:spChg>
        <pc:spChg chg="del">
          <ac:chgData name="DE CUNIAC Axel" userId="0bf959ff-f60c-490d-bd8c-6690d090a2ae" providerId="ADAL" clId="{D242FC37-E484-4902-B5DF-C530528677CA}" dt="2020-01-31T09:23:23.771" v="3353" actId="478"/>
          <ac:spMkLst>
            <pc:docMk/>
            <pc:sldMk cId="712636984" sldId="286"/>
            <ac:spMk id="3" creationId="{D33EF710-D89D-4E5D-A5E6-24E4EDD30664}"/>
          </ac:spMkLst>
        </pc:spChg>
        <pc:spChg chg="del">
          <ac:chgData name="DE CUNIAC Axel" userId="0bf959ff-f60c-490d-bd8c-6690d090a2ae" providerId="ADAL" clId="{D242FC37-E484-4902-B5DF-C530528677CA}" dt="2020-01-31T09:23:18.121" v="3350" actId="478"/>
          <ac:spMkLst>
            <pc:docMk/>
            <pc:sldMk cId="712636984" sldId="286"/>
            <ac:spMk id="4" creationId="{08095E98-9B1F-4216-B7E7-E66B93D0F579}"/>
          </ac:spMkLst>
        </pc:spChg>
        <pc:spChg chg="add mod">
          <ac:chgData name="DE CUNIAC Axel" userId="0bf959ff-f60c-490d-bd8c-6690d090a2ae" providerId="ADAL" clId="{D242FC37-E484-4902-B5DF-C530528677CA}" dt="2020-01-31T10:08:48.600" v="6002" actId="313"/>
          <ac:spMkLst>
            <pc:docMk/>
            <pc:sldMk cId="712636984" sldId="286"/>
            <ac:spMk id="6" creationId="{7123B4CE-F2F3-4F10-B7DB-1AE1C015EFF2}"/>
          </ac:spMkLst>
        </pc:spChg>
        <pc:spChg chg="del">
          <ac:chgData name="DE CUNIAC Axel" userId="0bf959ff-f60c-490d-bd8c-6690d090a2ae" providerId="ADAL" clId="{D242FC37-E484-4902-B5DF-C530528677CA}" dt="2020-01-31T09:23:20.194" v="3351" actId="478"/>
          <ac:spMkLst>
            <pc:docMk/>
            <pc:sldMk cId="712636984" sldId="286"/>
            <ac:spMk id="11" creationId="{DE77CD35-FD9B-49D0-BB81-FD6682B8D317}"/>
          </ac:spMkLst>
        </pc:spChg>
        <pc:spChg chg="del">
          <ac:chgData name="DE CUNIAC Axel" userId="0bf959ff-f60c-490d-bd8c-6690d090a2ae" providerId="ADAL" clId="{D242FC37-E484-4902-B5DF-C530528677CA}" dt="2020-01-31T09:23:20.194" v="3351" actId="478"/>
          <ac:spMkLst>
            <pc:docMk/>
            <pc:sldMk cId="712636984" sldId="286"/>
            <ac:spMk id="12" creationId="{6A4C67BF-1125-4B9E-8486-E72C4D86D8E2}"/>
          </ac:spMkLst>
        </pc:spChg>
        <pc:spChg chg="del">
          <ac:chgData name="DE CUNIAC Axel" userId="0bf959ff-f60c-490d-bd8c-6690d090a2ae" providerId="ADAL" clId="{D242FC37-E484-4902-B5DF-C530528677CA}" dt="2020-01-31T09:23:20.194" v="3351" actId="478"/>
          <ac:spMkLst>
            <pc:docMk/>
            <pc:sldMk cId="712636984" sldId="286"/>
            <ac:spMk id="13" creationId="{B796FAC7-BC6B-4521-9730-D72F8DB42C8B}"/>
          </ac:spMkLst>
        </pc:spChg>
        <pc:spChg chg="del">
          <ac:chgData name="DE CUNIAC Axel" userId="0bf959ff-f60c-490d-bd8c-6690d090a2ae" providerId="ADAL" clId="{D242FC37-E484-4902-B5DF-C530528677CA}" dt="2020-01-31T09:23:21.969" v="3352" actId="478"/>
          <ac:spMkLst>
            <pc:docMk/>
            <pc:sldMk cId="712636984" sldId="286"/>
            <ac:spMk id="14" creationId="{5D870C4C-A0EE-4138-AEE3-F03C06BA899D}"/>
          </ac:spMkLst>
        </pc:spChg>
        <pc:spChg chg="add mod">
          <ac:chgData name="DE CUNIAC Axel" userId="0bf959ff-f60c-490d-bd8c-6690d090a2ae" providerId="ADAL" clId="{D242FC37-E484-4902-B5DF-C530528677CA}" dt="2020-01-31T09:27:43.011" v="3494" actId="313"/>
          <ac:spMkLst>
            <pc:docMk/>
            <pc:sldMk cId="712636984" sldId="286"/>
            <ac:spMk id="17" creationId="{3DDA2720-E054-4595-97AD-45CF111F43B1}"/>
          </ac:spMkLst>
        </pc:spChg>
        <pc:picChg chg="add mod">
          <ac:chgData name="DE CUNIAC Axel" userId="0bf959ff-f60c-490d-bd8c-6690d090a2ae" providerId="ADAL" clId="{D242FC37-E484-4902-B5DF-C530528677CA}" dt="2020-01-31T09:24:52.802" v="3393" actId="1076"/>
          <ac:picMkLst>
            <pc:docMk/>
            <pc:sldMk cId="712636984" sldId="286"/>
            <ac:picMk id="5" creationId="{B7077191-6E37-4B4B-A730-350B51A39582}"/>
          </ac:picMkLst>
        </pc:picChg>
        <pc:picChg chg="del">
          <ac:chgData name="DE CUNIAC Axel" userId="0bf959ff-f60c-490d-bd8c-6690d090a2ae" providerId="ADAL" clId="{D242FC37-E484-4902-B5DF-C530528677CA}" dt="2020-01-31T09:23:17.151" v="3349" actId="478"/>
          <ac:picMkLst>
            <pc:docMk/>
            <pc:sldMk cId="712636984" sldId="286"/>
            <ac:picMk id="3075" creationId="{84185D74-C93E-416C-8A85-E26BFC8FF989}"/>
          </ac:picMkLst>
        </pc:picChg>
        <pc:picChg chg="add mod">
          <ac:chgData name="DE CUNIAC Axel" userId="0bf959ff-f60c-490d-bd8c-6690d090a2ae" providerId="ADAL" clId="{D242FC37-E484-4902-B5DF-C530528677CA}" dt="2020-01-31T09:25:49.691" v="3464" actId="1076"/>
          <ac:picMkLst>
            <pc:docMk/>
            <pc:sldMk cId="712636984" sldId="286"/>
            <ac:picMk id="4098" creationId="{80B8A744-21A5-4F10-A260-C7D31D47F8D5}"/>
          </ac:picMkLst>
        </pc:picChg>
      </pc:sldChg>
      <pc:sldChg chg="addSp delSp add del setBg delDesignElem">
        <pc:chgData name="DE CUNIAC Axel" userId="0bf959ff-f60c-490d-bd8c-6690d090a2ae" providerId="ADAL" clId="{D242FC37-E484-4902-B5DF-C530528677CA}" dt="2020-01-31T10:02:10.575" v="5592"/>
        <pc:sldMkLst>
          <pc:docMk/>
          <pc:sldMk cId="2001986957" sldId="287"/>
        </pc:sldMkLst>
        <pc:spChg chg="add del">
          <ac:chgData name="DE CUNIAC Axel" userId="0bf959ff-f60c-490d-bd8c-6690d090a2ae" providerId="ADAL" clId="{D242FC37-E484-4902-B5DF-C530528677CA}" dt="2020-01-31T10:02:10.575" v="5592"/>
          <ac:spMkLst>
            <pc:docMk/>
            <pc:sldMk cId="2001986957" sldId="287"/>
            <ac:spMk id="8" creationId="{CB972422-B794-4FA8-BCC6-BAF6938A1B53}"/>
          </ac:spMkLst>
        </pc:spChg>
        <pc:spChg chg="add del">
          <ac:chgData name="DE CUNIAC Axel" userId="0bf959ff-f60c-490d-bd8c-6690d090a2ae" providerId="ADAL" clId="{D242FC37-E484-4902-B5DF-C530528677CA}" dt="2020-01-31T10:02:10.575" v="5592"/>
          <ac:spMkLst>
            <pc:docMk/>
            <pc:sldMk cId="2001986957" sldId="287"/>
            <ac:spMk id="10" creationId="{89DE9E2B-5611-49C8-862E-AD4D43A8AA6D}"/>
          </ac:spMkLst>
        </pc:spChg>
        <pc:spChg chg="add del">
          <ac:chgData name="DE CUNIAC Axel" userId="0bf959ff-f60c-490d-bd8c-6690d090a2ae" providerId="ADAL" clId="{D242FC37-E484-4902-B5DF-C530528677CA}" dt="2020-01-31T10:02:10.575" v="5592"/>
          <ac:spMkLst>
            <pc:docMk/>
            <pc:sldMk cId="2001986957" sldId="287"/>
            <ac:spMk id="14" creationId="{519C7155-1644-4C60-B0B5-32B1800D6044}"/>
          </ac:spMkLst>
        </pc:spChg>
        <pc:cxnChg chg="add del">
          <ac:chgData name="DE CUNIAC Axel" userId="0bf959ff-f60c-490d-bd8c-6690d090a2ae" providerId="ADAL" clId="{D242FC37-E484-4902-B5DF-C530528677CA}" dt="2020-01-31T10:02:10.575" v="5592"/>
          <ac:cxnSpMkLst>
            <pc:docMk/>
            <pc:sldMk cId="2001986957" sldId="287"/>
            <ac:cxnSpMk id="12" creationId="{5296EC4F-8732-481B-94CB-C98E4EF297FF}"/>
          </ac:cxnSpMkLst>
        </pc:cxnChg>
      </pc:sldChg>
      <pc:sldChg chg="addSp delSp modSp ord">
        <pc:chgData name="DE CUNIAC Axel" userId="0bf959ff-f60c-490d-bd8c-6690d090a2ae" providerId="ADAL" clId="{D242FC37-E484-4902-B5DF-C530528677CA}" dt="2020-01-31T10:07:01.230" v="5955" actId="20577"/>
        <pc:sldMkLst>
          <pc:docMk/>
          <pc:sldMk cId="4211771177" sldId="287"/>
        </pc:sldMkLst>
        <pc:spChg chg="mod">
          <ac:chgData name="DE CUNIAC Axel" userId="0bf959ff-f60c-490d-bd8c-6690d090a2ae" providerId="ADAL" clId="{D242FC37-E484-4902-B5DF-C530528677CA}" dt="2020-01-31T10:03:57.568" v="5633" actId="313"/>
          <ac:spMkLst>
            <pc:docMk/>
            <pc:sldMk cId="4211771177" sldId="287"/>
            <ac:spMk id="2" creationId="{E54F62FB-66E9-44BE-A6B7-4D8A2AD279C3}"/>
          </ac:spMkLst>
        </pc:spChg>
        <pc:spChg chg="add del mod">
          <ac:chgData name="DE CUNIAC Axel" userId="0bf959ff-f60c-490d-bd8c-6690d090a2ae" providerId="ADAL" clId="{D242FC37-E484-4902-B5DF-C530528677CA}" dt="2020-01-31T10:04:10.211" v="5645" actId="478"/>
          <ac:spMkLst>
            <pc:docMk/>
            <pc:sldMk cId="4211771177" sldId="287"/>
            <ac:spMk id="3" creationId="{021C9E20-7737-42A1-B198-67A91C22C9BF}"/>
          </ac:spMkLst>
        </pc:spChg>
        <pc:spChg chg="add mod">
          <ac:chgData name="DE CUNIAC Axel" userId="0bf959ff-f60c-490d-bd8c-6690d090a2ae" providerId="ADAL" clId="{D242FC37-E484-4902-B5DF-C530528677CA}" dt="2020-01-31T10:07:01.230" v="5955" actId="20577"/>
          <ac:spMkLst>
            <pc:docMk/>
            <pc:sldMk cId="4211771177" sldId="287"/>
            <ac:spMk id="9" creationId="{3B52A50F-213D-49EA-A70E-099EFA159513}"/>
          </ac:spMkLst>
        </pc:spChg>
        <pc:picChg chg="del">
          <ac:chgData name="DE CUNIAC Axel" userId="0bf959ff-f60c-490d-bd8c-6690d090a2ae" providerId="ADAL" clId="{D242FC37-E484-4902-B5DF-C530528677CA}" dt="2020-01-31T10:02:18.082" v="5594" actId="478"/>
          <ac:picMkLst>
            <pc:docMk/>
            <pc:sldMk cId="4211771177" sldId="287"/>
            <ac:picMk id="2052" creationId="{01D94E25-30F5-49D2-8BD6-E73030EE58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fr-FR"/>
              <a:t>Modifiez le style du titre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36B22BE-531A-4FE7-B1BF-749CF261ACE8}" type="datetimeFigureOut">
              <a:rPr lang="fr-FR" smtClean="0"/>
              <a:t>31/01/2020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57212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6B22BE-531A-4FE7-B1BF-749CF261ACE8}" type="datetimeFigureOut">
              <a:rPr lang="fr-FR" smtClean="0"/>
              <a:t>31/01/2020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208103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36B22BE-531A-4FE7-B1BF-749CF261ACE8}" type="datetimeFigureOut">
              <a:rPr lang="fr-FR" smtClean="0"/>
              <a:t>31/01/2020</a:t>
            </a:fld>
            <a:endParaRPr lang="fr-FR"/>
          </a:p>
        </p:txBody>
      </p:sp>
      <p:sp>
        <p:nvSpPr>
          <p:cNvPr id="5" name="Footer Placeholder 4"/>
          <p:cNvSpPr>
            <a:spLocks noGrp="1"/>
          </p:cNvSpPr>
          <p:nvPr>
            <p:ph type="ftr" sz="quarter" idx="11"/>
          </p:nvPr>
        </p:nvSpPr>
        <p:spPr>
          <a:xfrm>
            <a:off x="3776135" y="6422854"/>
            <a:ext cx="4279669" cy="365125"/>
          </a:xfrm>
        </p:spPr>
        <p:txBody>
          <a:bodyPr/>
          <a:lstStyle/>
          <a:p>
            <a:endParaRPr lang="fr-FR"/>
          </a:p>
        </p:txBody>
      </p:sp>
      <p:sp>
        <p:nvSpPr>
          <p:cNvPr id="6" name="Slide Number Placeholder 5"/>
          <p:cNvSpPr>
            <a:spLocks noGrp="1"/>
          </p:cNvSpPr>
          <p:nvPr>
            <p:ph type="sldNum" sz="quarter" idx="12"/>
          </p:nvPr>
        </p:nvSpPr>
        <p:spPr>
          <a:xfrm>
            <a:off x="8073048" y="6422854"/>
            <a:ext cx="879759" cy="365125"/>
          </a:xfrm>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291331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6B22BE-531A-4FE7-B1BF-749CF261ACE8}" type="datetimeFigureOut">
              <a:rPr lang="fr-FR" smtClean="0"/>
              <a:t>31/01/2020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276154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fr-FR"/>
              <a:t>Modifiez le style du titre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D36B22BE-531A-4FE7-B1BF-749CF261ACE8}" type="datetimeFigureOut">
              <a:rPr lang="fr-FR" smtClean="0"/>
              <a:t>31/01/2020</a:t>
            </a:fld>
            <a:endParaRPr lang="fr-F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78DC216-07EE-4BAE-8536-DF5424674556}" type="slidenum">
              <a:rPr lang="fr-FR" smtClean="0"/>
              <a:t>‹N°›</a:t>
            </a:fld>
            <a:endParaRPr lang="fr-FR"/>
          </a:p>
        </p:txBody>
      </p:sp>
    </p:spTree>
    <p:extLst>
      <p:ext uri="{BB962C8B-B14F-4D97-AF65-F5344CB8AC3E}">
        <p14:creationId xmlns:p14="http://schemas.microsoft.com/office/powerpoint/2010/main" val="181449622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36B22BE-531A-4FE7-B1BF-749CF261ACE8}" type="datetimeFigureOut">
              <a:rPr lang="fr-FR" smtClean="0"/>
              <a:t>31/01/2020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401766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36B22BE-531A-4FE7-B1BF-749CF261ACE8}" type="datetimeFigureOut">
              <a:rPr lang="fr-FR" smtClean="0"/>
              <a:t>31/01/2020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255601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36B22BE-531A-4FE7-B1BF-749CF261ACE8}" type="datetimeFigureOut">
              <a:rPr lang="fr-FR" smtClean="0"/>
              <a:t>31/01/2020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2717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B22BE-531A-4FE7-B1BF-749CF261ACE8}" type="datetimeFigureOut">
              <a:rPr lang="fr-FR" smtClean="0"/>
              <a:t>31/01/2020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198006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36B22BE-531A-4FE7-B1BF-749CF261ACE8}" type="datetimeFigureOut">
              <a:rPr lang="fr-FR" smtClean="0"/>
              <a:t>31/01/2020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184216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36B22BE-531A-4FE7-B1BF-749CF261ACE8}" type="datetimeFigureOut">
              <a:rPr lang="fr-FR" smtClean="0"/>
              <a:t>31/01/2020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8DC216-07EE-4BAE-8536-DF5424674556}" type="slidenum">
              <a:rPr lang="fr-FR" smtClean="0"/>
              <a:t>‹N°›</a:t>
            </a:fld>
            <a:endParaRPr lang="fr-FR"/>
          </a:p>
        </p:txBody>
      </p:sp>
    </p:spTree>
    <p:extLst>
      <p:ext uri="{BB962C8B-B14F-4D97-AF65-F5344CB8AC3E}">
        <p14:creationId xmlns:p14="http://schemas.microsoft.com/office/powerpoint/2010/main" val="59878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36B22BE-531A-4FE7-B1BF-749CF261ACE8}" type="datetimeFigureOut">
              <a:rPr lang="fr-FR" smtClean="0"/>
              <a:t>31/01/2020</a:t>
            </a:fld>
            <a:endParaRPr lang="fr-F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fr-F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78DC216-07EE-4BAE-8536-DF5424674556}" type="slidenum">
              <a:rPr lang="fr-FR" smtClean="0"/>
              <a:t>‹N°›</a:t>
            </a:fld>
            <a:endParaRPr lang="fr-FR"/>
          </a:p>
        </p:txBody>
      </p:sp>
    </p:spTree>
    <p:extLst>
      <p:ext uri="{BB962C8B-B14F-4D97-AF65-F5344CB8AC3E}">
        <p14:creationId xmlns:p14="http://schemas.microsoft.com/office/powerpoint/2010/main" val="4216091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BE3BEF3-2627-4B02-8DC1-D7529FE4D5B1}"/>
              </a:ext>
            </a:extLst>
          </p:cNvPr>
          <p:cNvSpPr>
            <a:spLocks noGrp="1"/>
          </p:cNvSpPr>
          <p:nvPr>
            <p:ph type="ctrTitle"/>
          </p:nvPr>
        </p:nvSpPr>
        <p:spPr>
          <a:xfrm>
            <a:off x="4378000" y="2167391"/>
            <a:ext cx="6280927" cy="2523219"/>
          </a:xfrm>
        </p:spPr>
        <p:txBody>
          <a:bodyPr>
            <a:normAutofit/>
          </a:bodyPr>
          <a:lstStyle/>
          <a:p>
            <a:pPr algn="l"/>
            <a:r>
              <a:rPr lang="fr-FR" sz="4400">
                <a:solidFill>
                  <a:schemeClr val="tx2"/>
                </a:solidFill>
              </a:rPr>
              <a:t>Python for data analysis</a:t>
            </a:r>
          </a:p>
        </p:txBody>
      </p:sp>
      <p:sp>
        <p:nvSpPr>
          <p:cNvPr id="3" name="Sous-titre 2">
            <a:extLst>
              <a:ext uri="{FF2B5EF4-FFF2-40B4-BE49-F238E27FC236}">
                <a16:creationId xmlns:a16="http://schemas.microsoft.com/office/drawing/2014/main" id="{54659EDB-0219-4F0D-955A-3926E5F7444F}"/>
              </a:ext>
            </a:extLst>
          </p:cNvPr>
          <p:cNvSpPr>
            <a:spLocks noGrp="1"/>
          </p:cNvSpPr>
          <p:nvPr>
            <p:ph type="subTitle" idx="1"/>
          </p:nvPr>
        </p:nvSpPr>
        <p:spPr>
          <a:xfrm>
            <a:off x="1202266" y="2167391"/>
            <a:ext cx="2528600" cy="2523219"/>
          </a:xfrm>
        </p:spPr>
        <p:txBody>
          <a:bodyPr anchor="ctr">
            <a:normAutofit/>
          </a:bodyPr>
          <a:lstStyle/>
          <a:p>
            <a:pPr algn="r"/>
            <a:r>
              <a:rPr lang="fr-FR" sz="1800">
                <a:solidFill>
                  <a:schemeClr val="tx2"/>
                </a:solidFill>
              </a:rPr>
              <a:t>Dataset : PPG-DaLiA</a:t>
            </a:r>
          </a:p>
          <a:p>
            <a:pPr algn="r"/>
            <a:endParaRPr lang="fr-FR" sz="1800">
              <a:solidFill>
                <a:schemeClr val="tx2"/>
              </a:solidFill>
            </a:endParaRPr>
          </a:p>
          <a:p>
            <a:pPr algn="r"/>
            <a:r>
              <a:rPr lang="fr-FR" sz="1800">
                <a:solidFill>
                  <a:schemeClr val="tx2"/>
                </a:solidFill>
              </a:rPr>
              <a:t>Axel de Cuniac</a:t>
            </a: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613371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FB3AA7A-B093-4DB6-829A-3C95A322A656}"/>
              </a:ext>
            </a:extLst>
          </p:cNvPr>
          <p:cNvSpPr txBox="1">
            <a:spLocks/>
          </p:cNvSpPr>
          <p:nvPr/>
        </p:nvSpPr>
        <p:spPr>
          <a:xfrm>
            <a:off x="992623" y="239383"/>
            <a:ext cx="9444753" cy="626709"/>
          </a:xfrm>
          <a:prstGeom prst="rect">
            <a:avLst/>
          </a:prstGeom>
        </p:spPr>
        <p:txBody>
          <a:bodyP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r"/>
            <a:r>
              <a:rPr lang="fr-FR" sz="3000" dirty="0">
                <a:solidFill>
                  <a:schemeClr val="tx2"/>
                </a:solidFill>
              </a:rPr>
              <a:t>Activity en fonction de </a:t>
            </a:r>
            <a:r>
              <a:rPr lang="fr-FR" sz="3000" dirty="0" err="1">
                <a:solidFill>
                  <a:schemeClr val="tx2"/>
                </a:solidFill>
              </a:rPr>
              <a:t>eda</a:t>
            </a:r>
            <a:r>
              <a:rPr lang="fr-FR" sz="3000" dirty="0">
                <a:solidFill>
                  <a:schemeClr val="tx2"/>
                </a:solidFill>
              </a:rPr>
              <a:t> par sujet</a:t>
            </a:r>
          </a:p>
        </p:txBody>
      </p:sp>
      <p:sp>
        <p:nvSpPr>
          <p:cNvPr id="2" name="ZoneTexte 1">
            <a:extLst>
              <a:ext uri="{FF2B5EF4-FFF2-40B4-BE49-F238E27FC236}">
                <a16:creationId xmlns:a16="http://schemas.microsoft.com/office/drawing/2014/main" id="{AA92AE02-D4C8-43A5-B07B-5FDF36407BB9}"/>
              </a:ext>
            </a:extLst>
          </p:cNvPr>
          <p:cNvSpPr txBox="1"/>
          <p:nvPr/>
        </p:nvSpPr>
        <p:spPr>
          <a:xfrm>
            <a:off x="5186869" y="1798320"/>
            <a:ext cx="538480" cy="369332"/>
          </a:xfrm>
          <a:prstGeom prst="rect">
            <a:avLst/>
          </a:prstGeom>
          <a:noFill/>
        </p:spPr>
        <p:txBody>
          <a:bodyPr wrap="square" rtlCol="0">
            <a:spAutoFit/>
          </a:bodyPr>
          <a:lstStyle/>
          <a:p>
            <a:r>
              <a:rPr lang="fr-FR" dirty="0"/>
              <a:t>S5</a:t>
            </a:r>
          </a:p>
        </p:txBody>
      </p:sp>
      <p:sp>
        <p:nvSpPr>
          <p:cNvPr id="8" name="ZoneTexte 7">
            <a:extLst>
              <a:ext uri="{FF2B5EF4-FFF2-40B4-BE49-F238E27FC236}">
                <a16:creationId xmlns:a16="http://schemas.microsoft.com/office/drawing/2014/main" id="{EA85354D-1519-44E2-9934-008909FCA0F0}"/>
              </a:ext>
            </a:extLst>
          </p:cNvPr>
          <p:cNvSpPr txBox="1"/>
          <p:nvPr/>
        </p:nvSpPr>
        <p:spPr>
          <a:xfrm>
            <a:off x="5075369" y="5090160"/>
            <a:ext cx="538480" cy="369332"/>
          </a:xfrm>
          <a:prstGeom prst="rect">
            <a:avLst/>
          </a:prstGeom>
          <a:noFill/>
        </p:spPr>
        <p:txBody>
          <a:bodyPr wrap="square" rtlCol="0">
            <a:spAutoFit/>
          </a:bodyPr>
          <a:lstStyle/>
          <a:p>
            <a:r>
              <a:rPr lang="fr-FR" dirty="0"/>
              <a:t>S6</a:t>
            </a:r>
          </a:p>
        </p:txBody>
      </p:sp>
      <p:sp>
        <p:nvSpPr>
          <p:cNvPr id="9" name="ZoneTexte 8">
            <a:extLst>
              <a:ext uri="{FF2B5EF4-FFF2-40B4-BE49-F238E27FC236}">
                <a16:creationId xmlns:a16="http://schemas.microsoft.com/office/drawing/2014/main" id="{6E88D13A-463E-4226-AD21-0875BDF18016}"/>
              </a:ext>
            </a:extLst>
          </p:cNvPr>
          <p:cNvSpPr txBox="1"/>
          <p:nvPr/>
        </p:nvSpPr>
        <p:spPr>
          <a:xfrm>
            <a:off x="11303634" y="2192259"/>
            <a:ext cx="538480" cy="369332"/>
          </a:xfrm>
          <a:prstGeom prst="rect">
            <a:avLst/>
          </a:prstGeom>
          <a:noFill/>
        </p:spPr>
        <p:txBody>
          <a:bodyPr wrap="square" rtlCol="0">
            <a:spAutoFit/>
          </a:bodyPr>
          <a:lstStyle/>
          <a:p>
            <a:r>
              <a:rPr lang="fr-FR" dirty="0"/>
              <a:t>S7</a:t>
            </a:r>
          </a:p>
        </p:txBody>
      </p:sp>
      <p:sp>
        <p:nvSpPr>
          <p:cNvPr id="10" name="ZoneTexte 9">
            <a:extLst>
              <a:ext uri="{FF2B5EF4-FFF2-40B4-BE49-F238E27FC236}">
                <a16:creationId xmlns:a16="http://schemas.microsoft.com/office/drawing/2014/main" id="{F5B48F93-8211-4FD2-8021-640D57F4D735}"/>
              </a:ext>
            </a:extLst>
          </p:cNvPr>
          <p:cNvSpPr txBox="1"/>
          <p:nvPr/>
        </p:nvSpPr>
        <p:spPr>
          <a:xfrm>
            <a:off x="11289708" y="5660213"/>
            <a:ext cx="566332" cy="369332"/>
          </a:xfrm>
          <a:prstGeom prst="rect">
            <a:avLst/>
          </a:prstGeom>
          <a:noFill/>
        </p:spPr>
        <p:txBody>
          <a:bodyPr wrap="square" rtlCol="0">
            <a:spAutoFit/>
          </a:bodyPr>
          <a:lstStyle/>
          <a:p>
            <a:r>
              <a:rPr lang="fr-FR" dirty="0"/>
              <a:t>S8</a:t>
            </a:r>
          </a:p>
        </p:txBody>
      </p:sp>
      <p:pic>
        <p:nvPicPr>
          <p:cNvPr id="11266" name="Picture 2">
            <a:extLst>
              <a:ext uri="{FF2B5EF4-FFF2-40B4-BE49-F238E27FC236}">
                <a16:creationId xmlns:a16="http://schemas.microsoft.com/office/drawing/2014/main" id="{9BD8103C-AC8F-436B-96F8-9458834DB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39" y="784635"/>
            <a:ext cx="4319463" cy="288453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B26F28E8-DEE5-49BA-BE37-074657A63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89" y="3781006"/>
            <a:ext cx="4453561" cy="298763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E7EB9CA3-E59A-4EA9-BB21-D67A79D67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8969" y="692971"/>
            <a:ext cx="4500408" cy="29985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E3F35217-0264-4E51-AACB-9C5D0BFBA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7601" y="3737999"/>
            <a:ext cx="4581776" cy="307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0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FB3AA7A-B093-4DB6-829A-3C95A322A656}"/>
              </a:ext>
            </a:extLst>
          </p:cNvPr>
          <p:cNvSpPr txBox="1">
            <a:spLocks/>
          </p:cNvSpPr>
          <p:nvPr/>
        </p:nvSpPr>
        <p:spPr>
          <a:xfrm>
            <a:off x="992623" y="239383"/>
            <a:ext cx="9444753" cy="626709"/>
          </a:xfrm>
          <a:prstGeom prst="rect">
            <a:avLst/>
          </a:prstGeom>
        </p:spPr>
        <p:txBody>
          <a:bodyP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r"/>
            <a:r>
              <a:rPr lang="fr-FR" sz="3000" dirty="0">
                <a:solidFill>
                  <a:schemeClr val="tx2"/>
                </a:solidFill>
              </a:rPr>
              <a:t>Activity en fonction de </a:t>
            </a:r>
            <a:r>
              <a:rPr lang="fr-FR" sz="3000" dirty="0" err="1">
                <a:solidFill>
                  <a:schemeClr val="tx2"/>
                </a:solidFill>
              </a:rPr>
              <a:t>eda</a:t>
            </a:r>
            <a:r>
              <a:rPr lang="fr-FR" sz="3000" dirty="0">
                <a:solidFill>
                  <a:schemeClr val="tx2"/>
                </a:solidFill>
              </a:rPr>
              <a:t> par sujet</a:t>
            </a:r>
          </a:p>
        </p:txBody>
      </p:sp>
      <p:sp>
        <p:nvSpPr>
          <p:cNvPr id="2" name="ZoneTexte 1">
            <a:extLst>
              <a:ext uri="{FF2B5EF4-FFF2-40B4-BE49-F238E27FC236}">
                <a16:creationId xmlns:a16="http://schemas.microsoft.com/office/drawing/2014/main" id="{AA92AE02-D4C8-43A5-B07B-5FDF36407BB9}"/>
              </a:ext>
            </a:extLst>
          </p:cNvPr>
          <p:cNvSpPr txBox="1"/>
          <p:nvPr/>
        </p:nvSpPr>
        <p:spPr>
          <a:xfrm>
            <a:off x="4907527" y="1822927"/>
            <a:ext cx="538480" cy="369332"/>
          </a:xfrm>
          <a:prstGeom prst="rect">
            <a:avLst/>
          </a:prstGeom>
          <a:noFill/>
        </p:spPr>
        <p:txBody>
          <a:bodyPr wrap="square" rtlCol="0">
            <a:spAutoFit/>
          </a:bodyPr>
          <a:lstStyle/>
          <a:p>
            <a:r>
              <a:rPr lang="fr-FR" dirty="0"/>
              <a:t>S9</a:t>
            </a:r>
          </a:p>
        </p:txBody>
      </p:sp>
      <p:sp>
        <p:nvSpPr>
          <p:cNvPr id="8" name="ZoneTexte 7">
            <a:extLst>
              <a:ext uri="{FF2B5EF4-FFF2-40B4-BE49-F238E27FC236}">
                <a16:creationId xmlns:a16="http://schemas.microsoft.com/office/drawing/2014/main" id="{EA85354D-1519-44E2-9934-008909FCA0F0}"/>
              </a:ext>
            </a:extLst>
          </p:cNvPr>
          <p:cNvSpPr txBox="1"/>
          <p:nvPr/>
        </p:nvSpPr>
        <p:spPr>
          <a:xfrm>
            <a:off x="4806128" y="5031563"/>
            <a:ext cx="538480" cy="369332"/>
          </a:xfrm>
          <a:prstGeom prst="rect">
            <a:avLst/>
          </a:prstGeom>
          <a:noFill/>
        </p:spPr>
        <p:txBody>
          <a:bodyPr wrap="square" rtlCol="0">
            <a:spAutoFit/>
          </a:bodyPr>
          <a:lstStyle/>
          <a:p>
            <a:r>
              <a:rPr lang="fr-FR" dirty="0"/>
              <a:t>S10</a:t>
            </a:r>
          </a:p>
        </p:txBody>
      </p:sp>
      <p:sp>
        <p:nvSpPr>
          <p:cNvPr id="9" name="ZoneTexte 8">
            <a:extLst>
              <a:ext uri="{FF2B5EF4-FFF2-40B4-BE49-F238E27FC236}">
                <a16:creationId xmlns:a16="http://schemas.microsoft.com/office/drawing/2014/main" id="{6E88D13A-463E-4226-AD21-0875BDF18016}"/>
              </a:ext>
            </a:extLst>
          </p:cNvPr>
          <p:cNvSpPr txBox="1"/>
          <p:nvPr/>
        </p:nvSpPr>
        <p:spPr>
          <a:xfrm>
            <a:off x="11303634" y="2192259"/>
            <a:ext cx="538480" cy="369332"/>
          </a:xfrm>
          <a:prstGeom prst="rect">
            <a:avLst/>
          </a:prstGeom>
          <a:noFill/>
        </p:spPr>
        <p:txBody>
          <a:bodyPr wrap="square" rtlCol="0">
            <a:spAutoFit/>
          </a:bodyPr>
          <a:lstStyle/>
          <a:p>
            <a:r>
              <a:rPr lang="fr-FR" dirty="0"/>
              <a:t>S11</a:t>
            </a:r>
          </a:p>
        </p:txBody>
      </p:sp>
      <p:sp>
        <p:nvSpPr>
          <p:cNvPr id="10" name="ZoneTexte 9">
            <a:extLst>
              <a:ext uri="{FF2B5EF4-FFF2-40B4-BE49-F238E27FC236}">
                <a16:creationId xmlns:a16="http://schemas.microsoft.com/office/drawing/2014/main" id="{F5B48F93-8211-4FD2-8021-640D57F4D735}"/>
              </a:ext>
            </a:extLst>
          </p:cNvPr>
          <p:cNvSpPr txBox="1"/>
          <p:nvPr/>
        </p:nvSpPr>
        <p:spPr>
          <a:xfrm>
            <a:off x="11350423" y="5075737"/>
            <a:ext cx="566332" cy="369332"/>
          </a:xfrm>
          <a:prstGeom prst="rect">
            <a:avLst/>
          </a:prstGeom>
          <a:noFill/>
        </p:spPr>
        <p:txBody>
          <a:bodyPr wrap="square" rtlCol="0">
            <a:spAutoFit/>
          </a:bodyPr>
          <a:lstStyle/>
          <a:p>
            <a:r>
              <a:rPr lang="fr-FR" dirty="0"/>
              <a:t>S12</a:t>
            </a:r>
          </a:p>
        </p:txBody>
      </p:sp>
      <p:pic>
        <p:nvPicPr>
          <p:cNvPr id="13314" name="Picture 2">
            <a:extLst>
              <a:ext uri="{FF2B5EF4-FFF2-40B4-BE49-F238E27FC236}">
                <a16:creationId xmlns:a16="http://schemas.microsoft.com/office/drawing/2014/main" id="{BEA0D779-C1EB-4DAD-AA52-5E6D05777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13" y="866092"/>
            <a:ext cx="4200020" cy="281755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C8A256F-CC25-4AC9-8D73-A4ED23EC4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11" y="3813841"/>
            <a:ext cx="4200021" cy="280477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3DD0A451-EE51-4142-A5FC-55BE7DFD9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559" y="892135"/>
            <a:ext cx="4341075" cy="2912179"/>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AC440CC6-4396-4450-BAA1-8B97CFE5F5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2559" y="3804314"/>
            <a:ext cx="4341075" cy="291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69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FB3AA7A-B093-4DB6-829A-3C95A322A656}"/>
              </a:ext>
            </a:extLst>
          </p:cNvPr>
          <p:cNvSpPr txBox="1">
            <a:spLocks/>
          </p:cNvSpPr>
          <p:nvPr/>
        </p:nvSpPr>
        <p:spPr>
          <a:xfrm>
            <a:off x="992623" y="239383"/>
            <a:ext cx="9444753" cy="626709"/>
          </a:xfrm>
          <a:prstGeom prst="rect">
            <a:avLst/>
          </a:prstGeom>
        </p:spPr>
        <p:txBody>
          <a:bodyP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r"/>
            <a:r>
              <a:rPr lang="fr-FR" sz="3000" dirty="0">
                <a:solidFill>
                  <a:schemeClr val="tx2"/>
                </a:solidFill>
              </a:rPr>
              <a:t>Activity en fonction de </a:t>
            </a:r>
            <a:r>
              <a:rPr lang="fr-FR" sz="3000" dirty="0" err="1">
                <a:solidFill>
                  <a:schemeClr val="tx2"/>
                </a:solidFill>
              </a:rPr>
              <a:t>eda</a:t>
            </a:r>
            <a:r>
              <a:rPr lang="fr-FR" sz="3000" dirty="0">
                <a:solidFill>
                  <a:schemeClr val="tx2"/>
                </a:solidFill>
              </a:rPr>
              <a:t> par sujet</a:t>
            </a:r>
          </a:p>
        </p:txBody>
      </p:sp>
      <p:sp>
        <p:nvSpPr>
          <p:cNvPr id="2" name="ZoneTexte 1">
            <a:extLst>
              <a:ext uri="{FF2B5EF4-FFF2-40B4-BE49-F238E27FC236}">
                <a16:creationId xmlns:a16="http://schemas.microsoft.com/office/drawing/2014/main" id="{AA92AE02-D4C8-43A5-B07B-5FDF36407BB9}"/>
              </a:ext>
            </a:extLst>
          </p:cNvPr>
          <p:cNvSpPr txBox="1"/>
          <p:nvPr/>
        </p:nvSpPr>
        <p:spPr>
          <a:xfrm>
            <a:off x="5075369" y="1767840"/>
            <a:ext cx="538480" cy="369332"/>
          </a:xfrm>
          <a:prstGeom prst="rect">
            <a:avLst/>
          </a:prstGeom>
          <a:noFill/>
        </p:spPr>
        <p:txBody>
          <a:bodyPr wrap="square" rtlCol="0">
            <a:spAutoFit/>
          </a:bodyPr>
          <a:lstStyle/>
          <a:p>
            <a:r>
              <a:rPr lang="fr-FR" dirty="0"/>
              <a:t>S13</a:t>
            </a:r>
          </a:p>
        </p:txBody>
      </p:sp>
      <p:sp>
        <p:nvSpPr>
          <p:cNvPr id="8" name="ZoneTexte 7">
            <a:extLst>
              <a:ext uri="{FF2B5EF4-FFF2-40B4-BE49-F238E27FC236}">
                <a16:creationId xmlns:a16="http://schemas.microsoft.com/office/drawing/2014/main" id="{EA85354D-1519-44E2-9934-008909FCA0F0}"/>
              </a:ext>
            </a:extLst>
          </p:cNvPr>
          <p:cNvSpPr txBox="1"/>
          <p:nvPr/>
        </p:nvSpPr>
        <p:spPr>
          <a:xfrm>
            <a:off x="5075369" y="5090160"/>
            <a:ext cx="538480" cy="369332"/>
          </a:xfrm>
          <a:prstGeom prst="rect">
            <a:avLst/>
          </a:prstGeom>
          <a:noFill/>
        </p:spPr>
        <p:txBody>
          <a:bodyPr wrap="square" rtlCol="0">
            <a:spAutoFit/>
          </a:bodyPr>
          <a:lstStyle/>
          <a:p>
            <a:r>
              <a:rPr lang="fr-FR" dirty="0"/>
              <a:t>S14</a:t>
            </a:r>
          </a:p>
        </p:txBody>
      </p:sp>
      <p:pic>
        <p:nvPicPr>
          <p:cNvPr id="12290" name="Picture 2">
            <a:extLst>
              <a:ext uri="{FF2B5EF4-FFF2-40B4-BE49-F238E27FC236}">
                <a16:creationId xmlns:a16="http://schemas.microsoft.com/office/drawing/2014/main" id="{CEEAB7E5-0D41-4B2F-864A-1F9D40E04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31" y="866092"/>
            <a:ext cx="4150012" cy="278400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4918DDFD-E073-4DC1-AB11-E91E7183A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31" y="4008449"/>
            <a:ext cx="4150012" cy="278400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47C23F35-663E-4AB8-9F53-6C56FB2054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2526" y="869718"/>
            <a:ext cx="4144607" cy="2780380"/>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ED5895B0-8213-4169-AEA5-B0FCF3BCCD8D}"/>
              </a:ext>
            </a:extLst>
          </p:cNvPr>
          <p:cNvSpPr txBox="1"/>
          <p:nvPr/>
        </p:nvSpPr>
        <p:spPr>
          <a:xfrm>
            <a:off x="11252263" y="1888763"/>
            <a:ext cx="538480" cy="369332"/>
          </a:xfrm>
          <a:prstGeom prst="rect">
            <a:avLst/>
          </a:prstGeom>
          <a:noFill/>
        </p:spPr>
        <p:txBody>
          <a:bodyPr wrap="square" rtlCol="0">
            <a:spAutoFit/>
          </a:bodyPr>
          <a:lstStyle/>
          <a:p>
            <a:r>
              <a:rPr lang="fr-FR" dirty="0"/>
              <a:t>S15</a:t>
            </a:r>
          </a:p>
        </p:txBody>
      </p:sp>
      <p:sp>
        <p:nvSpPr>
          <p:cNvPr id="9" name="ZoneTexte 8">
            <a:extLst>
              <a:ext uri="{FF2B5EF4-FFF2-40B4-BE49-F238E27FC236}">
                <a16:creationId xmlns:a16="http://schemas.microsoft.com/office/drawing/2014/main" id="{44E8081B-1FE1-4FE7-B09B-312106D97245}"/>
              </a:ext>
            </a:extLst>
          </p:cNvPr>
          <p:cNvSpPr txBox="1"/>
          <p:nvPr/>
        </p:nvSpPr>
        <p:spPr>
          <a:xfrm>
            <a:off x="7179128" y="4237123"/>
            <a:ext cx="2837988" cy="1477328"/>
          </a:xfrm>
          <a:prstGeom prst="rect">
            <a:avLst/>
          </a:prstGeom>
          <a:noFill/>
        </p:spPr>
        <p:txBody>
          <a:bodyPr wrap="square" rtlCol="0">
            <a:spAutoFit/>
          </a:bodyPr>
          <a:lstStyle/>
          <a:p>
            <a:pPr algn="just"/>
            <a:r>
              <a:rPr lang="fr-FR" dirty="0"/>
              <a:t>De manière locale par sujet, on constate que l’EDA varie de manière significative selon les sujets et leurs activités.</a:t>
            </a:r>
          </a:p>
        </p:txBody>
      </p:sp>
    </p:spTree>
    <p:extLst>
      <p:ext uri="{BB962C8B-B14F-4D97-AF65-F5344CB8AC3E}">
        <p14:creationId xmlns:p14="http://schemas.microsoft.com/office/powerpoint/2010/main" val="312275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643467" y="1325880"/>
            <a:ext cx="3089437" cy="4206240"/>
          </a:xfrm>
        </p:spPr>
        <p:txBody>
          <a:bodyPr>
            <a:normAutofit/>
          </a:bodyPr>
          <a:lstStyle/>
          <a:p>
            <a:pPr algn="r"/>
            <a:r>
              <a:rPr lang="fr-FR" sz="3000" dirty="0">
                <a:solidFill>
                  <a:schemeClr val="tx2"/>
                </a:solidFill>
              </a:rPr>
              <a:t>Matrice de corrélation</a:t>
            </a: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2" name="Picture 4">
            <a:extLst>
              <a:ext uri="{FF2B5EF4-FFF2-40B4-BE49-F238E27FC236}">
                <a16:creationId xmlns:a16="http://schemas.microsoft.com/office/drawing/2014/main" id="{01D94E25-30F5-49D2-8BD6-E73030EE5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958" y="529801"/>
            <a:ext cx="6662575" cy="575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0260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F8FA2-5316-4013-BA47-672EA26F5B74}"/>
              </a:ext>
            </a:extLst>
          </p:cNvPr>
          <p:cNvSpPr>
            <a:spLocks noGrp="1"/>
          </p:cNvSpPr>
          <p:nvPr>
            <p:ph type="ctrTitle"/>
          </p:nvPr>
        </p:nvSpPr>
        <p:spPr/>
        <p:txBody>
          <a:bodyPr/>
          <a:lstStyle/>
          <a:p>
            <a:r>
              <a:rPr lang="fr-FR" dirty="0"/>
              <a:t>Traitement des Features</a:t>
            </a:r>
          </a:p>
        </p:txBody>
      </p:sp>
    </p:spTree>
    <p:extLst>
      <p:ext uri="{BB962C8B-B14F-4D97-AF65-F5344CB8AC3E}">
        <p14:creationId xmlns:p14="http://schemas.microsoft.com/office/powerpoint/2010/main" val="418750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643467" y="1325880"/>
            <a:ext cx="3089437" cy="4206240"/>
          </a:xfrm>
        </p:spPr>
        <p:txBody>
          <a:bodyPr>
            <a:normAutofit/>
          </a:bodyPr>
          <a:lstStyle/>
          <a:p>
            <a:pPr algn="r"/>
            <a:r>
              <a:rPr lang="fr-FR" sz="3000" dirty="0" err="1">
                <a:solidFill>
                  <a:schemeClr val="tx2"/>
                </a:solidFill>
              </a:rPr>
              <a:t>Feature</a:t>
            </a:r>
            <a:r>
              <a:rPr lang="fr-FR" sz="3000" dirty="0">
                <a:solidFill>
                  <a:schemeClr val="tx2"/>
                </a:solidFill>
              </a:rPr>
              <a:t> engineering </a:t>
            </a: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Espace réservé du contenu 2">
            <a:extLst>
              <a:ext uri="{FF2B5EF4-FFF2-40B4-BE49-F238E27FC236}">
                <a16:creationId xmlns:a16="http://schemas.microsoft.com/office/drawing/2014/main" id="{3B52A50F-213D-49EA-A70E-099EFA159513}"/>
              </a:ext>
            </a:extLst>
          </p:cNvPr>
          <p:cNvSpPr>
            <a:spLocks noGrp="1"/>
          </p:cNvSpPr>
          <p:nvPr>
            <p:ph idx="1"/>
          </p:nvPr>
        </p:nvSpPr>
        <p:spPr>
          <a:xfrm>
            <a:off x="4376371" y="830070"/>
            <a:ext cx="6605331" cy="4605866"/>
          </a:xfrm>
        </p:spPr>
        <p:txBody>
          <a:bodyPr anchor="ctr">
            <a:normAutofit/>
          </a:bodyPr>
          <a:lstStyle/>
          <a:p>
            <a:r>
              <a:rPr lang="fr-FR" sz="1800" dirty="0">
                <a:solidFill>
                  <a:schemeClr val="tx2"/>
                </a:solidFill>
              </a:rPr>
              <a:t>Pour les variables catégorielles comme </a:t>
            </a:r>
            <a:r>
              <a:rPr lang="fr-FR" sz="1800" dirty="0" err="1">
                <a:solidFill>
                  <a:schemeClr val="tx2"/>
                </a:solidFill>
              </a:rPr>
              <a:t>gender</a:t>
            </a:r>
            <a:r>
              <a:rPr lang="fr-FR" sz="1800" dirty="0">
                <a:solidFill>
                  <a:schemeClr val="tx2"/>
                </a:solidFill>
              </a:rPr>
              <a:t>, je les ai divisé en deux colonnes « m » et « f » ne contenant que des 0 ou des 1. Cela a pour avantager d’éviter qu’un des deux sexes soient valorisés par une régression linéaire. </a:t>
            </a:r>
          </a:p>
          <a:p>
            <a:r>
              <a:rPr lang="fr-FR" sz="1800" dirty="0">
                <a:solidFill>
                  <a:schemeClr val="tx2"/>
                </a:solidFill>
              </a:rPr>
              <a:t>De plus j’ai créé deux nouvelles variables booléenne appelés « </a:t>
            </a:r>
            <a:r>
              <a:rPr lang="fr-FR" sz="1800" dirty="0" err="1">
                <a:solidFill>
                  <a:schemeClr val="tx2"/>
                </a:solidFill>
              </a:rPr>
              <a:t>chest_movement</a:t>
            </a:r>
            <a:r>
              <a:rPr lang="fr-FR" sz="1800" dirty="0">
                <a:solidFill>
                  <a:schemeClr val="tx2"/>
                </a:solidFill>
              </a:rPr>
              <a:t> » et « </a:t>
            </a:r>
            <a:r>
              <a:rPr lang="fr-FR" sz="1800" dirty="0" err="1">
                <a:solidFill>
                  <a:schemeClr val="tx2"/>
                </a:solidFill>
              </a:rPr>
              <a:t>wrist_movement</a:t>
            </a:r>
            <a:r>
              <a:rPr lang="fr-FR" sz="1800" dirty="0">
                <a:solidFill>
                  <a:schemeClr val="tx2"/>
                </a:solidFill>
              </a:rPr>
              <a:t> ». Ces deux variables permettent de déterminer entre deux instants s’il y à eu ou non un mouvement ample en se basant sur un calcul de distance entre les coordonnées X,Y et Z pour le poignet ou la poitrine.</a:t>
            </a:r>
          </a:p>
        </p:txBody>
      </p:sp>
    </p:spTree>
    <p:extLst>
      <p:ext uri="{BB962C8B-B14F-4D97-AF65-F5344CB8AC3E}">
        <p14:creationId xmlns:p14="http://schemas.microsoft.com/office/powerpoint/2010/main" val="421177117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634277" y="284176"/>
            <a:ext cx="3670874" cy="1508760"/>
          </a:xfrm>
        </p:spPr>
        <p:txBody>
          <a:bodyPr>
            <a:normAutofit/>
          </a:bodyPr>
          <a:lstStyle/>
          <a:p>
            <a:r>
              <a:rPr lang="fr-FR">
                <a:solidFill>
                  <a:schemeClr val="tx2"/>
                </a:solidFill>
              </a:rPr>
              <a:t>selection des features</a:t>
            </a:r>
          </a:p>
        </p:txBody>
      </p:sp>
      <p:sp>
        <p:nvSpPr>
          <p:cNvPr id="3" name="Espace réservé du contenu 2">
            <a:extLst>
              <a:ext uri="{FF2B5EF4-FFF2-40B4-BE49-F238E27FC236}">
                <a16:creationId xmlns:a16="http://schemas.microsoft.com/office/drawing/2014/main" id="{DE3E3D4A-922C-4035-B94A-7A20E1643DBA}"/>
              </a:ext>
            </a:extLst>
          </p:cNvPr>
          <p:cNvSpPr>
            <a:spLocks noGrp="1"/>
          </p:cNvSpPr>
          <p:nvPr>
            <p:ph idx="1"/>
          </p:nvPr>
        </p:nvSpPr>
        <p:spPr>
          <a:xfrm>
            <a:off x="634277" y="2011680"/>
            <a:ext cx="3676678" cy="4206240"/>
          </a:xfrm>
        </p:spPr>
        <p:txBody>
          <a:bodyPr>
            <a:normAutofit/>
          </a:bodyPr>
          <a:lstStyle/>
          <a:p>
            <a:r>
              <a:rPr lang="fr-FR" dirty="0">
                <a:solidFill>
                  <a:schemeClr val="bg1"/>
                </a:solidFill>
              </a:rPr>
              <a:t>Pour faire la sélection parmi les différentes features que l’on a, je me suis servi de la notion de p-value en faisant une sélection </a:t>
            </a:r>
            <a:r>
              <a:rPr lang="fr-FR" dirty="0" err="1">
                <a:solidFill>
                  <a:schemeClr val="bg1"/>
                </a:solidFill>
              </a:rPr>
              <a:t>backward</a:t>
            </a:r>
            <a:r>
              <a:rPr lang="fr-FR" dirty="0">
                <a:solidFill>
                  <a:schemeClr val="bg1"/>
                </a:solidFill>
              </a:rPr>
              <a:t>. C’est-à-dire que l’on prend l’ensemble des colonnes et on va supprimer les colonnes en fonction de leur p-value. Ici le seuil a été fixé à 0,05.</a:t>
            </a:r>
          </a:p>
          <a:p>
            <a:r>
              <a:rPr lang="fr-FR" dirty="0">
                <a:solidFill>
                  <a:schemeClr val="bg1"/>
                </a:solidFill>
              </a:rPr>
              <a:t>On passe ainsi de 25 features à 16 features.</a:t>
            </a:r>
          </a:p>
        </p:txBody>
      </p:sp>
      <p:sp>
        <p:nvSpPr>
          <p:cNvPr id="23" name="Rectangle 2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grpSp>
        <p:nvGrpSpPr>
          <p:cNvPr id="7" name="Groupe 6">
            <a:extLst>
              <a:ext uri="{FF2B5EF4-FFF2-40B4-BE49-F238E27FC236}">
                <a16:creationId xmlns:a16="http://schemas.microsoft.com/office/drawing/2014/main" id="{B2BC4D92-BD96-46CC-8B16-AB8BB648BBFF}"/>
              </a:ext>
            </a:extLst>
          </p:cNvPr>
          <p:cNvGrpSpPr/>
          <p:nvPr/>
        </p:nvGrpSpPr>
        <p:grpSpPr>
          <a:xfrm>
            <a:off x="5262368" y="676275"/>
            <a:ext cx="6283602" cy="5512496"/>
            <a:chOff x="5262368" y="676275"/>
            <a:chExt cx="6283602" cy="5512496"/>
          </a:xfrm>
        </p:grpSpPr>
        <p:pic>
          <p:nvPicPr>
            <p:cNvPr id="4" name="Image 3">
              <a:extLst>
                <a:ext uri="{FF2B5EF4-FFF2-40B4-BE49-F238E27FC236}">
                  <a16:creationId xmlns:a16="http://schemas.microsoft.com/office/drawing/2014/main" id="{64412CDD-A624-47A8-98E9-147681012C69}"/>
                </a:ext>
              </a:extLst>
            </p:cNvPr>
            <p:cNvPicPr>
              <a:picLocks noChangeAspect="1"/>
            </p:cNvPicPr>
            <p:nvPr/>
          </p:nvPicPr>
          <p:blipFill rotWithShape="1">
            <a:blip r:embed="rId2"/>
            <a:srcRect t="872"/>
            <a:stretch/>
          </p:blipFill>
          <p:spPr>
            <a:xfrm>
              <a:off x="5262368" y="676275"/>
              <a:ext cx="6283602" cy="5512496"/>
            </a:xfrm>
            <a:prstGeom prst="rect">
              <a:avLst/>
            </a:prstGeom>
          </p:spPr>
        </p:pic>
        <p:pic>
          <p:nvPicPr>
            <p:cNvPr id="6" name="Image 5">
              <a:extLst>
                <a:ext uri="{FF2B5EF4-FFF2-40B4-BE49-F238E27FC236}">
                  <a16:creationId xmlns:a16="http://schemas.microsoft.com/office/drawing/2014/main" id="{A84DD36F-EF97-4563-A06B-7754D6998773}"/>
                </a:ext>
              </a:extLst>
            </p:cNvPr>
            <p:cNvPicPr>
              <a:picLocks noChangeAspect="1"/>
            </p:cNvPicPr>
            <p:nvPr/>
          </p:nvPicPr>
          <p:blipFill rotWithShape="1">
            <a:blip r:embed="rId3"/>
            <a:srcRect r="4561"/>
            <a:stretch/>
          </p:blipFill>
          <p:spPr>
            <a:xfrm>
              <a:off x="5498502" y="2743200"/>
              <a:ext cx="892773" cy="2446538"/>
            </a:xfrm>
            <a:prstGeom prst="rect">
              <a:avLst/>
            </a:prstGeom>
          </p:spPr>
        </p:pic>
      </p:grpSp>
    </p:spTree>
    <p:extLst>
      <p:ext uri="{BB962C8B-B14F-4D97-AF65-F5344CB8AC3E}">
        <p14:creationId xmlns:p14="http://schemas.microsoft.com/office/powerpoint/2010/main" val="927042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F8FA2-5316-4013-BA47-672EA26F5B74}"/>
              </a:ext>
            </a:extLst>
          </p:cNvPr>
          <p:cNvSpPr>
            <a:spLocks noGrp="1"/>
          </p:cNvSpPr>
          <p:nvPr>
            <p:ph type="ctrTitle"/>
          </p:nvPr>
        </p:nvSpPr>
        <p:spPr/>
        <p:txBody>
          <a:bodyPr/>
          <a:lstStyle/>
          <a:p>
            <a:r>
              <a:rPr lang="fr-FR" dirty="0"/>
              <a:t>Création de modèles</a:t>
            </a:r>
          </a:p>
        </p:txBody>
      </p:sp>
    </p:spTree>
    <p:extLst>
      <p:ext uri="{BB962C8B-B14F-4D97-AF65-F5344CB8AC3E}">
        <p14:creationId xmlns:p14="http://schemas.microsoft.com/office/powerpoint/2010/main" val="93892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643467" y="1325880"/>
            <a:ext cx="3089437" cy="4206240"/>
          </a:xfrm>
        </p:spPr>
        <p:txBody>
          <a:bodyPr>
            <a:normAutofit/>
          </a:bodyPr>
          <a:lstStyle/>
          <a:p>
            <a:pPr algn="r"/>
            <a:r>
              <a:rPr lang="fr-FR" sz="3000" dirty="0">
                <a:solidFill>
                  <a:schemeClr val="tx2"/>
                </a:solidFill>
              </a:rPr>
              <a:t>Comparaison des premiers modèles</a:t>
            </a: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8" name="Picture 4">
            <a:extLst>
              <a:ext uri="{FF2B5EF4-FFF2-40B4-BE49-F238E27FC236}">
                <a16:creationId xmlns:a16="http://schemas.microsoft.com/office/drawing/2014/main" id="{2504906F-08D2-492E-980D-26CD14A38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871" y="769460"/>
            <a:ext cx="7740389" cy="509236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140E1684-3F11-47BE-B14E-2496545246DD}"/>
              </a:ext>
            </a:extLst>
          </p:cNvPr>
          <p:cNvSpPr txBox="1"/>
          <p:nvPr/>
        </p:nvSpPr>
        <p:spPr>
          <a:xfrm>
            <a:off x="5514975" y="1325880"/>
            <a:ext cx="809625" cy="369332"/>
          </a:xfrm>
          <a:prstGeom prst="rect">
            <a:avLst/>
          </a:prstGeom>
          <a:noFill/>
        </p:spPr>
        <p:txBody>
          <a:bodyPr wrap="square" rtlCol="0">
            <a:spAutoFit/>
          </a:bodyPr>
          <a:lstStyle/>
          <a:p>
            <a:r>
              <a:rPr lang="fr-FR" dirty="0"/>
              <a:t>0,93</a:t>
            </a:r>
          </a:p>
        </p:txBody>
      </p:sp>
      <p:sp>
        <p:nvSpPr>
          <p:cNvPr id="4" name="ZoneTexte 3">
            <a:extLst>
              <a:ext uri="{FF2B5EF4-FFF2-40B4-BE49-F238E27FC236}">
                <a16:creationId xmlns:a16="http://schemas.microsoft.com/office/drawing/2014/main" id="{B1D02822-9526-4E58-83D7-5BDBE4ED89BF}"/>
              </a:ext>
            </a:extLst>
          </p:cNvPr>
          <p:cNvSpPr txBox="1"/>
          <p:nvPr/>
        </p:nvSpPr>
        <p:spPr>
          <a:xfrm>
            <a:off x="8039100" y="2169279"/>
            <a:ext cx="607828" cy="369332"/>
          </a:xfrm>
          <a:prstGeom prst="rect">
            <a:avLst/>
          </a:prstGeom>
          <a:noFill/>
        </p:spPr>
        <p:txBody>
          <a:bodyPr wrap="square" rtlCol="0">
            <a:spAutoFit/>
          </a:bodyPr>
          <a:lstStyle/>
          <a:p>
            <a:r>
              <a:rPr lang="fr-FR" dirty="0"/>
              <a:t>0,79</a:t>
            </a:r>
          </a:p>
        </p:txBody>
      </p:sp>
      <p:sp>
        <p:nvSpPr>
          <p:cNvPr id="5" name="ZoneTexte 4">
            <a:extLst>
              <a:ext uri="{FF2B5EF4-FFF2-40B4-BE49-F238E27FC236}">
                <a16:creationId xmlns:a16="http://schemas.microsoft.com/office/drawing/2014/main" id="{196CD9F2-2611-4ED8-918C-72D9F8FBBA97}"/>
              </a:ext>
            </a:extLst>
          </p:cNvPr>
          <p:cNvSpPr txBox="1"/>
          <p:nvPr/>
        </p:nvSpPr>
        <p:spPr>
          <a:xfrm>
            <a:off x="10416738" y="1652202"/>
            <a:ext cx="809625" cy="369332"/>
          </a:xfrm>
          <a:prstGeom prst="rect">
            <a:avLst/>
          </a:prstGeom>
          <a:noFill/>
        </p:spPr>
        <p:txBody>
          <a:bodyPr wrap="square" rtlCol="0">
            <a:spAutoFit/>
          </a:bodyPr>
          <a:lstStyle/>
          <a:p>
            <a:r>
              <a:rPr lang="fr-FR" dirty="0"/>
              <a:t>0,92</a:t>
            </a:r>
          </a:p>
        </p:txBody>
      </p:sp>
    </p:spTree>
    <p:extLst>
      <p:ext uri="{BB962C8B-B14F-4D97-AF65-F5344CB8AC3E}">
        <p14:creationId xmlns:p14="http://schemas.microsoft.com/office/powerpoint/2010/main" val="181340253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F8FA2-5316-4013-BA47-672EA26F5B74}"/>
              </a:ext>
            </a:extLst>
          </p:cNvPr>
          <p:cNvSpPr>
            <a:spLocks noGrp="1"/>
          </p:cNvSpPr>
          <p:nvPr>
            <p:ph type="ctrTitle"/>
          </p:nvPr>
        </p:nvSpPr>
        <p:spPr/>
        <p:txBody>
          <a:bodyPr/>
          <a:lstStyle/>
          <a:p>
            <a:r>
              <a:rPr lang="fr-FR" dirty="0"/>
              <a:t>Optimisation de modèles</a:t>
            </a:r>
          </a:p>
        </p:txBody>
      </p:sp>
    </p:spTree>
    <p:extLst>
      <p:ext uri="{BB962C8B-B14F-4D97-AF65-F5344CB8AC3E}">
        <p14:creationId xmlns:p14="http://schemas.microsoft.com/office/powerpoint/2010/main" val="209863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643467" y="1325880"/>
            <a:ext cx="3089437" cy="4206240"/>
          </a:xfrm>
        </p:spPr>
        <p:txBody>
          <a:bodyPr>
            <a:normAutofit/>
          </a:bodyPr>
          <a:lstStyle/>
          <a:p>
            <a:pPr algn="r"/>
            <a:r>
              <a:rPr lang="fr-FR" sz="3000" dirty="0">
                <a:solidFill>
                  <a:schemeClr val="tx2"/>
                </a:solidFill>
              </a:rPr>
              <a:t>Comment j’ai abordé Le problème?</a:t>
            </a: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DE3E3D4A-922C-4035-B94A-7A20E1643DBA}"/>
              </a:ext>
            </a:extLst>
          </p:cNvPr>
          <p:cNvSpPr>
            <a:spLocks noGrp="1"/>
          </p:cNvSpPr>
          <p:nvPr>
            <p:ph idx="1"/>
          </p:nvPr>
        </p:nvSpPr>
        <p:spPr>
          <a:xfrm>
            <a:off x="4376371" y="767927"/>
            <a:ext cx="6605331" cy="4605866"/>
          </a:xfrm>
        </p:spPr>
        <p:txBody>
          <a:bodyPr anchor="ctr">
            <a:normAutofit lnSpcReduction="10000"/>
          </a:bodyPr>
          <a:lstStyle/>
          <a:p>
            <a:r>
              <a:rPr lang="fr-FR" sz="1800" dirty="0">
                <a:solidFill>
                  <a:schemeClr val="tx2"/>
                </a:solidFill>
              </a:rPr>
              <a:t>Pour ce jeux de données j’ai commencé par me renseigner via la documentation pour comprendre la signification des données et quelles données ils faillaient traiter entre les .</a:t>
            </a:r>
            <a:r>
              <a:rPr lang="fr-FR" sz="1800" dirty="0" err="1">
                <a:solidFill>
                  <a:schemeClr val="tx2"/>
                </a:solidFill>
              </a:rPr>
              <a:t>plk</a:t>
            </a:r>
            <a:r>
              <a:rPr lang="fr-FR" sz="1800" dirty="0">
                <a:solidFill>
                  <a:schemeClr val="tx2"/>
                </a:solidFill>
              </a:rPr>
              <a:t> et les différents csv.</a:t>
            </a:r>
          </a:p>
          <a:p>
            <a:r>
              <a:rPr lang="fr-FR" sz="1800" dirty="0">
                <a:solidFill>
                  <a:schemeClr val="tx2"/>
                </a:solidFill>
              </a:rPr>
              <a:t>Ensuite il s’est proposé deux alternatives : </a:t>
            </a:r>
          </a:p>
          <a:p>
            <a:pPr lvl="1"/>
            <a:r>
              <a:rPr lang="fr-FR" sz="1600" dirty="0">
                <a:solidFill>
                  <a:schemeClr val="tx2"/>
                </a:solidFill>
              </a:rPr>
              <a:t>créer un modèle de classification par personne L’intérêt de ce modèle est qu’il est plus fin  mais il met de coté un certain nombre de données (comme la taille, le poids, etc.)</a:t>
            </a:r>
          </a:p>
          <a:p>
            <a:pPr lvl="1"/>
            <a:r>
              <a:rPr lang="fr-FR" sz="1600" dirty="0">
                <a:solidFill>
                  <a:schemeClr val="tx2"/>
                </a:solidFill>
              </a:rPr>
              <a:t>Créer un modèle de classification global pour tous les sujets. Il sera potentiellement moins précis au niveau des habitudes d’une personne mais comprendra mieux les modifications que les différentes activités entrainent sur le corps de manière général en apprenant sur tous les sujets. De plus cela permet d’utiliser les informations personnels sur les sujets et fourni un jeux de données plus riche.</a:t>
            </a:r>
          </a:p>
          <a:p>
            <a:r>
              <a:rPr lang="fr-FR" sz="1800" dirty="0">
                <a:solidFill>
                  <a:schemeClr val="tx2"/>
                </a:solidFill>
              </a:rPr>
              <a:t>Finalement j’ai opté pour la deuxième approche car elle permet de capter des comportements plus généraux et donc de créer un modèle plus robuste. De plus cela permettrait de prédire pour un nouveau sujet même s’il n’a que peu de données.</a:t>
            </a:r>
          </a:p>
        </p:txBody>
      </p: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97140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3400" spc="150">
                <a:solidFill>
                  <a:schemeClr val="tx2"/>
                </a:solidFill>
              </a:rPr>
              <a:t>Optimisation du KNN en faisant varier k</a:t>
            </a:r>
          </a:p>
        </p:txBody>
      </p:sp>
      <p:sp>
        <p:nvSpPr>
          <p:cNvPr id="77" name="Rectangle 76">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050" name="Picture 2" descr="Une image contenant dessin&#10;&#10;Description générée automatiquement">
            <a:extLst>
              <a:ext uri="{FF2B5EF4-FFF2-40B4-BE49-F238E27FC236}">
                <a16:creationId xmlns:a16="http://schemas.microsoft.com/office/drawing/2014/main" id="{6BCC7B9B-857A-4255-A26E-A836F366B6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1348329"/>
            <a:ext cx="6266001" cy="411989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D33EF710-D89D-4E5D-A5E6-24E4EDD30664}"/>
              </a:ext>
            </a:extLst>
          </p:cNvPr>
          <p:cNvSpPr txBox="1"/>
          <p:nvPr/>
        </p:nvSpPr>
        <p:spPr>
          <a:xfrm>
            <a:off x="8052047" y="4234649"/>
            <a:ext cx="3133817" cy="1754326"/>
          </a:xfrm>
          <a:prstGeom prst="rect">
            <a:avLst/>
          </a:prstGeom>
          <a:noFill/>
        </p:spPr>
        <p:txBody>
          <a:bodyPr wrap="square" rtlCol="0">
            <a:spAutoFit/>
          </a:bodyPr>
          <a:lstStyle/>
          <a:p>
            <a:r>
              <a:rPr lang="fr-FR" dirty="0">
                <a:solidFill>
                  <a:schemeClr val="bg1"/>
                </a:solidFill>
              </a:rPr>
              <a:t>Les résultats restent assez stable malgré la modification du nombre de k voisins (au alentour de 0,91 de f1_score).  Le meilleur modèle étant à 3 voisins avec un score de 0,926.</a:t>
            </a:r>
          </a:p>
        </p:txBody>
      </p:sp>
    </p:spTree>
    <p:extLst>
      <p:ext uri="{BB962C8B-B14F-4D97-AF65-F5344CB8AC3E}">
        <p14:creationId xmlns:p14="http://schemas.microsoft.com/office/powerpoint/2010/main" val="389049117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7865806" y="2194560"/>
            <a:ext cx="4001729" cy="1739347"/>
          </a:xfrm>
        </p:spPr>
        <p:txBody>
          <a:bodyPr vert="horz" lIns="91440" tIns="45720" rIns="91440" bIns="45720" rtlCol="0" anchor="ctr">
            <a:normAutofit fontScale="90000"/>
          </a:bodyPr>
          <a:lstStyle/>
          <a:p>
            <a:pPr algn="ctr">
              <a:lnSpc>
                <a:spcPct val="80000"/>
              </a:lnSpc>
            </a:pPr>
            <a:r>
              <a:rPr lang="en-US" sz="3400" spc="150" dirty="0" err="1">
                <a:solidFill>
                  <a:schemeClr val="tx2"/>
                </a:solidFill>
              </a:rPr>
              <a:t>Optimisation</a:t>
            </a:r>
            <a:r>
              <a:rPr lang="en-US" sz="3400" spc="150" dirty="0">
                <a:solidFill>
                  <a:schemeClr val="tx2"/>
                </a:solidFill>
              </a:rPr>
              <a:t> du RANDOM FOREST AVEC UN GRID SEARCH</a:t>
            </a:r>
          </a:p>
        </p:txBody>
      </p:sp>
      <p:sp>
        <p:nvSpPr>
          <p:cNvPr id="77" name="Rectangle 76">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D33EF710-D89D-4E5D-A5E6-24E4EDD30664}"/>
              </a:ext>
            </a:extLst>
          </p:cNvPr>
          <p:cNvSpPr txBox="1"/>
          <p:nvPr/>
        </p:nvSpPr>
        <p:spPr>
          <a:xfrm>
            <a:off x="8296366" y="4309964"/>
            <a:ext cx="3133817" cy="2308324"/>
          </a:xfrm>
          <a:prstGeom prst="rect">
            <a:avLst/>
          </a:prstGeom>
          <a:noFill/>
        </p:spPr>
        <p:txBody>
          <a:bodyPr wrap="square" rtlCol="0">
            <a:spAutoFit/>
          </a:bodyPr>
          <a:lstStyle/>
          <a:p>
            <a:r>
              <a:rPr lang="fr-FR" dirty="0">
                <a:solidFill>
                  <a:schemeClr val="bg1"/>
                </a:solidFill>
              </a:rPr>
              <a:t>J’ai utilisé un </a:t>
            </a:r>
            <a:r>
              <a:rPr lang="fr-FR" dirty="0" err="1">
                <a:solidFill>
                  <a:schemeClr val="bg1"/>
                </a:solidFill>
              </a:rPr>
              <a:t>randomized</a:t>
            </a:r>
            <a:r>
              <a:rPr lang="fr-FR" dirty="0">
                <a:solidFill>
                  <a:schemeClr val="bg1"/>
                </a:solidFill>
              </a:rPr>
              <a:t> </a:t>
            </a:r>
            <a:r>
              <a:rPr lang="fr-FR" dirty="0" err="1">
                <a:solidFill>
                  <a:schemeClr val="bg1"/>
                </a:solidFill>
              </a:rPr>
              <a:t>search</a:t>
            </a:r>
            <a:r>
              <a:rPr lang="fr-FR" dirty="0">
                <a:solidFill>
                  <a:schemeClr val="bg1"/>
                </a:solidFill>
              </a:rPr>
              <a:t> CV pour faire la grille de recherche. Cela permet de faire une cross validation tout en testant des combinaisons d’hyper paramètres. Cela m’a permis de gagner plus de 1% de précision en f1 score.</a:t>
            </a:r>
          </a:p>
        </p:txBody>
      </p:sp>
      <p:sp>
        <p:nvSpPr>
          <p:cNvPr id="4" name="Rectangle 1">
            <a:extLst>
              <a:ext uri="{FF2B5EF4-FFF2-40B4-BE49-F238E27FC236}">
                <a16:creationId xmlns:a16="http://schemas.microsoft.com/office/drawing/2014/main" id="{08095E98-9B1F-4216-B7E7-E66B93D0F579}"/>
              </a:ext>
            </a:extLst>
          </p:cNvPr>
          <p:cNvSpPr>
            <a:spLocks noChangeArrowheads="1"/>
          </p:cNvSpPr>
          <p:nvPr/>
        </p:nvSpPr>
        <p:spPr bwMode="auto">
          <a:xfrm>
            <a:off x="472237" y="5835341"/>
            <a:ext cx="65958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Unicode MS"/>
              </a:rPr>
              <a:t>Hyper paramètres obtenus : {'</a:t>
            </a:r>
            <a:r>
              <a:rPr kumimoji="0" lang="fr-FR" altLang="fr-FR" sz="1600" b="0" i="0" u="none" strike="noStrike" cap="none" normalizeH="0" baseline="0" dirty="0" err="1">
                <a:ln>
                  <a:noFill/>
                </a:ln>
                <a:solidFill>
                  <a:schemeClr val="tx1"/>
                </a:solidFill>
                <a:effectLst/>
                <a:latin typeface="Arial Unicode MS"/>
              </a:rPr>
              <a:t>n_estimators</a:t>
            </a:r>
            <a:r>
              <a:rPr kumimoji="0" lang="fr-FR" altLang="fr-FR" sz="1600" b="0" i="0" u="none" strike="noStrike" cap="none" normalizeH="0" baseline="0" dirty="0">
                <a:ln>
                  <a:noFill/>
                </a:ln>
                <a:solidFill>
                  <a:schemeClr val="tx1"/>
                </a:solidFill>
                <a:effectLst/>
                <a:latin typeface="Arial Unicode MS"/>
              </a:rPr>
              <a:t>': 200, '</a:t>
            </a:r>
            <a:r>
              <a:rPr kumimoji="0" lang="fr-FR" altLang="fr-FR" sz="1600" b="0" i="0" u="none" strike="noStrike" cap="none" normalizeH="0" baseline="0" dirty="0" err="1">
                <a:ln>
                  <a:noFill/>
                </a:ln>
                <a:solidFill>
                  <a:schemeClr val="tx1"/>
                </a:solidFill>
                <a:effectLst/>
                <a:latin typeface="Arial Unicode MS"/>
              </a:rPr>
              <a:t>min_samples_split</a:t>
            </a:r>
            <a:r>
              <a:rPr kumimoji="0" lang="fr-FR" altLang="fr-FR" sz="1600" b="0" i="0" u="none" strike="noStrike" cap="none" normalizeH="0" baseline="0" dirty="0">
                <a:ln>
                  <a:noFill/>
                </a:ln>
                <a:solidFill>
                  <a:schemeClr val="tx1"/>
                </a:solidFill>
                <a:effectLst/>
                <a:latin typeface="Arial Unicode MS"/>
              </a:rPr>
              <a:t>': 5, '</a:t>
            </a:r>
            <a:r>
              <a:rPr kumimoji="0" lang="fr-FR" altLang="fr-FR" sz="1600" b="0" i="0" u="none" strike="noStrike" cap="none" normalizeH="0" baseline="0" dirty="0" err="1">
                <a:ln>
                  <a:noFill/>
                </a:ln>
                <a:solidFill>
                  <a:schemeClr val="tx1"/>
                </a:solidFill>
                <a:effectLst/>
                <a:latin typeface="Arial Unicode MS"/>
              </a:rPr>
              <a:t>min_samples_leaf</a:t>
            </a:r>
            <a:r>
              <a:rPr kumimoji="0" lang="fr-FR" altLang="fr-FR" sz="1600" b="0" i="0" u="none" strike="noStrike" cap="none" normalizeH="0" baseline="0" dirty="0">
                <a:ln>
                  <a:noFill/>
                </a:ln>
                <a:solidFill>
                  <a:schemeClr val="tx1"/>
                </a:solidFill>
                <a:effectLst/>
                <a:latin typeface="Arial Unicode MS"/>
              </a:rPr>
              <a:t>': 2, '</a:t>
            </a:r>
            <a:r>
              <a:rPr kumimoji="0" lang="fr-FR" altLang="fr-FR" sz="1600" b="0" i="0" u="none" strike="noStrike" cap="none" normalizeH="0" baseline="0" dirty="0" err="1">
                <a:ln>
                  <a:noFill/>
                </a:ln>
                <a:solidFill>
                  <a:schemeClr val="tx1"/>
                </a:solidFill>
                <a:effectLst/>
                <a:latin typeface="Arial Unicode MS"/>
              </a:rPr>
              <a:t>max_features</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err="1">
                <a:ln>
                  <a:noFill/>
                </a:ln>
                <a:solidFill>
                  <a:schemeClr val="tx1"/>
                </a:solidFill>
                <a:effectLst/>
                <a:latin typeface="Arial Unicode MS"/>
              </a:rPr>
              <a:t>sqrt</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err="1">
                <a:ln>
                  <a:noFill/>
                </a:ln>
                <a:solidFill>
                  <a:schemeClr val="tx1"/>
                </a:solidFill>
                <a:effectLst/>
                <a:latin typeface="Arial Unicode MS"/>
              </a:rPr>
              <a:t>max_depth</a:t>
            </a:r>
            <a:r>
              <a:rPr kumimoji="0" lang="fr-FR" altLang="fr-FR" sz="1600" b="0" i="0" u="none" strike="noStrike" cap="none" normalizeH="0" baseline="0" dirty="0">
                <a:ln>
                  <a:noFill/>
                </a:ln>
                <a:solidFill>
                  <a:schemeClr val="tx1"/>
                </a:solidFill>
                <a:effectLst/>
                <a:latin typeface="Arial Unicode MS"/>
              </a:rPr>
              <a:t>': 45, '</a:t>
            </a:r>
            <a:r>
              <a:rPr kumimoji="0" lang="fr-FR" altLang="fr-FR" sz="1600" b="0" i="0" u="none" strike="noStrike" cap="none" normalizeH="0" baseline="0" dirty="0" err="1">
                <a:ln>
                  <a:noFill/>
                </a:ln>
                <a:solidFill>
                  <a:schemeClr val="tx1"/>
                </a:solidFill>
                <a:effectLst/>
                <a:latin typeface="Arial Unicode MS"/>
              </a:rPr>
              <a:t>bootstrap</a:t>
            </a:r>
            <a:r>
              <a:rPr kumimoji="0" lang="fr-FR" altLang="fr-FR" sz="1600" b="0" i="0" u="none" strike="noStrike" cap="none" normalizeH="0" baseline="0" dirty="0">
                <a:ln>
                  <a:noFill/>
                </a:ln>
                <a:solidFill>
                  <a:schemeClr val="tx1"/>
                </a:solidFill>
                <a:effectLst/>
                <a:latin typeface="Arial Unicode MS"/>
              </a:rPr>
              <a:t>': False}</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grpSp>
        <p:nvGrpSpPr>
          <p:cNvPr id="5" name="Groupe 4">
            <a:extLst>
              <a:ext uri="{FF2B5EF4-FFF2-40B4-BE49-F238E27FC236}">
                <a16:creationId xmlns:a16="http://schemas.microsoft.com/office/drawing/2014/main" id="{A0B1BC4E-7C15-459D-9501-E28F9E0D66B9}"/>
              </a:ext>
            </a:extLst>
          </p:cNvPr>
          <p:cNvGrpSpPr/>
          <p:nvPr/>
        </p:nvGrpSpPr>
        <p:grpSpPr>
          <a:xfrm>
            <a:off x="185090" y="353293"/>
            <a:ext cx="7192544" cy="4731937"/>
            <a:chOff x="175431" y="199674"/>
            <a:chExt cx="7192544" cy="4731937"/>
          </a:xfrm>
        </p:grpSpPr>
        <p:pic>
          <p:nvPicPr>
            <p:cNvPr id="3075" name="Picture 3">
              <a:extLst>
                <a:ext uri="{FF2B5EF4-FFF2-40B4-BE49-F238E27FC236}">
                  <a16:creationId xmlns:a16="http://schemas.microsoft.com/office/drawing/2014/main" id="{84185D74-C93E-416C-8A85-E26BFC8FF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31" y="199674"/>
              <a:ext cx="7192544" cy="473193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DE77CD35-FD9B-49D0-BB81-FD6682B8D317}"/>
                </a:ext>
              </a:extLst>
            </p:cNvPr>
            <p:cNvSpPr txBox="1"/>
            <p:nvPr/>
          </p:nvSpPr>
          <p:spPr>
            <a:xfrm>
              <a:off x="974620" y="659756"/>
              <a:ext cx="809625" cy="369332"/>
            </a:xfrm>
            <a:prstGeom prst="rect">
              <a:avLst/>
            </a:prstGeom>
            <a:noFill/>
          </p:spPr>
          <p:txBody>
            <a:bodyPr wrap="square" rtlCol="0">
              <a:spAutoFit/>
            </a:bodyPr>
            <a:lstStyle/>
            <a:p>
              <a:r>
                <a:rPr lang="fr-FR" dirty="0"/>
                <a:t>0,93</a:t>
              </a:r>
            </a:p>
          </p:txBody>
        </p:sp>
        <p:sp>
          <p:nvSpPr>
            <p:cNvPr id="12" name="ZoneTexte 11">
              <a:extLst>
                <a:ext uri="{FF2B5EF4-FFF2-40B4-BE49-F238E27FC236}">
                  <a16:creationId xmlns:a16="http://schemas.microsoft.com/office/drawing/2014/main" id="{6A4C67BF-1125-4B9E-8486-E72C4D86D8E2}"/>
                </a:ext>
              </a:extLst>
            </p:cNvPr>
            <p:cNvSpPr txBox="1"/>
            <p:nvPr/>
          </p:nvSpPr>
          <p:spPr>
            <a:xfrm>
              <a:off x="2721993" y="1263457"/>
              <a:ext cx="607828" cy="369332"/>
            </a:xfrm>
            <a:prstGeom prst="rect">
              <a:avLst/>
            </a:prstGeom>
            <a:noFill/>
          </p:spPr>
          <p:txBody>
            <a:bodyPr wrap="square" rtlCol="0">
              <a:spAutoFit/>
            </a:bodyPr>
            <a:lstStyle/>
            <a:p>
              <a:r>
                <a:rPr lang="fr-FR" dirty="0"/>
                <a:t>0,79</a:t>
              </a:r>
            </a:p>
          </p:txBody>
        </p:sp>
        <p:sp>
          <p:nvSpPr>
            <p:cNvPr id="13" name="ZoneTexte 12">
              <a:extLst>
                <a:ext uri="{FF2B5EF4-FFF2-40B4-BE49-F238E27FC236}">
                  <a16:creationId xmlns:a16="http://schemas.microsoft.com/office/drawing/2014/main" id="{B796FAC7-BC6B-4521-9730-D72F8DB42C8B}"/>
                </a:ext>
              </a:extLst>
            </p:cNvPr>
            <p:cNvSpPr txBox="1"/>
            <p:nvPr/>
          </p:nvSpPr>
          <p:spPr>
            <a:xfrm>
              <a:off x="4455955" y="694389"/>
              <a:ext cx="809625" cy="369332"/>
            </a:xfrm>
            <a:prstGeom prst="rect">
              <a:avLst/>
            </a:prstGeom>
            <a:noFill/>
          </p:spPr>
          <p:txBody>
            <a:bodyPr wrap="square" rtlCol="0">
              <a:spAutoFit/>
            </a:bodyPr>
            <a:lstStyle/>
            <a:p>
              <a:r>
                <a:rPr lang="fr-FR" dirty="0"/>
                <a:t>0,92</a:t>
              </a:r>
            </a:p>
          </p:txBody>
        </p:sp>
        <p:sp>
          <p:nvSpPr>
            <p:cNvPr id="14" name="ZoneTexte 13">
              <a:extLst>
                <a:ext uri="{FF2B5EF4-FFF2-40B4-BE49-F238E27FC236}">
                  <a16:creationId xmlns:a16="http://schemas.microsoft.com/office/drawing/2014/main" id="{5D870C4C-A0EE-4138-AEE3-F03C06BA899D}"/>
                </a:ext>
              </a:extLst>
            </p:cNvPr>
            <p:cNvSpPr txBox="1"/>
            <p:nvPr/>
          </p:nvSpPr>
          <p:spPr>
            <a:xfrm>
              <a:off x="6161913" y="475090"/>
              <a:ext cx="809625" cy="369332"/>
            </a:xfrm>
            <a:prstGeom prst="rect">
              <a:avLst/>
            </a:prstGeom>
            <a:noFill/>
          </p:spPr>
          <p:txBody>
            <a:bodyPr wrap="square" rtlCol="0">
              <a:spAutoFit/>
            </a:bodyPr>
            <a:lstStyle/>
            <a:p>
              <a:r>
                <a:rPr lang="fr-FR" dirty="0"/>
                <a:t>0,94</a:t>
              </a:r>
            </a:p>
          </p:txBody>
        </p:sp>
      </p:grpSp>
      <p:sp>
        <p:nvSpPr>
          <p:cNvPr id="15" name="Rectangle 1">
            <a:extLst>
              <a:ext uri="{FF2B5EF4-FFF2-40B4-BE49-F238E27FC236}">
                <a16:creationId xmlns:a16="http://schemas.microsoft.com/office/drawing/2014/main" id="{124960DB-7C2C-4FED-B19B-F9EAD4AE68D2}"/>
              </a:ext>
            </a:extLst>
          </p:cNvPr>
          <p:cNvSpPr>
            <a:spLocks noChangeArrowheads="1"/>
          </p:cNvSpPr>
          <p:nvPr/>
        </p:nvSpPr>
        <p:spPr bwMode="auto">
          <a:xfrm>
            <a:off x="472237" y="5222416"/>
            <a:ext cx="65958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Unicode MS"/>
              </a:rPr>
              <a:t>Hyper paramètres initiaux : {'</a:t>
            </a:r>
            <a:r>
              <a:rPr kumimoji="0" lang="fr-FR" altLang="fr-FR" sz="1600" b="0" i="0" u="none" strike="noStrike" cap="none" normalizeH="0" baseline="0" dirty="0" err="1">
                <a:ln>
                  <a:noFill/>
                </a:ln>
                <a:solidFill>
                  <a:schemeClr val="tx1"/>
                </a:solidFill>
                <a:effectLst/>
                <a:latin typeface="Arial Unicode MS"/>
              </a:rPr>
              <a:t>n_estimators</a:t>
            </a:r>
            <a:r>
              <a:rPr kumimoji="0" lang="fr-FR" altLang="fr-FR" sz="1600" b="0" i="0" u="none" strike="noStrike" cap="none" normalizeH="0" baseline="0" dirty="0">
                <a:ln>
                  <a:noFill/>
                </a:ln>
                <a:solidFill>
                  <a:schemeClr val="tx1"/>
                </a:solidFill>
                <a:effectLst/>
                <a:latin typeface="Arial Unicode MS"/>
              </a:rPr>
              <a:t>’: 50}</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702084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7865806" y="2194560"/>
            <a:ext cx="4001729" cy="1739347"/>
          </a:xfrm>
        </p:spPr>
        <p:txBody>
          <a:bodyPr vert="horz" lIns="91440" tIns="45720" rIns="91440" bIns="45720" rtlCol="0" anchor="ctr">
            <a:normAutofit fontScale="90000"/>
          </a:bodyPr>
          <a:lstStyle/>
          <a:p>
            <a:pPr algn="ctr">
              <a:lnSpc>
                <a:spcPct val="80000"/>
              </a:lnSpc>
            </a:pPr>
            <a:r>
              <a:rPr lang="en-US" sz="3400" spc="150" dirty="0" err="1">
                <a:solidFill>
                  <a:schemeClr val="tx2"/>
                </a:solidFill>
              </a:rPr>
              <a:t>Analyse</a:t>
            </a:r>
            <a:r>
              <a:rPr lang="en-US" sz="3400" spc="150" dirty="0">
                <a:solidFill>
                  <a:schemeClr val="tx2"/>
                </a:solidFill>
              </a:rPr>
              <a:t> du </a:t>
            </a:r>
            <a:r>
              <a:rPr lang="en-US" sz="3400" spc="150" dirty="0" err="1">
                <a:solidFill>
                  <a:schemeClr val="tx2"/>
                </a:solidFill>
              </a:rPr>
              <a:t>modèle</a:t>
            </a:r>
            <a:r>
              <a:rPr lang="en-US" sz="3400" spc="150" dirty="0">
                <a:solidFill>
                  <a:schemeClr val="tx2"/>
                </a:solidFill>
              </a:rPr>
              <a:t> de random forest </a:t>
            </a:r>
            <a:r>
              <a:rPr lang="en-US" sz="3400" spc="150" dirty="0" err="1">
                <a:solidFill>
                  <a:schemeClr val="tx2"/>
                </a:solidFill>
              </a:rPr>
              <a:t>optimisé</a:t>
            </a:r>
            <a:endParaRPr lang="en-US" sz="3400" spc="150" dirty="0">
              <a:solidFill>
                <a:schemeClr val="tx2"/>
              </a:solidFill>
            </a:endParaRPr>
          </a:p>
        </p:txBody>
      </p:sp>
      <p:sp>
        <p:nvSpPr>
          <p:cNvPr id="77" name="Rectangle 76">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Image 4">
            <a:extLst>
              <a:ext uri="{FF2B5EF4-FFF2-40B4-BE49-F238E27FC236}">
                <a16:creationId xmlns:a16="http://schemas.microsoft.com/office/drawing/2014/main" id="{B7077191-6E37-4B4B-A730-350B51A39582}"/>
              </a:ext>
            </a:extLst>
          </p:cNvPr>
          <p:cNvPicPr>
            <a:picLocks noChangeAspect="1"/>
          </p:cNvPicPr>
          <p:nvPr/>
        </p:nvPicPr>
        <p:blipFill>
          <a:blip r:embed="rId2"/>
          <a:stretch>
            <a:fillRect/>
          </a:stretch>
        </p:blipFill>
        <p:spPr>
          <a:xfrm>
            <a:off x="1005410" y="627506"/>
            <a:ext cx="4801094" cy="2770822"/>
          </a:xfrm>
          <a:prstGeom prst="rect">
            <a:avLst/>
          </a:prstGeom>
        </p:spPr>
      </p:pic>
      <p:pic>
        <p:nvPicPr>
          <p:cNvPr id="4098" name="Picture 2">
            <a:extLst>
              <a:ext uri="{FF2B5EF4-FFF2-40B4-BE49-F238E27FC236}">
                <a16:creationId xmlns:a16="http://schemas.microsoft.com/office/drawing/2014/main" id="{80B8A744-21A5-4F10-A260-C7D31D47F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884" y="3933907"/>
            <a:ext cx="4000500" cy="25146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7123B4CE-F2F3-4F10-B7DB-1AE1C015EFF2}"/>
              </a:ext>
            </a:extLst>
          </p:cNvPr>
          <p:cNvSpPr txBox="1"/>
          <p:nvPr/>
        </p:nvSpPr>
        <p:spPr>
          <a:xfrm>
            <a:off x="1328574" y="274350"/>
            <a:ext cx="5691737" cy="369332"/>
          </a:xfrm>
          <a:prstGeom prst="rect">
            <a:avLst/>
          </a:prstGeom>
          <a:noFill/>
        </p:spPr>
        <p:txBody>
          <a:bodyPr wrap="square" rtlCol="0">
            <a:spAutoFit/>
          </a:bodyPr>
          <a:lstStyle/>
          <a:p>
            <a:r>
              <a:rPr lang="fr-FR" dirty="0"/>
              <a:t>Performance du modèle par classe et de manière globale</a:t>
            </a:r>
          </a:p>
        </p:txBody>
      </p:sp>
      <p:sp>
        <p:nvSpPr>
          <p:cNvPr id="17" name="ZoneTexte 16">
            <a:extLst>
              <a:ext uri="{FF2B5EF4-FFF2-40B4-BE49-F238E27FC236}">
                <a16:creationId xmlns:a16="http://schemas.microsoft.com/office/drawing/2014/main" id="{3DDA2720-E054-4595-97AD-45CF111F43B1}"/>
              </a:ext>
            </a:extLst>
          </p:cNvPr>
          <p:cNvSpPr txBox="1"/>
          <p:nvPr/>
        </p:nvSpPr>
        <p:spPr>
          <a:xfrm>
            <a:off x="2047659" y="3566175"/>
            <a:ext cx="3877749" cy="369332"/>
          </a:xfrm>
          <a:prstGeom prst="rect">
            <a:avLst/>
          </a:prstGeom>
          <a:noFill/>
        </p:spPr>
        <p:txBody>
          <a:bodyPr wrap="square" rtlCol="0">
            <a:spAutoFit/>
          </a:bodyPr>
          <a:lstStyle/>
          <a:p>
            <a:r>
              <a:rPr lang="fr-FR" dirty="0"/>
              <a:t>Features importance du modèle</a:t>
            </a:r>
          </a:p>
        </p:txBody>
      </p:sp>
      <p:sp>
        <p:nvSpPr>
          <p:cNvPr id="11" name="ZoneTexte 10">
            <a:extLst>
              <a:ext uri="{FF2B5EF4-FFF2-40B4-BE49-F238E27FC236}">
                <a16:creationId xmlns:a16="http://schemas.microsoft.com/office/drawing/2014/main" id="{E268D216-4D3F-4FFC-A9CA-93653538FB5C}"/>
              </a:ext>
            </a:extLst>
          </p:cNvPr>
          <p:cNvSpPr txBox="1"/>
          <p:nvPr/>
        </p:nvSpPr>
        <p:spPr>
          <a:xfrm>
            <a:off x="8296366" y="4309964"/>
            <a:ext cx="3133817" cy="1477328"/>
          </a:xfrm>
          <a:prstGeom prst="rect">
            <a:avLst/>
          </a:prstGeom>
          <a:noFill/>
        </p:spPr>
        <p:txBody>
          <a:bodyPr wrap="square" rtlCol="0">
            <a:spAutoFit/>
          </a:bodyPr>
          <a:lstStyle/>
          <a:p>
            <a:r>
              <a:rPr lang="fr-FR" dirty="0">
                <a:solidFill>
                  <a:schemeClr val="bg1"/>
                </a:solidFill>
              </a:rPr>
              <a:t>On remarque que le modèle est assez performant pour la classification de l’ensemble des activités (&gt;85% pour toutes).</a:t>
            </a:r>
          </a:p>
          <a:p>
            <a:r>
              <a:rPr lang="fr-FR" dirty="0">
                <a:solidFill>
                  <a:schemeClr val="bg1"/>
                </a:solidFill>
              </a:rPr>
              <a:t> </a:t>
            </a:r>
          </a:p>
        </p:txBody>
      </p:sp>
    </p:spTree>
    <p:extLst>
      <p:ext uri="{BB962C8B-B14F-4D97-AF65-F5344CB8AC3E}">
        <p14:creationId xmlns:p14="http://schemas.microsoft.com/office/powerpoint/2010/main" val="71263698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F8FA2-5316-4013-BA47-672EA26F5B74}"/>
              </a:ext>
            </a:extLst>
          </p:cNvPr>
          <p:cNvSpPr>
            <a:spLocks noGrp="1"/>
          </p:cNvSpPr>
          <p:nvPr>
            <p:ph type="ctrTitle"/>
          </p:nvPr>
        </p:nvSpPr>
        <p:spPr/>
        <p:txBody>
          <a:bodyPr/>
          <a:lstStyle/>
          <a:p>
            <a:r>
              <a:rPr lang="fr-FR" dirty="0"/>
              <a:t>API DJANGO</a:t>
            </a:r>
          </a:p>
        </p:txBody>
      </p:sp>
    </p:spTree>
    <p:extLst>
      <p:ext uri="{BB962C8B-B14F-4D97-AF65-F5344CB8AC3E}">
        <p14:creationId xmlns:p14="http://schemas.microsoft.com/office/powerpoint/2010/main" val="515750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4">
            <a:extLst>
              <a:ext uri="{FF2B5EF4-FFF2-40B4-BE49-F238E27FC236}">
                <a16:creationId xmlns:a16="http://schemas.microsoft.com/office/drawing/2014/main" id="{4E59D7C1-6E25-48C3-B420-ED45FFDB7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7262" y="0"/>
            <a:ext cx="60647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6">
            <a:extLst>
              <a:ext uri="{FF2B5EF4-FFF2-40B4-BE49-F238E27FC236}">
                <a16:creationId xmlns:a16="http://schemas.microsoft.com/office/drawing/2014/main" id="{6374EBE0-04D0-42B1-93D5-4FC7C9EBA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691" y="2054942"/>
            <a:ext cx="607230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6449950" y="2194560"/>
            <a:ext cx="5418961" cy="1739347"/>
          </a:xfrm>
        </p:spPr>
        <p:txBody>
          <a:bodyPr vert="horz" lIns="91440" tIns="45720" rIns="91440" bIns="45720" rtlCol="0" anchor="ctr">
            <a:normAutofit/>
          </a:bodyPr>
          <a:lstStyle/>
          <a:p>
            <a:pPr algn="ctr">
              <a:lnSpc>
                <a:spcPct val="80000"/>
              </a:lnSpc>
            </a:pPr>
            <a:r>
              <a:rPr lang="en-US" sz="6000" spc="150" dirty="0">
                <a:solidFill>
                  <a:schemeClr val="tx2"/>
                </a:solidFill>
              </a:rPr>
              <a:t>API DJANGO - Models</a:t>
            </a:r>
          </a:p>
        </p:txBody>
      </p:sp>
      <p:sp>
        <p:nvSpPr>
          <p:cNvPr id="26" name="Rectangle 28">
            <a:extLst>
              <a:ext uri="{FF2B5EF4-FFF2-40B4-BE49-F238E27FC236}">
                <a16:creationId xmlns:a16="http://schemas.microsoft.com/office/drawing/2014/main" id="{E1EAEB6D-60FF-455D-B8CC-2AC963CE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 name="Image 3">
            <a:extLst>
              <a:ext uri="{FF2B5EF4-FFF2-40B4-BE49-F238E27FC236}">
                <a16:creationId xmlns:a16="http://schemas.microsoft.com/office/drawing/2014/main" id="{979D2597-65B5-4210-9484-7A97F6A3D0DB}"/>
              </a:ext>
            </a:extLst>
          </p:cNvPr>
          <p:cNvPicPr>
            <a:picLocks noChangeAspect="1"/>
          </p:cNvPicPr>
          <p:nvPr/>
        </p:nvPicPr>
        <p:blipFill rotWithShape="1">
          <a:blip r:embed="rId2"/>
          <a:srcRect t="19627" b="-3377"/>
          <a:stretch/>
        </p:blipFill>
        <p:spPr>
          <a:xfrm>
            <a:off x="634275" y="915743"/>
            <a:ext cx="4851141" cy="4985068"/>
          </a:xfrm>
          <a:prstGeom prst="rect">
            <a:avLst/>
          </a:prstGeom>
        </p:spPr>
      </p:pic>
    </p:spTree>
    <p:extLst>
      <p:ext uri="{BB962C8B-B14F-4D97-AF65-F5344CB8AC3E}">
        <p14:creationId xmlns:p14="http://schemas.microsoft.com/office/powerpoint/2010/main" val="5855657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875A510-99DD-46D8-AE1A-CB86DEDF7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91919E56-817A-4365-8FCB-F7BC7184B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3CD9C1C2-DCE1-4DA7-AA7A-5957AEF3B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4864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355209" y="685800"/>
            <a:ext cx="11471565" cy="1739347"/>
          </a:xfrm>
        </p:spPr>
        <p:txBody>
          <a:bodyPr vert="horz" lIns="91440" tIns="45720" rIns="91440" bIns="45720" rtlCol="0" anchor="ctr">
            <a:normAutofit/>
          </a:bodyPr>
          <a:lstStyle/>
          <a:p>
            <a:pPr algn="ctr">
              <a:lnSpc>
                <a:spcPct val="80000"/>
              </a:lnSpc>
            </a:pPr>
            <a:r>
              <a:rPr lang="en-US" sz="6000" spc="150"/>
              <a:t>API DJANGO - SERIalizer</a:t>
            </a:r>
          </a:p>
        </p:txBody>
      </p:sp>
      <p:pic>
        <p:nvPicPr>
          <p:cNvPr id="8" name="Image 7">
            <a:extLst>
              <a:ext uri="{FF2B5EF4-FFF2-40B4-BE49-F238E27FC236}">
                <a16:creationId xmlns:a16="http://schemas.microsoft.com/office/drawing/2014/main" id="{FEE0EDAF-F5BB-4CCF-A5D8-CB252C837DC8}"/>
              </a:ext>
            </a:extLst>
          </p:cNvPr>
          <p:cNvPicPr>
            <a:picLocks noChangeAspect="1"/>
          </p:cNvPicPr>
          <p:nvPr/>
        </p:nvPicPr>
        <p:blipFill rotWithShape="1">
          <a:blip r:embed="rId2"/>
          <a:srcRect t="-35" b="-958"/>
          <a:stretch/>
        </p:blipFill>
        <p:spPr>
          <a:xfrm>
            <a:off x="355209" y="2833467"/>
            <a:ext cx="4597116" cy="3598135"/>
          </a:xfrm>
          <a:prstGeom prst="rect">
            <a:avLst/>
          </a:prstGeom>
        </p:spPr>
      </p:pic>
      <p:pic>
        <p:nvPicPr>
          <p:cNvPr id="9" name="Image 8">
            <a:extLst>
              <a:ext uri="{FF2B5EF4-FFF2-40B4-BE49-F238E27FC236}">
                <a16:creationId xmlns:a16="http://schemas.microsoft.com/office/drawing/2014/main" id="{33F8EED8-0845-4707-906F-8BCD034C4629}"/>
              </a:ext>
            </a:extLst>
          </p:cNvPr>
          <p:cNvPicPr>
            <a:picLocks noChangeAspect="1"/>
          </p:cNvPicPr>
          <p:nvPr/>
        </p:nvPicPr>
        <p:blipFill rotWithShape="1">
          <a:blip r:embed="rId3"/>
          <a:srcRect l="-1209" r="-138" b="2"/>
          <a:stretch/>
        </p:blipFill>
        <p:spPr>
          <a:xfrm>
            <a:off x="5628827" y="2838450"/>
            <a:ext cx="6473989" cy="3593152"/>
          </a:xfrm>
          <a:prstGeom prst="rect">
            <a:avLst/>
          </a:prstGeom>
        </p:spPr>
      </p:pic>
    </p:spTree>
    <p:extLst>
      <p:ext uri="{BB962C8B-B14F-4D97-AF65-F5344CB8AC3E}">
        <p14:creationId xmlns:p14="http://schemas.microsoft.com/office/powerpoint/2010/main" val="233899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75A510-99DD-46D8-AE1A-CB86DEDF7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1919E56-817A-4365-8FCB-F7BC7184B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3CD9C1C2-DCE1-4DA7-AA7A-5957AEF3B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4864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355209" y="685800"/>
            <a:ext cx="11471565" cy="1739347"/>
          </a:xfrm>
        </p:spPr>
        <p:txBody>
          <a:bodyPr vert="horz" lIns="91440" tIns="45720" rIns="91440" bIns="45720" rtlCol="0" anchor="ctr">
            <a:normAutofit/>
          </a:bodyPr>
          <a:lstStyle/>
          <a:p>
            <a:pPr algn="ctr">
              <a:lnSpc>
                <a:spcPct val="80000"/>
              </a:lnSpc>
            </a:pPr>
            <a:r>
              <a:rPr lang="en-US" sz="6000" spc="150" dirty="0"/>
              <a:t>API - Views</a:t>
            </a:r>
          </a:p>
        </p:txBody>
      </p:sp>
      <p:pic>
        <p:nvPicPr>
          <p:cNvPr id="9" name="Image 8">
            <a:extLst>
              <a:ext uri="{FF2B5EF4-FFF2-40B4-BE49-F238E27FC236}">
                <a16:creationId xmlns:a16="http://schemas.microsoft.com/office/drawing/2014/main" id="{E0E2D484-E7D2-4831-BD68-663AD35E8595}"/>
              </a:ext>
            </a:extLst>
          </p:cNvPr>
          <p:cNvPicPr>
            <a:picLocks noChangeAspect="1"/>
          </p:cNvPicPr>
          <p:nvPr/>
        </p:nvPicPr>
        <p:blipFill rotWithShape="1">
          <a:blip r:embed="rId2"/>
          <a:srcRect r="191" b="-2"/>
          <a:stretch/>
        </p:blipFill>
        <p:spPr>
          <a:xfrm>
            <a:off x="762220" y="3075015"/>
            <a:ext cx="5838825" cy="3290690"/>
          </a:xfrm>
          <a:prstGeom prst="rect">
            <a:avLst/>
          </a:prstGeom>
        </p:spPr>
      </p:pic>
      <p:pic>
        <p:nvPicPr>
          <p:cNvPr id="11" name="Image 10">
            <a:extLst>
              <a:ext uri="{FF2B5EF4-FFF2-40B4-BE49-F238E27FC236}">
                <a16:creationId xmlns:a16="http://schemas.microsoft.com/office/drawing/2014/main" id="{2F0CB214-317C-4390-A459-2729F725C766}"/>
              </a:ext>
            </a:extLst>
          </p:cNvPr>
          <p:cNvPicPr>
            <a:picLocks noChangeAspect="1"/>
          </p:cNvPicPr>
          <p:nvPr/>
        </p:nvPicPr>
        <p:blipFill rotWithShape="1">
          <a:blip r:embed="rId3"/>
          <a:srcRect l="-2407" r="-271"/>
          <a:stretch/>
        </p:blipFill>
        <p:spPr>
          <a:xfrm>
            <a:off x="6810375" y="3075015"/>
            <a:ext cx="5016399" cy="3297765"/>
          </a:xfrm>
          <a:prstGeom prst="rect">
            <a:avLst/>
          </a:prstGeom>
        </p:spPr>
      </p:pic>
    </p:spTree>
    <p:extLst>
      <p:ext uri="{BB962C8B-B14F-4D97-AF65-F5344CB8AC3E}">
        <p14:creationId xmlns:p14="http://schemas.microsoft.com/office/powerpoint/2010/main" val="2762102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668580" y="1322238"/>
            <a:ext cx="3089437" cy="4206240"/>
          </a:xfrm>
        </p:spPr>
        <p:txBody>
          <a:bodyPr>
            <a:normAutofit/>
          </a:bodyPr>
          <a:lstStyle/>
          <a:p>
            <a:pPr algn="r"/>
            <a:r>
              <a:rPr lang="fr-FR" sz="3000" dirty="0">
                <a:solidFill>
                  <a:schemeClr val="tx2"/>
                </a:solidFill>
              </a:rPr>
              <a:t>Lancement </a:t>
            </a:r>
            <a:br>
              <a:rPr lang="fr-FR" sz="3000" dirty="0">
                <a:solidFill>
                  <a:schemeClr val="tx2"/>
                </a:solidFill>
              </a:rPr>
            </a:br>
            <a:r>
              <a:rPr lang="fr-FR" sz="3000" dirty="0">
                <a:solidFill>
                  <a:schemeClr val="tx2"/>
                </a:solidFill>
              </a:rPr>
              <a:t>de l’api</a:t>
            </a: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e 5">
            <a:extLst>
              <a:ext uri="{FF2B5EF4-FFF2-40B4-BE49-F238E27FC236}">
                <a16:creationId xmlns:a16="http://schemas.microsoft.com/office/drawing/2014/main" id="{A812A2AC-B2FB-4ECF-BF3E-6028E11B894A}"/>
              </a:ext>
            </a:extLst>
          </p:cNvPr>
          <p:cNvGrpSpPr/>
          <p:nvPr/>
        </p:nvGrpSpPr>
        <p:grpSpPr>
          <a:xfrm>
            <a:off x="4457062" y="1325880"/>
            <a:ext cx="7668762" cy="1529142"/>
            <a:chOff x="4056267" y="837553"/>
            <a:chExt cx="7668762" cy="1529142"/>
          </a:xfrm>
        </p:grpSpPr>
        <p:pic>
          <p:nvPicPr>
            <p:cNvPr id="4" name="Image 3">
              <a:extLst>
                <a:ext uri="{FF2B5EF4-FFF2-40B4-BE49-F238E27FC236}">
                  <a16:creationId xmlns:a16="http://schemas.microsoft.com/office/drawing/2014/main" id="{A9C5578D-01AF-4627-ACC3-BB01C07F0D76}"/>
                </a:ext>
              </a:extLst>
            </p:cNvPr>
            <p:cNvPicPr>
              <a:picLocks noChangeAspect="1"/>
            </p:cNvPicPr>
            <p:nvPr/>
          </p:nvPicPr>
          <p:blipFill>
            <a:blip r:embed="rId2"/>
            <a:stretch>
              <a:fillRect/>
            </a:stretch>
          </p:blipFill>
          <p:spPr>
            <a:xfrm>
              <a:off x="4056267" y="837553"/>
              <a:ext cx="7668762" cy="1343672"/>
            </a:xfrm>
            <a:prstGeom prst="rect">
              <a:avLst/>
            </a:prstGeom>
          </p:spPr>
        </p:pic>
        <p:pic>
          <p:nvPicPr>
            <p:cNvPr id="5" name="Image 4">
              <a:extLst>
                <a:ext uri="{FF2B5EF4-FFF2-40B4-BE49-F238E27FC236}">
                  <a16:creationId xmlns:a16="http://schemas.microsoft.com/office/drawing/2014/main" id="{93EF9120-84EE-466A-95D3-F4B08B272EC1}"/>
                </a:ext>
              </a:extLst>
            </p:cNvPr>
            <p:cNvPicPr>
              <a:picLocks noChangeAspect="1"/>
            </p:cNvPicPr>
            <p:nvPr/>
          </p:nvPicPr>
          <p:blipFill rotWithShape="1">
            <a:blip r:embed="rId3"/>
            <a:srcRect r="369" b="1521"/>
            <a:stretch/>
          </p:blipFill>
          <p:spPr>
            <a:xfrm>
              <a:off x="4056268" y="2181225"/>
              <a:ext cx="7668753" cy="185470"/>
            </a:xfrm>
            <a:prstGeom prst="rect">
              <a:avLst/>
            </a:prstGeom>
          </p:spPr>
        </p:pic>
      </p:grpSp>
      <p:pic>
        <p:nvPicPr>
          <p:cNvPr id="7" name="Image 6">
            <a:extLst>
              <a:ext uri="{FF2B5EF4-FFF2-40B4-BE49-F238E27FC236}">
                <a16:creationId xmlns:a16="http://schemas.microsoft.com/office/drawing/2014/main" id="{B9FC3197-9AE0-4512-8AE0-60C7E1D87649}"/>
              </a:ext>
            </a:extLst>
          </p:cNvPr>
          <p:cNvPicPr>
            <a:picLocks noChangeAspect="1"/>
          </p:cNvPicPr>
          <p:nvPr/>
        </p:nvPicPr>
        <p:blipFill>
          <a:blip r:embed="rId4"/>
          <a:stretch>
            <a:fillRect/>
          </a:stretch>
        </p:blipFill>
        <p:spPr>
          <a:xfrm>
            <a:off x="4481002" y="5072716"/>
            <a:ext cx="7528555" cy="881044"/>
          </a:xfrm>
          <a:prstGeom prst="rect">
            <a:avLst/>
          </a:prstGeom>
        </p:spPr>
      </p:pic>
      <p:sp>
        <p:nvSpPr>
          <p:cNvPr id="9" name="ZoneTexte 8">
            <a:extLst>
              <a:ext uri="{FF2B5EF4-FFF2-40B4-BE49-F238E27FC236}">
                <a16:creationId xmlns:a16="http://schemas.microsoft.com/office/drawing/2014/main" id="{E684DC7E-FD4B-41CC-B13F-9AE8AC28C1D1}"/>
              </a:ext>
            </a:extLst>
          </p:cNvPr>
          <p:cNvSpPr txBox="1"/>
          <p:nvPr/>
        </p:nvSpPr>
        <p:spPr>
          <a:xfrm>
            <a:off x="4527166" y="807720"/>
            <a:ext cx="3229994" cy="381000"/>
          </a:xfrm>
          <a:prstGeom prst="rect">
            <a:avLst/>
          </a:prstGeom>
          <a:noFill/>
        </p:spPr>
        <p:txBody>
          <a:bodyPr wrap="square" rtlCol="0">
            <a:spAutoFit/>
          </a:bodyPr>
          <a:lstStyle/>
          <a:p>
            <a:r>
              <a:rPr lang="fr-FR" dirty="0"/>
              <a:t>On lance le serveur </a:t>
            </a:r>
            <a:r>
              <a:rPr lang="fr-FR" dirty="0" err="1"/>
              <a:t>django</a:t>
            </a:r>
            <a:endParaRPr lang="fr-FR" dirty="0"/>
          </a:p>
        </p:txBody>
      </p:sp>
      <p:sp>
        <p:nvSpPr>
          <p:cNvPr id="13" name="ZoneTexte 12">
            <a:extLst>
              <a:ext uri="{FF2B5EF4-FFF2-40B4-BE49-F238E27FC236}">
                <a16:creationId xmlns:a16="http://schemas.microsoft.com/office/drawing/2014/main" id="{E13ACDF1-73DB-4072-ACEE-C0960B9CFD89}"/>
              </a:ext>
            </a:extLst>
          </p:cNvPr>
          <p:cNvSpPr txBox="1"/>
          <p:nvPr/>
        </p:nvSpPr>
        <p:spPr>
          <a:xfrm>
            <a:off x="4481002" y="4586205"/>
            <a:ext cx="5706931" cy="369332"/>
          </a:xfrm>
          <a:prstGeom prst="rect">
            <a:avLst/>
          </a:prstGeom>
          <a:noFill/>
        </p:spPr>
        <p:txBody>
          <a:bodyPr wrap="square" rtlCol="0">
            <a:spAutoFit/>
          </a:bodyPr>
          <a:lstStyle/>
          <a:p>
            <a:r>
              <a:rPr lang="fr-FR" dirty="0"/>
              <a:t>On exécute la requête post avec l’outil </a:t>
            </a:r>
            <a:r>
              <a:rPr lang="fr-FR" dirty="0" err="1"/>
              <a:t>postman</a:t>
            </a:r>
            <a:r>
              <a:rPr lang="fr-FR" dirty="0"/>
              <a:t> : </a:t>
            </a:r>
          </a:p>
        </p:txBody>
      </p:sp>
      <p:sp>
        <p:nvSpPr>
          <p:cNvPr id="11" name="ZoneTexte 10">
            <a:extLst>
              <a:ext uri="{FF2B5EF4-FFF2-40B4-BE49-F238E27FC236}">
                <a16:creationId xmlns:a16="http://schemas.microsoft.com/office/drawing/2014/main" id="{AF17200A-AE00-416B-8D90-A73DFBC83EFE}"/>
              </a:ext>
            </a:extLst>
          </p:cNvPr>
          <p:cNvSpPr txBox="1"/>
          <p:nvPr/>
        </p:nvSpPr>
        <p:spPr>
          <a:xfrm>
            <a:off x="4484284" y="3472922"/>
            <a:ext cx="7199795" cy="956194"/>
          </a:xfrm>
          <a:prstGeom prst="rect">
            <a:avLst/>
          </a:prstGeom>
          <a:noFill/>
          <a:ln>
            <a:solidFill>
              <a:schemeClr val="tx1"/>
            </a:solidFill>
          </a:ln>
        </p:spPr>
        <p:txBody>
          <a:bodyPr wrap="square" rtlCol="0">
            <a:spAutoFit/>
          </a:bodyPr>
          <a:lstStyle/>
          <a:p>
            <a:r>
              <a:rPr lang="fr-FR" sz="1100" dirty="0"/>
              <a:t>{"</a:t>
            </a:r>
            <a:r>
              <a:rPr lang="fr-FR" sz="1100" dirty="0" err="1"/>
              <a:t>wrist_ACC_X</a:t>
            </a:r>
            <a:r>
              <a:rPr lang="fr-FR" sz="1100" dirty="0"/>
              <a:t>":"-0.763671875","wrist_ACC_Y":"-0.076171875","wrist_ACC_Z":"0.669921875","EDA":"4.722437","chest_ACC_X":"0.8521565743855067","chest_ACC_Y":"-0.06648799930300031","chest_ACC_Z":"-0.3677839994430542","chest_ECG":"0.035650111607142855","chest_EMG":"-1.5","chest_EDA":"0.0","chest_Temp":"-273.1499938964844","WEIGHT":"78.0","AGE":"34.0","HEIGHT":"182.0","SKIN":"3.0","SPORT":"6.0","pred_activity":"-1.0"}</a:t>
            </a:r>
          </a:p>
        </p:txBody>
      </p:sp>
      <p:sp>
        <p:nvSpPr>
          <p:cNvPr id="15" name="ZoneTexte 14">
            <a:extLst>
              <a:ext uri="{FF2B5EF4-FFF2-40B4-BE49-F238E27FC236}">
                <a16:creationId xmlns:a16="http://schemas.microsoft.com/office/drawing/2014/main" id="{22F0373D-AFC1-448E-82F4-33DD2755881E}"/>
              </a:ext>
            </a:extLst>
          </p:cNvPr>
          <p:cNvSpPr txBox="1"/>
          <p:nvPr/>
        </p:nvSpPr>
        <p:spPr>
          <a:xfrm>
            <a:off x="4457062" y="3073243"/>
            <a:ext cx="3229994" cy="381000"/>
          </a:xfrm>
          <a:prstGeom prst="rect">
            <a:avLst/>
          </a:prstGeom>
          <a:noFill/>
        </p:spPr>
        <p:txBody>
          <a:bodyPr wrap="square" rtlCol="0">
            <a:spAutoFit/>
          </a:bodyPr>
          <a:lstStyle/>
          <a:p>
            <a:r>
              <a:rPr lang="fr-FR" dirty="0"/>
              <a:t>Création des data de la requête :</a:t>
            </a:r>
          </a:p>
        </p:txBody>
      </p:sp>
    </p:spTree>
    <p:extLst>
      <p:ext uri="{BB962C8B-B14F-4D97-AF65-F5344CB8AC3E}">
        <p14:creationId xmlns:p14="http://schemas.microsoft.com/office/powerpoint/2010/main" val="327108665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4">
            <a:extLst>
              <a:ext uri="{FF2B5EF4-FFF2-40B4-BE49-F238E27FC236}">
                <a16:creationId xmlns:a16="http://schemas.microsoft.com/office/drawing/2014/main" id="{4E59D7C1-6E25-48C3-B420-ED45FFDB7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7262" y="0"/>
            <a:ext cx="60647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4" name="Rectangle 26">
            <a:extLst>
              <a:ext uri="{FF2B5EF4-FFF2-40B4-BE49-F238E27FC236}">
                <a16:creationId xmlns:a16="http://schemas.microsoft.com/office/drawing/2014/main" id="{6374EBE0-04D0-42B1-93D5-4FC7C9EBA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691" y="2054942"/>
            <a:ext cx="607230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6449950" y="2194560"/>
            <a:ext cx="5418961" cy="1739347"/>
          </a:xfrm>
        </p:spPr>
        <p:txBody>
          <a:bodyPr vert="horz" lIns="91440" tIns="45720" rIns="91440" bIns="45720" rtlCol="0" anchor="ctr">
            <a:normAutofit/>
          </a:bodyPr>
          <a:lstStyle/>
          <a:p>
            <a:pPr algn="ctr">
              <a:lnSpc>
                <a:spcPct val="80000"/>
              </a:lnSpc>
            </a:pPr>
            <a:r>
              <a:rPr lang="en-US" sz="6000" spc="150" dirty="0">
                <a:solidFill>
                  <a:schemeClr val="tx2"/>
                </a:solidFill>
              </a:rPr>
              <a:t>Results</a:t>
            </a:r>
          </a:p>
        </p:txBody>
      </p:sp>
      <p:sp>
        <p:nvSpPr>
          <p:cNvPr id="26" name="Rectangle 28">
            <a:extLst>
              <a:ext uri="{FF2B5EF4-FFF2-40B4-BE49-F238E27FC236}">
                <a16:creationId xmlns:a16="http://schemas.microsoft.com/office/drawing/2014/main" id="{E1EAEB6D-60FF-455D-B8CC-2AC963CE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99BDD"/>
              </a:solidFill>
              <a:effectLst/>
              <a:uLnTx/>
              <a:uFillTx/>
              <a:latin typeface="Corbel" panose="020B0503020204020204"/>
              <a:ea typeface="+mn-ea"/>
              <a:cs typeface="+mn-cs"/>
            </a:endParaRPr>
          </a:p>
        </p:txBody>
      </p:sp>
      <p:pic>
        <p:nvPicPr>
          <p:cNvPr id="3" name="Image 2">
            <a:extLst>
              <a:ext uri="{FF2B5EF4-FFF2-40B4-BE49-F238E27FC236}">
                <a16:creationId xmlns:a16="http://schemas.microsoft.com/office/drawing/2014/main" id="{ECAF5537-21F9-4004-B8F1-6B9BF797E7F9}"/>
              </a:ext>
            </a:extLst>
          </p:cNvPr>
          <p:cNvPicPr>
            <a:picLocks noChangeAspect="1"/>
          </p:cNvPicPr>
          <p:nvPr/>
        </p:nvPicPr>
        <p:blipFill rotWithShape="1">
          <a:blip r:embed="rId2"/>
          <a:srcRect l="11997"/>
          <a:stretch/>
        </p:blipFill>
        <p:spPr>
          <a:xfrm>
            <a:off x="1305017" y="1312068"/>
            <a:ext cx="3706989" cy="4233863"/>
          </a:xfrm>
          <a:prstGeom prst="rect">
            <a:avLst/>
          </a:prstGeom>
        </p:spPr>
      </p:pic>
    </p:spTree>
    <p:extLst>
      <p:ext uri="{BB962C8B-B14F-4D97-AF65-F5344CB8AC3E}">
        <p14:creationId xmlns:p14="http://schemas.microsoft.com/office/powerpoint/2010/main" val="23947808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4F62FB-66E9-44BE-A6B7-4D8A2AD279C3}"/>
              </a:ext>
            </a:extLst>
          </p:cNvPr>
          <p:cNvSpPr>
            <a:spLocks noGrp="1"/>
          </p:cNvSpPr>
          <p:nvPr>
            <p:ph type="title"/>
          </p:nvPr>
        </p:nvSpPr>
        <p:spPr>
          <a:xfrm>
            <a:off x="643467" y="1325880"/>
            <a:ext cx="3089437" cy="4206240"/>
          </a:xfrm>
        </p:spPr>
        <p:txBody>
          <a:bodyPr>
            <a:normAutofit/>
          </a:bodyPr>
          <a:lstStyle/>
          <a:p>
            <a:pPr algn="r"/>
            <a:r>
              <a:rPr lang="fr-FR" sz="3000" dirty="0">
                <a:solidFill>
                  <a:schemeClr val="tx2"/>
                </a:solidFill>
              </a:rPr>
              <a:t>Construction du </a:t>
            </a:r>
            <a:r>
              <a:rPr lang="fr-FR" sz="3000" dirty="0" err="1">
                <a:solidFill>
                  <a:schemeClr val="tx2"/>
                </a:solidFill>
              </a:rPr>
              <a:t>dataset</a:t>
            </a:r>
            <a:endParaRPr lang="fr-FR" sz="3000" dirty="0">
              <a:solidFill>
                <a:schemeClr val="tx2"/>
              </a:solidFill>
            </a:endParaRP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DE3E3D4A-922C-4035-B94A-7A20E1643DBA}"/>
              </a:ext>
            </a:extLst>
          </p:cNvPr>
          <p:cNvSpPr>
            <a:spLocks noGrp="1"/>
          </p:cNvSpPr>
          <p:nvPr>
            <p:ph idx="1"/>
          </p:nvPr>
        </p:nvSpPr>
        <p:spPr>
          <a:xfrm>
            <a:off x="4376371" y="830070"/>
            <a:ext cx="6605331" cy="4605866"/>
          </a:xfrm>
        </p:spPr>
        <p:txBody>
          <a:bodyPr anchor="ctr">
            <a:normAutofit lnSpcReduction="10000"/>
          </a:bodyPr>
          <a:lstStyle/>
          <a:p>
            <a:r>
              <a:rPr lang="fr-FR" sz="1800" dirty="0">
                <a:solidFill>
                  <a:schemeClr val="tx2"/>
                </a:solidFill>
              </a:rPr>
              <a:t>Notre jeu de données est composé de données médicales sur des patients qui ont été relevé par différents procédés à différentes périodes.</a:t>
            </a:r>
          </a:p>
          <a:p>
            <a:r>
              <a:rPr lang="fr-FR" sz="1800" dirty="0">
                <a:solidFill>
                  <a:schemeClr val="tx2"/>
                </a:solidFill>
              </a:rPr>
              <a:t>Seulement les données ne sont pas toute échantillonnées de la même manière ce qui entraine des différences de tailles de colonnes au sein des données.</a:t>
            </a:r>
          </a:p>
          <a:p>
            <a:r>
              <a:rPr lang="fr-FR" sz="1800" dirty="0">
                <a:solidFill>
                  <a:schemeClr val="tx2"/>
                </a:solidFill>
              </a:rPr>
              <a:t>Il a donc fallu re-échantillonner toutes les données à une taille unique correspondant à l’échantillonnage le plus petit (4 Hz). Pour cela j’ai réduit le </a:t>
            </a:r>
            <a:r>
              <a:rPr lang="fr-FR" sz="1800" dirty="0" err="1">
                <a:solidFill>
                  <a:schemeClr val="tx2"/>
                </a:solidFill>
              </a:rPr>
              <a:t>dataset</a:t>
            </a:r>
            <a:r>
              <a:rPr lang="fr-FR" sz="1800" dirty="0">
                <a:solidFill>
                  <a:schemeClr val="tx2"/>
                </a:solidFill>
              </a:rPr>
              <a:t> en moyennant les données afin qu’elles fassent la même taille que les données échantillonnées à 4Hz.</a:t>
            </a:r>
          </a:p>
          <a:p>
            <a:r>
              <a:rPr lang="fr-FR" sz="1800" dirty="0">
                <a:solidFill>
                  <a:schemeClr val="tx2"/>
                </a:solidFill>
              </a:rPr>
              <a:t>On obtient un jeu de données contenant les  informations des 15 sujets. Les données sont répartis en 22 colonnes : ['BVP', '</a:t>
            </a:r>
            <a:r>
              <a:rPr lang="fr-FR" sz="1800" dirty="0" err="1">
                <a:solidFill>
                  <a:schemeClr val="tx2"/>
                </a:solidFill>
              </a:rPr>
              <a:t>wrist_ACC_X</a:t>
            </a:r>
            <a:r>
              <a:rPr lang="fr-FR" sz="1800" dirty="0">
                <a:solidFill>
                  <a:schemeClr val="tx2"/>
                </a:solidFill>
              </a:rPr>
              <a:t>', '</a:t>
            </a:r>
            <a:r>
              <a:rPr lang="fr-FR" sz="1800" dirty="0" err="1">
                <a:solidFill>
                  <a:schemeClr val="tx2"/>
                </a:solidFill>
              </a:rPr>
              <a:t>wrist_ACC_Y</a:t>
            </a:r>
            <a:r>
              <a:rPr lang="fr-FR" sz="1800" dirty="0">
                <a:solidFill>
                  <a:schemeClr val="tx2"/>
                </a:solidFill>
              </a:rPr>
              <a:t>', '</a:t>
            </a:r>
            <a:r>
              <a:rPr lang="fr-FR" sz="1800" dirty="0" err="1">
                <a:solidFill>
                  <a:schemeClr val="tx2"/>
                </a:solidFill>
              </a:rPr>
              <a:t>wrist_ACC_Z</a:t>
            </a:r>
            <a:r>
              <a:rPr lang="fr-FR" sz="1800" dirty="0">
                <a:solidFill>
                  <a:schemeClr val="tx2"/>
                </a:solidFill>
              </a:rPr>
              <a:t>', 'EDA',  '</a:t>
            </a:r>
            <a:r>
              <a:rPr lang="fr-FR" sz="1800" dirty="0" err="1">
                <a:solidFill>
                  <a:schemeClr val="tx2"/>
                </a:solidFill>
              </a:rPr>
              <a:t>chest_ACC_X</a:t>
            </a:r>
            <a:r>
              <a:rPr lang="fr-FR" sz="1800" dirty="0">
                <a:solidFill>
                  <a:schemeClr val="tx2"/>
                </a:solidFill>
              </a:rPr>
              <a:t>', '</a:t>
            </a:r>
            <a:r>
              <a:rPr lang="fr-FR" sz="1800" dirty="0" err="1">
                <a:solidFill>
                  <a:schemeClr val="tx2"/>
                </a:solidFill>
              </a:rPr>
              <a:t>chest_ACC_Y</a:t>
            </a:r>
            <a:r>
              <a:rPr lang="fr-FR" sz="1800" dirty="0">
                <a:solidFill>
                  <a:schemeClr val="tx2"/>
                </a:solidFill>
              </a:rPr>
              <a:t>', '</a:t>
            </a:r>
            <a:r>
              <a:rPr lang="fr-FR" sz="1800" dirty="0" err="1">
                <a:solidFill>
                  <a:schemeClr val="tx2"/>
                </a:solidFill>
              </a:rPr>
              <a:t>chest_ACC_Z</a:t>
            </a:r>
            <a:r>
              <a:rPr lang="fr-FR" sz="1800" dirty="0">
                <a:solidFill>
                  <a:schemeClr val="tx2"/>
                </a:solidFill>
              </a:rPr>
              <a:t>', '</a:t>
            </a:r>
            <a:r>
              <a:rPr lang="fr-FR" sz="1800" dirty="0" err="1">
                <a:solidFill>
                  <a:schemeClr val="tx2"/>
                </a:solidFill>
              </a:rPr>
              <a:t>chest_ECG</a:t>
            </a:r>
            <a:r>
              <a:rPr lang="fr-FR" sz="1800" dirty="0">
                <a:solidFill>
                  <a:schemeClr val="tx2"/>
                </a:solidFill>
              </a:rPr>
              <a:t>', '</a:t>
            </a:r>
            <a:r>
              <a:rPr lang="fr-FR" sz="1800" dirty="0" err="1">
                <a:solidFill>
                  <a:schemeClr val="tx2"/>
                </a:solidFill>
              </a:rPr>
              <a:t>chest_EMG</a:t>
            </a:r>
            <a:r>
              <a:rPr lang="fr-FR" sz="1800" dirty="0">
                <a:solidFill>
                  <a:schemeClr val="tx2"/>
                </a:solidFill>
              </a:rPr>
              <a:t>’, '</a:t>
            </a:r>
            <a:r>
              <a:rPr lang="fr-FR" sz="1800" dirty="0" err="1">
                <a:solidFill>
                  <a:schemeClr val="tx2"/>
                </a:solidFill>
              </a:rPr>
              <a:t>chest_EDA</a:t>
            </a:r>
            <a:r>
              <a:rPr lang="fr-FR" sz="1800" dirty="0">
                <a:solidFill>
                  <a:schemeClr val="tx2"/>
                </a:solidFill>
              </a:rPr>
              <a:t>', '</a:t>
            </a:r>
            <a:r>
              <a:rPr lang="fr-FR" sz="1800" dirty="0" err="1">
                <a:solidFill>
                  <a:schemeClr val="tx2"/>
                </a:solidFill>
              </a:rPr>
              <a:t>chest_Temp</a:t>
            </a:r>
            <a:r>
              <a:rPr lang="fr-FR" sz="1800" dirty="0">
                <a:solidFill>
                  <a:schemeClr val="tx2"/>
                </a:solidFill>
              </a:rPr>
              <a:t>', '</a:t>
            </a:r>
            <a:r>
              <a:rPr lang="fr-FR" sz="1800" dirty="0" err="1">
                <a:solidFill>
                  <a:schemeClr val="tx2"/>
                </a:solidFill>
              </a:rPr>
              <a:t>chest_Resp</a:t>
            </a:r>
            <a:r>
              <a:rPr lang="fr-FR" sz="1800" dirty="0">
                <a:solidFill>
                  <a:schemeClr val="tx2"/>
                </a:solidFill>
              </a:rPr>
              <a:t>', '</a:t>
            </a:r>
            <a:r>
              <a:rPr lang="fr-FR" sz="1800" dirty="0" err="1">
                <a:solidFill>
                  <a:schemeClr val="tx2"/>
                </a:solidFill>
              </a:rPr>
              <a:t>rpeaks</a:t>
            </a:r>
            <a:r>
              <a:rPr lang="fr-FR" sz="1800" dirty="0">
                <a:solidFill>
                  <a:schemeClr val="tx2"/>
                </a:solidFill>
              </a:rPr>
              <a:t>', '</a:t>
            </a:r>
            <a:r>
              <a:rPr lang="fr-FR" sz="1800" dirty="0" err="1">
                <a:solidFill>
                  <a:schemeClr val="tx2"/>
                </a:solidFill>
              </a:rPr>
              <a:t>activity</a:t>
            </a:r>
            <a:r>
              <a:rPr lang="fr-FR" sz="1800" dirty="0">
                <a:solidFill>
                  <a:schemeClr val="tx2"/>
                </a:solidFill>
              </a:rPr>
              <a:t>', 'WEIGHT',  '</a:t>
            </a:r>
            <a:r>
              <a:rPr lang="fr-FR" sz="1800" dirty="0" err="1">
                <a:solidFill>
                  <a:schemeClr val="tx2"/>
                </a:solidFill>
              </a:rPr>
              <a:t>Gender</a:t>
            </a:r>
            <a:r>
              <a:rPr lang="fr-FR" sz="1800" dirty="0">
                <a:solidFill>
                  <a:schemeClr val="tx2"/>
                </a:solidFill>
              </a:rPr>
              <a:t>', 'AGE', 'HEIGHT', 'SKIN', 'SPORT', '</a:t>
            </a:r>
            <a:r>
              <a:rPr lang="fr-FR" sz="1800" dirty="0" err="1">
                <a:solidFill>
                  <a:schemeClr val="tx2"/>
                </a:solidFill>
              </a:rPr>
              <a:t>subject</a:t>
            </a:r>
            <a:r>
              <a:rPr lang="fr-FR" sz="1800" dirty="0">
                <a:solidFill>
                  <a:schemeClr val="tx2"/>
                </a:solidFill>
              </a:rPr>
              <a:t>’] et 517 956 lignes.</a:t>
            </a:r>
          </a:p>
        </p:txBody>
      </p: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720355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F8FA2-5316-4013-BA47-672EA26F5B74}"/>
              </a:ext>
            </a:extLst>
          </p:cNvPr>
          <p:cNvSpPr>
            <a:spLocks noGrp="1"/>
          </p:cNvSpPr>
          <p:nvPr>
            <p:ph type="ctrTitle"/>
          </p:nvPr>
        </p:nvSpPr>
        <p:spPr/>
        <p:txBody>
          <a:bodyPr/>
          <a:lstStyle/>
          <a:p>
            <a:r>
              <a:rPr lang="fr-FR" dirty="0"/>
              <a:t>Data visualisation</a:t>
            </a:r>
          </a:p>
        </p:txBody>
      </p:sp>
    </p:spTree>
    <p:extLst>
      <p:ext uri="{BB962C8B-B14F-4D97-AF65-F5344CB8AC3E}">
        <p14:creationId xmlns:p14="http://schemas.microsoft.com/office/powerpoint/2010/main" val="27345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FB3AA7A-B093-4DB6-829A-3C95A322A656}"/>
              </a:ext>
            </a:extLst>
          </p:cNvPr>
          <p:cNvSpPr txBox="1">
            <a:spLocks/>
          </p:cNvSpPr>
          <p:nvPr/>
        </p:nvSpPr>
        <p:spPr>
          <a:xfrm>
            <a:off x="709918" y="609421"/>
            <a:ext cx="5157944" cy="626709"/>
          </a:xfrm>
          <a:prstGeom prst="rect">
            <a:avLst/>
          </a:prstGeom>
        </p:spPr>
        <p:txBody>
          <a:bodyPr>
            <a:normAutofit fontScale="775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fr-FR" sz="3000" dirty="0">
                <a:solidFill>
                  <a:schemeClr val="tx2"/>
                </a:solidFill>
              </a:rPr>
              <a:t>Activity en fonction de </a:t>
            </a:r>
            <a:r>
              <a:rPr lang="fr-FR" sz="3000" dirty="0" err="1">
                <a:solidFill>
                  <a:schemeClr val="tx2"/>
                </a:solidFill>
              </a:rPr>
              <a:t>chest_ecg</a:t>
            </a:r>
            <a:r>
              <a:rPr lang="fr-FR" sz="3000" dirty="0">
                <a:solidFill>
                  <a:schemeClr val="tx2"/>
                </a:solidFill>
              </a:rPr>
              <a:t> </a:t>
            </a:r>
          </a:p>
        </p:txBody>
      </p:sp>
      <p:pic>
        <p:nvPicPr>
          <p:cNvPr id="12" name="Picture 4">
            <a:extLst>
              <a:ext uri="{FF2B5EF4-FFF2-40B4-BE49-F238E27FC236}">
                <a16:creationId xmlns:a16="http://schemas.microsoft.com/office/drawing/2014/main" id="{AB566DEB-5945-4440-BEBD-2E8E06101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4" t="7495" r="5143"/>
          <a:stretch/>
        </p:blipFill>
        <p:spPr bwMode="auto">
          <a:xfrm>
            <a:off x="709918" y="1236131"/>
            <a:ext cx="5097341" cy="38950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F330E085-6C1A-4B5F-AFC1-4927606BE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742" y="1348506"/>
            <a:ext cx="5568644" cy="3895089"/>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a:extLst>
              <a:ext uri="{FF2B5EF4-FFF2-40B4-BE49-F238E27FC236}">
                <a16:creationId xmlns:a16="http://schemas.microsoft.com/office/drawing/2014/main" id="{E29A3A09-3922-4F29-BE44-7C373B839CA7}"/>
              </a:ext>
            </a:extLst>
          </p:cNvPr>
          <p:cNvSpPr txBox="1">
            <a:spLocks/>
          </p:cNvSpPr>
          <p:nvPr/>
        </p:nvSpPr>
        <p:spPr>
          <a:xfrm>
            <a:off x="6878320" y="609422"/>
            <a:ext cx="4952182" cy="626709"/>
          </a:xfrm>
          <a:prstGeom prst="rect">
            <a:avLst/>
          </a:prstGeom>
        </p:spPr>
        <p:txBody>
          <a:bodyPr>
            <a:normAutofit fontScale="775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fr-FR" sz="3000" dirty="0">
                <a:solidFill>
                  <a:schemeClr val="tx2"/>
                </a:solidFill>
              </a:rPr>
              <a:t>SPORT en fonction de </a:t>
            </a:r>
            <a:r>
              <a:rPr lang="fr-FR" sz="3000" dirty="0" err="1">
                <a:solidFill>
                  <a:schemeClr val="tx2"/>
                </a:solidFill>
              </a:rPr>
              <a:t>chest_ecg</a:t>
            </a:r>
            <a:r>
              <a:rPr lang="fr-FR" sz="3000" dirty="0">
                <a:solidFill>
                  <a:schemeClr val="tx2"/>
                </a:solidFill>
              </a:rPr>
              <a:t> </a:t>
            </a:r>
          </a:p>
        </p:txBody>
      </p:sp>
      <p:sp>
        <p:nvSpPr>
          <p:cNvPr id="3" name="ZoneTexte 2">
            <a:extLst>
              <a:ext uri="{FF2B5EF4-FFF2-40B4-BE49-F238E27FC236}">
                <a16:creationId xmlns:a16="http://schemas.microsoft.com/office/drawing/2014/main" id="{657C3F12-18E1-4486-A61C-AB1550BD8BCD}"/>
              </a:ext>
            </a:extLst>
          </p:cNvPr>
          <p:cNvSpPr txBox="1"/>
          <p:nvPr/>
        </p:nvSpPr>
        <p:spPr>
          <a:xfrm>
            <a:off x="709918" y="5482917"/>
            <a:ext cx="11120584" cy="646331"/>
          </a:xfrm>
          <a:prstGeom prst="rect">
            <a:avLst/>
          </a:prstGeom>
          <a:noFill/>
        </p:spPr>
        <p:txBody>
          <a:bodyPr wrap="square" rtlCol="0">
            <a:spAutoFit/>
          </a:bodyPr>
          <a:lstStyle/>
          <a:p>
            <a:pPr algn="just"/>
            <a:r>
              <a:rPr lang="fr-FR" dirty="0"/>
              <a:t>On remarque que les valeurs de l’ECG sont très caractéristiques du type d’activité faites par le sujet. De plus sa qualité sportive semble influer sur  la dispersion des valeurs de l’ECG.</a:t>
            </a:r>
          </a:p>
        </p:txBody>
      </p:sp>
    </p:spTree>
    <p:extLst>
      <p:ext uri="{BB962C8B-B14F-4D97-AF65-F5344CB8AC3E}">
        <p14:creationId xmlns:p14="http://schemas.microsoft.com/office/powerpoint/2010/main" val="208992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FB3AA7A-B093-4DB6-829A-3C95A322A656}"/>
              </a:ext>
            </a:extLst>
          </p:cNvPr>
          <p:cNvSpPr txBox="1">
            <a:spLocks/>
          </p:cNvSpPr>
          <p:nvPr/>
        </p:nvSpPr>
        <p:spPr>
          <a:xfrm>
            <a:off x="916178" y="200386"/>
            <a:ext cx="10785827" cy="626709"/>
          </a:xfrm>
          <a:prstGeom prst="rect">
            <a:avLst/>
          </a:prstGeom>
        </p:spPr>
        <p:txBody>
          <a:bodyPr>
            <a:normAutofit fontScale="775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fr-FR" sz="3000" dirty="0" err="1">
                <a:solidFill>
                  <a:schemeClr val="tx2"/>
                </a:solidFill>
              </a:rPr>
              <a:t>activity</a:t>
            </a:r>
            <a:r>
              <a:rPr lang="fr-FR" sz="3000" dirty="0">
                <a:solidFill>
                  <a:schemeClr val="tx2"/>
                </a:solidFill>
              </a:rPr>
              <a:t> en fonction de </a:t>
            </a:r>
            <a:r>
              <a:rPr lang="fr-FR" sz="3000" dirty="0" err="1">
                <a:solidFill>
                  <a:schemeClr val="tx2"/>
                </a:solidFill>
              </a:rPr>
              <a:t>blood</a:t>
            </a:r>
            <a:r>
              <a:rPr lang="fr-FR" sz="3000" dirty="0">
                <a:solidFill>
                  <a:schemeClr val="tx2"/>
                </a:solidFill>
              </a:rPr>
              <a:t> volume pressure (couleur correspondant a la </a:t>
            </a:r>
            <a:r>
              <a:rPr lang="fr-FR" sz="3000" dirty="0" err="1">
                <a:solidFill>
                  <a:schemeClr val="tx2"/>
                </a:solidFill>
              </a:rPr>
              <a:t>qualite</a:t>
            </a:r>
            <a:r>
              <a:rPr lang="fr-FR" sz="3000" dirty="0">
                <a:solidFill>
                  <a:schemeClr val="tx2"/>
                </a:solidFill>
              </a:rPr>
              <a:t> sportive)</a:t>
            </a:r>
          </a:p>
        </p:txBody>
      </p:sp>
      <p:pic>
        <p:nvPicPr>
          <p:cNvPr id="7170" name="Picture 2">
            <a:extLst>
              <a:ext uri="{FF2B5EF4-FFF2-40B4-BE49-F238E27FC236}">
                <a16:creationId xmlns:a16="http://schemas.microsoft.com/office/drawing/2014/main" id="{1DAD7E4E-66C2-464B-B16D-48D33B96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71" y="760915"/>
            <a:ext cx="7731443" cy="609708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94B36F02-086A-473D-9AA8-D90D2F20BB4C}"/>
              </a:ext>
            </a:extLst>
          </p:cNvPr>
          <p:cNvSpPr txBox="1"/>
          <p:nvPr/>
        </p:nvSpPr>
        <p:spPr>
          <a:xfrm>
            <a:off x="8843059" y="2303363"/>
            <a:ext cx="2858946" cy="1754326"/>
          </a:xfrm>
          <a:prstGeom prst="rect">
            <a:avLst/>
          </a:prstGeom>
          <a:noFill/>
        </p:spPr>
        <p:txBody>
          <a:bodyPr wrap="square" rtlCol="0">
            <a:spAutoFit/>
          </a:bodyPr>
          <a:lstStyle/>
          <a:p>
            <a:pPr algn="just"/>
            <a:r>
              <a:rPr lang="fr-FR" dirty="0"/>
              <a:t>On peut noter que plus la personne est sportive plus sa pression sanguine est dispersée lorsqu'il est actif contrairement à une personne peu sportive.</a:t>
            </a:r>
          </a:p>
        </p:txBody>
      </p:sp>
    </p:spTree>
    <p:extLst>
      <p:ext uri="{BB962C8B-B14F-4D97-AF65-F5344CB8AC3E}">
        <p14:creationId xmlns:p14="http://schemas.microsoft.com/office/powerpoint/2010/main" val="132878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FB3AA7A-B093-4DB6-829A-3C95A322A656}"/>
              </a:ext>
            </a:extLst>
          </p:cNvPr>
          <p:cNvSpPr txBox="1">
            <a:spLocks/>
          </p:cNvSpPr>
          <p:nvPr/>
        </p:nvSpPr>
        <p:spPr>
          <a:xfrm>
            <a:off x="1141967" y="265094"/>
            <a:ext cx="9444753" cy="626709"/>
          </a:xfrm>
          <a:prstGeom prst="rect">
            <a:avLst/>
          </a:prstGeom>
        </p:spPr>
        <p:txBody>
          <a:bodyP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fr-FR" sz="3000" dirty="0" err="1">
                <a:solidFill>
                  <a:schemeClr val="tx2"/>
                </a:solidFill>
              </a:rPr>
              <a:t>activity</a:t>
            </a:r>
            <a:r>
              <a:rPr lang="fr-FR" sz="3000" dirty="0">
                <a:solidFill>
                  <a:schemeClr val="tx2"/>
                </a:solidFill>
              </a:rPr>
              <a:t> en fonction de sport</a:t>
            </a:r>
          </a:p>
        </p:txBody>
      </p:sp>
      <p:pic>
        <p:nvPicPr>
          <p:cNvPr id="10242" name="Picture 2">
            <a:extLst>
              <a:ext uri="{FF2B5EF4-FFF2-40B4-BE49-F238E27FC236}">
                <a16:creationId xmlns:a16="http://schemas.microsoft.com/office/drawing/2014/main" id="{F80F0C3F-DC27-4460-8136-332F28CCC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76" y="982681"/>
            <a:ext cx="8362950" cy="56102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A29C902-2604-4B01-AB03-B28F30A844BC}"/>
              </a:ext>
            </a:extLst>
          </p:cNvPr>
          <p:cNvSpPr txBox="1"/>
          <p:nvPr/>
        </p:nvSpPr>
        <p:spPr>
          <a:xfrm>
            <a:off x="9167726" y="2274838"/>
            <a:ext cx="2837988" cy="2308324"/>
          </a:xfrm>
          <a:prstGeom prst="rect">
            <a:avLst/>
          </a:prstGeom>
          <a:noFill/>
        </p:spPr>
        <p:txBody>
          <a:bodyPr wrap="square" rtlCol="0">
            <a:spAutoFit/>
          </a:bodyPr>
          <a:lstStyle/>
          <a:p>
            <a:pPr algn="just"/>
            <a:r>
              <a:rPr lang="fr-FR" dirty="0"/>
              <a:t>On constate que les personnes de qualité sportive 2, 4, 5 et 6 effectuent toutes les activités tandis que les personnes de qualités sportives 1 sont restreintes aux activités 0 à 5.</a:t>
            </a:r>
          </a:p>
        </p:txBody>
      </p:sp>
    </p:spTree>
    <p:extLst>
      <p:ext uri="{BB962C8B-B14F-4D97-AF65-F5344CB8AC3E}">
        <p14:creationId xmlns:p14="http://schemas.microsoft.com/office/powerpoint/2010/main" val="123752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FB3AA7A-B093-4DB6-829A-3C95A322A656}"/>
              </a:ext>
            </a:extLst>
          </p:cNvPr>
          <p:cNvSpPr txBox="1">
            <a:spLocks/>
          </p:cNvSpPr>
          <p:nvPr/>
        </p:nvSpPr>
        <p:spPr>
          <a:xfrm>
            <a:off x="1141967" y="265094"/>
            <a:ext cx="9444753" cy="626709"/>
          </a:xfrm>
          <a:prstGeom prst="rect">
            <a:avLst/>
          </a:prstGeom>
        </p:spPr>
        <p:txBody>
          <a:bodyP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fr-FR" sz="3000" dirty="0">
                <a:solidFill>
                  <a:schemeClr val="tx2"/>
                </a:solidFill>
              </a:rPr>
              <a:t>Activity en fonction de EDA</a:t>
            </a:r>
          </a:p>
        </p:txBody>
      </p:sp>
      <p:pic>
        <p:nvPicPr>
          <p:cNvPr id="8194" name="Picture 2">
            <a:extLst>
              <a:ext uri="{FF2B5EF4-FFF2-40B4-BE49-F238E27FC236}">
                <a16:creationId xmlns:a16="http://schemas.microsoft.com/office/drawing/2014/main" id="{2FDCF48E-43BB-4D1C-87CC-0B7F938018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33" t="8110" r="7167" b="666"/>
          <a:stretch/>
        </p:blipFill>
        <p:spPr bwMode="auto">
          <a:xfrm>
            <a:off x="1141967" y="1189617"/>
            <a:ext cx="6130519" cy="473931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923EFEB4-7D9E-45A8-ACD9-D3B8C84A9DB8}"/>
              </a:ext>
            </a:extLst>
          </p:cNvPr>
          <p:cNvSpPr txBox="1"/>
          <p:nvPr/>
        </p:nvSpPr>
        <p:spPr>
          <a:xfrm>
            <a:off x="8794864" y="2274838"/>
            <a:ext cx="2837988" cy="1754326"/>
          </a:xfrm>
          <a:prstGeom prst="rect">
            <a:avLst/>
          </a:prstGeom>
          <a:noFill/>
        </p:spPr>
        <p:txBody>
          <a:bodyPr wrap="square" rtlCol="0">
            <a:spAutoFit/>
          </a:bodyPr>
          <a:lstStyle/>
          <a:p>
            <a:pPr algn="just"/>
            <a:r>
              <a:rPr lang="fr-FR" dirty="0"/>
              <a:t>On constate que l’EDA est très variant selon le type d’activités effectués ce qui peut se révéler une </a:t>
            </a:r>
            <a:r>
              <a:rPr lang="fr-FR" dirty="0" err="1"/>
              <a:t>feature</a:t>
            </a:r>
            <a:r>
              <a:rPr lang="fr-FR" dirty="0"/>
              <a:t> intéressante pour un modèle de classification.</a:t>
            </a:r>
          </a:p>
        </p:txBody>
      </p:sp>
    </p:spTree>
    <p:extLst>
      <p:ext uri="{BB962C8B-B14F-4D97-AF65-F5344CB8AC3E}">
        <p14:creationId xmlns:p14="http://schemas.microsoft.com/office/powerpoint/2010/main" val="395336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C77C160-00BE-452F-B495-8007D54A6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85" y="866092"/>
            <a:ext cx="4465955" cy="299595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4B7AA90-4B07-4C4B-887B-A97ABA25A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160" y="866092"/>
            <a:ext cx="4465955" cy="299595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5C27FA6-DA31-496F-A692-02809EA849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885" y="3862046"/>
            <a:ext cx="4465955" cy="2995954"/>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FFB3AA7A-B093-4DB6-829A-3C95A322A656}"/>
              </a:ext>
            </a:extLst>
          </p:cNvPr>
          <p:cNvSpPr txBox="1">
            <a:spLocks/>
          </p:cNvSpPr>
          <p:nvPr/>
        </p:nvSpPr>
        <p:spPr>
          <a:xfrm>
            <a:off x="992623" y="239383"/>
            <a:ext cx="9444753" cy="626709"/>
          </a:xfrm>
          <a:prstGeom prst="rect">
            <a:avLst/>
          </a:prstGeom>
        </p:spPr>
        <p:txBody>
          <a:bodyP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r"/>
            <a:r>
              <a:rPr lang="fr-FR" sz="3000" dirty="0">
                <a:solidFill>
                  <a:schemeClr val="tx2"/>
                </a:solidFill>
              </a:rPr>
              <a:t>Activity en fonction de </a:t>
            </a:r>
            <a:r>
              <a:rPr lang="fr-FR" sz="3000" dirty="0" err="1">
                <a:solidFill>
                  <a:schemeClr val="tx2"/>
                </a:solidFill>
              </a:rPr>
              <a:t>eda</a:t>
            </a:r>
            <a:r>
              <a:rPr lang="fr-FR" sz="3000" dirty="0">
                <a:solidFill>
                  <a:schemeClr val="tx2"/>
                </a:solidFill>
              </a:rPr>
              <a:t> par sujet</a:t>
            </a:r>
          </a:p>
        </p:txBody>
      </p:sp>
      <p:pic>
        <p:nvPicPr>
          <p:cNvPr id="6152" name="Picture 8">
            <a:extLst>
              <a:ext uri="{FF2B5EF4-FFF2-40B4-BE49-F238E27FC236}">
                <a16:creationId xmlns:a16="http://schemas.microsoft.com/office/drawing/2014/main" id="{7CD0FAF7-FE9D-49FA-9967-B818C0A96A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8159" y="3862046"/>
            <a:ext cx="4465955" cy="2995954"/>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A92AE02-D4C8-43A5-B07B-5FDF36407BB9}"/>
              </a:ext>
            </a:extLst>
          </p:cNvPr>
          <p:cNvSpPr txBox="1"/>
          <p:nvPr/>
        </p:nvSpPr>
        <p:spPr>
          <a:xfrm>
            <a:off x="5476240" y="1798320"/>
            <a:ext cx="538480" cy="369332"/>
          </a:xfrm>
          <a:prstGeom prst="rect">
            <a:avLst/>
          </a:prstGeom>
          <a:noFill/>
        </p:spPr>
        <p:txBody>
          <a:bodyPr wrap="square" rtlCol="0">
            <a:spAutoFit/>
          </a:bodyPr>
          <a:lstStyle/>
          <a:p>
            <a:r>
              <a:rPr lang="fr-FR" dirty="0"/>
              <a:t>S1</a:t>
            </a:r>
          </a:p>
        </p:txBody>
      </p:sp>
      <p:sp>
        <p:nvSpPr>
          <p:cNvPr id="8" name="ZoneTexte 7">
            <a:extLst>
              <a:ext uri="{FF2B5EF4-FFF2-40B4-BE49-F238E27FC236}">
                <a16:creationId xmlns:a16="http://schemas.microsoft.com/office/drawing/2014/main" id="{EA85354D-1519-44E2-9934-008909FCA0F0}"/>
              </a:ext>
            </a:extLst>
          </p:cNvPr>
          <p:cNvSpPr txBox="1"/>
          <p:nvPr/>
        </p:nvSpPr>
        <p:spPr>
          <a:xfrm>
            <a:off x="5445760" y="5090160"/>
            <a:ext cx="538480" cy="369332"/>
          </a:xfrm>
          <a:prstGeom prst="rect">
            <a:avLst/>
          </a:prstGeom>
          <a:noFill/>
        </p:spPr>
        <p:txBody>
          <a:bodyPr wrap="square" rtlCol="0">
            <a:spAutoFit/>
          </a:bodyPr>
          <a:lstStyle/>
          <a:p>
            <a:r>
              <a:rPr lang="fr-FR" dirty="0"/>
              <a:t>S2</a:t>
            </a:r>
          </a:p>
        </p:txBody>
      </p:sp>
      <p:sp>
        <p:nvSpPr>
          <p:cNvPr id="9" name="ZoneTexte 8">
            <a:extLst>
              <a:ext uri="{FF2B5EF4-FFF2-40B4-BE49-F238E27FC236}">
                <a16:creationId xmlns:a16="http://schemas.microsoft.com/office/drawing/2014/main" id="{6E88D13A-463E-4226-AD21-0875BDF18016}"/>
              </a:ext>
            </a:extLst>
          </p:cNvPr>
          <p:cNvSpPr txBox="1"/>
          <p:nvPr/>
        </p:nvSpPr>
        <p:spPr>
          <a:xfrm>
            <a:off x="11303634" y="2192259"/>
            <a:ext cx="538480" cy="369332"/>
          </a:xfrm>
          <a:prstGeom prst="rect">
            <a:avLst/>
          </a:prstGeom>
          <a:noFill/>
        </p:spPr>
        <p:txBody>
          <a:bodyPr wrap="square" rtlCol="0">
            <a:spAutoFit/>
          </a:bodyPr>
          <a:lstStyle/>
          <a:p>
            <a:r>
              <a:rPr lang="fr-FR" dirty="0"/>
              <a:t>S3</a:t>
            </a:r>
          </a:p>
        </p:txBody>
      </p:sp>
      <p:sp>
        <p:nvSpPr>
          <p:cNvPr id="10" name="ZoneTexte 9">
            <a:extLst>
              <a:ext uri="{FF2B5EF4-FFF2-40B4-BE49-F238E27FC236}">
                <a16:creationId xmlns:a16="http://schemas.microsoft.com/office/drawing/2014/main" id="{F5B48F93-8211-4FD2-8021-640D57F4D735}"/>
              </a:ext>
            </a:extLst>
          </p:cNvPr>
          <p:cNvSpPr txBox="1"/>
          <p:nvPr/>
        </p:nvSpPr>
        <p:spPr>
          <a:xfrm>
            <a:off x="11334114" y="4990691"/>
            <a:ext cx="538480" cy="369332"/>
          </a:xfrm>
          <a:prstGeom prst="rect">
            <a:avLst/>
          </a:prstGeom>
          <a:noFill/>
        </p:spPr>
        <p:txBody>
          <a:bodyPr wrap="square" rtlCol="0">
            <a:spAutoFit/>
          </a:bodyPr>
          <a:lstStyle/>
          <a:p>
            <a:r>
              <a:rPr lang="fr-FR" dirty="0"/>
              <a:t>S4</a:t>
            </a:r>
          </a:p>
        </p:txBody>
      </p:sp>
    </p:spTree>
    <p:extLst>
      <p:ext uri="{BB962C8B-B14F-4D97-AF65-F5344CB8AC3E}">
        <p14:creationId xmlns:p14="http://schemas.microsoft.com/office/powerpoint/2010/main" val="1533207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À bandes">
  <a:themeElements>
    <a:clrScheme name="À bande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À bande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À bande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25</TotalTime>
  <Words>1159</Words>
  <Application>Microsoft Office PowerPoint</Application>
  <PresentationFormat>Grand écran</PresentationFormat>
  <Paragraphs>84</Paragraphs>
  <Slides>28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Arial Unicode MS</vt:lpstr>
      <vt:lpstr>Corbel</vt:lpstr>
      <vt:lpstr>Wingdings</vt:lpstr>
      <vt:lpstr>À bandes</vt:lpstr>
      <vt:lpstr>Python for data analysis</vt:lpstr>
      <vt:lpstr>Comment j’ai abordé Le problème?</vt:lpstr>
      <vt:lpstr>Construction du dataset</vt:lpstr>
      <vt:lpstr>Data visualisation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Matrice de corrélation</vt:lpstr>
      <vt:lpstr>Traitement des Features</vt:lpstr>
      <vt:lpstr>Feature engineering </vt:lpstr>
      <vt:lpstr>selection des features</vt:lpstr>
      <vt:lpstr>Création de modèles</vt:lpstr>
      <vt:lpstr>Comparaison des premiers modèles</vt:lpstr>
      <vt:lpstr>Optimisation de modèles</vt:lpstr>
      <vt:lpstr>Optimisation du KNN en faisant varier k</vt:lpstr>
      <vt:lpstr>Optimisation du RANDOM FOREST AVEC UN GRID SEARCH</vt:lpstr>
      <vt:lpstr>Analyse du modèle de random forest optimisé</vt:lpstr>
      <vt:lpstr>API DJANGO</vt:lpstr>
      <vt:lpstr>API DJANGO - Models</vt:lpstr>
      <vt:lpstr>API DJANGO - SERIalizer</vt:lpstr>
      <vt:lpstr>API - Views</vt:lpstr>
      <vt:lpstr>Lancement  de l’api</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dc:title>
  <dc:creator>Axel de Cuniac</dc:creator>
  <cp:lastModifiedBy>Axel de Cuniac</cp:lastModifiedBy>
  <cp:revision>10</cp:revision>
  <dcterms:created xsi:type="dcterms:W3CDTF">2020-01-31T09:53:40Z</dcterms:created>
  <dcterms:modified xsi:type="dcterms:W3CDTF">2020-01-31T15:20:47Z</dcterms:modified>
</cp:coreProperties>
</file>