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Balsamiq Sans"/>
      <p:regular r:id="rId19"/>
      <p:bold r:id="rId20"/>
      <p:italic r:id="rId21"/>
      <p:boldItalic r:id="rId22"/>
    </p:embeddedFont>
    <p:embeddedFont>
      <p:font typeface="Poppins"/>
      <p:regular r:id="rId23"/>
      <p:bold r:id="rId24"/>
      <p:italic r:id="rId25"/>
      <p:boldItalic r:id="rId26"/>
    </p:embeddedFont>
    <p:embeddedFont>
      <p:font typeface="Montserrat"/>
      <p:regular r:id="rId27"/>
      <p:bold r:id="rId28"/>
      <p:italic r:id="rId29"/>
      <p:boldItalic r:id="rId30"/>
    </p:embeddedFont>
    <p:embeddedFont>
      <p:font typeface="Lato Light"/>
      <p:regular r:id="rId31"/>
      <p:bold r:id="rId32"/>
      <p:italic r:id="rId33"/>
      <p:boldItalic r:id="rId34"/>
    </p:embeddedFont>
    <p:embeddedFont>
      <p:font typeface="Quicksand SemiBold"/>
      <p:regular r:id="rId35"/>
      <p:bold r:id="rId36"/>
    </p:embeddedFont>
    <p:embeddedFont>
      <p:font typeface="Open Sans Medium"/>
      <p:regular r:id="rId37"/>
      <p:bold r:id="rId38"/>
      <p:italic r:id="rId39"/>
      <p:boldItalic r:id="rId40"/>
    </p:embeddedFont>
    <p:embeddedFont>
      <p:font typeface="Quicksand Medium"/>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boldItalic.fntdata"/><Relationship Id="rId20" Type="http://schemas.openxmlformats.org/officeDocument/2006/relationships/font" Target="fonts/BalsamiqSans-bold.fntdata"/><Relationship Id="rId42" Type="http://schemas.openxmlformats.org/officeDocument/2006/relationships/font" Target="fonts/QuicksandMedium-bold.fntdata"/><Relationship Id="rId41" Type="http://schemas.openxmlformats.org/officeDocument/2006/relationships/font" Target="fonts/QuicksandMedium-regular.fntdata"/><Relationship Id="rId22" Type="http://schemas.openxmlformats.org/officeDocument/2006/relationships/font" Target="fonts/BalsamiqSans-boldItalic.fntdata"/><Relationship Id="rId21" Type="http://schemas.openxmlformats.org/officeDocument/2006/relationships/font" Target="fonts/BalsamiqSans-italic.fntdata"/><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Light-italic.fntdata"/><Relationship Id="rId10" Type="http://schemas.openxmlformats.org/officeDocument/2006/relationships/slide" Target="slides/slide4.xml"/><Relationship Id="rId32" Type="http://schemas.openxmlformats.org/officeDocument/2006/relationships/font" Target="fonts/LatoLight-bold.fntdata"/><Relationship Id="rId13" Type="http://schemas.openxmlformats.org/officeDocument/2006/relationships/slide" Target="slides/slide7.xml"/><Relationship Id="rId35" Type="http://schemas.openxmlformats.org/officeDocument/2006/relationships/font" Target="fonts/QuicksandSemiBold-regular.fntdata"/><Relationship Id="rId12" Type="http://schemas.openxmlformats.org/officeDocument/2006/relationships/slide" Target="slides/slide6.xml"/><Relationship Id="rId34" Type="http://schemas.openxmlformats.org/officeDocument/2006/relationships/font" Target="fonts/LatoLight-boldItalic.fntdata"/><Relationship Id="rId15" Type="http://schemas.openxmlformats.org/officeDocument/2006/relationships/slide" Target="slides/slide9.xml"/><Relationship Id="rId37" Type="http://schemas.openxmlformats.org/officeDocument/2006/relationships/font" Target="fonts/OpenSansMedium-regular.fntdata"/><Relationship Id="rId14" Type="http://schemas.openxmlformats.org/officeDocument/2006/relationships/slide" Target="slides/slide8.xml"/><Relationship Id="rId36" Type="http://schemas.openxmlformats.org/officeDocument/2006/relationships/font" Target="fonts/QuicksandSemiBold-bold.fntdata"/><Relationship Id="rId17" Type="http://schemas.openxmlformats.org/officeDocument/2006/relationships/slide" Target="slides/slide11.xml"/><Relationship Id="rId39" Type="http://schemas.openxmlformats.org/officeDocument/2006/relationships/font" Target="fonts/OpenSansMedium-italic.fntdata"/><Relationship Id="rId16" Type="http://schemas.openxmlformats.org/officeDocument/2006/relationships/slide" Target="slides/slide10.xml"/><Relationship Id="rId38" Type="http://schemas.openxmlformats.org/officeDocument/2006/relationships/font" Target="fonts/OpenSansMedium-bold.fntdata"/><Relationship Id="rId19" Type="http://schemas.openxmlformats.org/officeDocument/2006/relationships/font" Target="fonts/BalsamiqSans-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SLIDES_API160136974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SLIDES_API160136974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SLIDES_API160136974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SLIDES_API160136974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SLIDES_API160136974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SLIDES_API160136974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SLIDES_API160136974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SLIDES_API160136974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SLIDES_API160136974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SLIDES_API160136974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SLIDES_API160136974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SLIDES_API160136974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SLIDES_API160136974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SLIDES_API160136974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SLIDES_API160136974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SLIDES_API160136974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SLIDES_API160136974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SLIDES_API160136974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SLIDES_API160136974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SLIDES_API160136974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SLIDES_API160136974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SLIDES_API160136974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SLIDES_API160136974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SLIDES_API160136974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0" Type="http://schemas.openxmlformats.org/officeDocument/2006/relationships/image" Target="../media/image11.png"/><Relationship Id="rId11" Type="http://schemas.openxmlformats.org/officeDocument/2006/relationships/image" Target="../media/image32.png"/><Relationship Id="rId10" Type="http://schemas.openxmlformats.org/officeDocument/2006/relationships/image" Target="../media/image29.png"/><Relationship Id="rId13" Type="http://schemas.openxmlformats.org/officeDocument/2006/relationships/image" Target="../media/image13.png"/><Relationship Id="rId12" Type="http://schemas.openxmlformats.org/officeDocument/2006/relationships/image" Target="../media/image15.png"/><Relationship Id="rId1" Type="http://schemas.openxmlformats.org/officeDocument/2006/relationships/slideMaster" Target="../slideMasters/slideMaster2.xml"/><Relationship Id="rId2" Type="http://schemas.openxmlformats.org/officeDocument/2006/relationships/image" Target="../media/image33.png"/><Relationship Id="rId3" Type="http://schemas.openxmlformats.org/officeDocument/2006/relationships/image" Target="../media/image1.png"/><Relationship Id="rId4" Type="http://schemas.openxmlformats.org/officeDocument/2006/relationships/image" Target="../media/image17.png"/><Relationship Id="rId9" Type="http://schemas.openxmlformats.org/officeDocument/2006/relationships/image" Target="../media/image6.png"/><Relationship Id="rId15" Type="http://schemas.openxmlformats.org/officeDocument/2006/relationships/image" Target="../media/image4.png"/><Relationship Id="rId14" Type="http://schemas.openxmlformats.org/officeDocument/2006/relationships/image" Target="../media/image28.png"/><Relationship Id="rId17" Type="http://schemas.openxmlformats.org/officeDocument/2006/relationships/image" Target="../media/image30.png"/><Relationship Id="rId16" Type="http://schemas.openxmlformats.org/officeDocument/2006/relationships/image" Target="../media/image8.png"/><Relationship Id="rId5" Type="http://schemas.openxmlformats.org/officeDocument/2006/relationships/image" Target="../media/image10.png"/><Relationship Id="rId19" Type="http://schemas.openxmlformats.org/officeDocument/2006/relationships/image" Target="../media/image9.png"/><Relationship Id="rId6" Type="http://schemas.openxmlformats.org/officeDocument/2006/relationships/image" Target="../media/image7.png"/><Relationship Id="rId18"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18.png"/><Relationship Id="rId7" Type="http://schemas.openxmlformats.org/officeDocument/2006/relationships/image" Target="../media/image19.png"/></Relationships>
</file>

<file path=ppt/slideLayouts/_rels/slideLayout14.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0.png"/><Relationship Id="rId4" Type="http://schemas.openxmlformats.org/officeDocument/2006/relationships/image" Target="../media/image34.png"/><Relationship Id="rId9" Type="http://schemas.openxmlformats.org/officeDocument/2006/relationships/image" Target="../media/image23.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3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0.png"/><Relationship Id="rId4" Type="http://schemas.openxmlformats.org/officeDocument/2006/relationships/image" Target="../media/image35.png"/><Relationship Id="rId5" Type="http://schemas.openxmlformats.org/officeDocument/2006/relationships/image" Target="../media/image2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9.png"/><Relationship Id="rId13" Type="http://schemas.openxmlformats.org/officeDocument/2006/relationships/image" Target="../media/image20.png"/><Relationship Id="rId12" Type="http://schemas.openxmlformats.org/officeDocument/2006/relationships/image" Target="../media/image16.png"/><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5.png"/><Relationship Id="rId15" Type="http://schemas.openxmlformats.org/officeDocument/2006/relationships/image" Target="../media/image19.png"/><Relationship Id="rId14" Type="http://schemas.openxmlformats.org/officeDocument/2006/relationships/image" Target="../media/image18.png"/><Relationship Id="rId16"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3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0" Type="http://schemas.openxmlformats.org/officeDocument/2006/relationships/image" Target="../media/image23.png"/><Relationship Id="rId11" Type="http://schemas.openxmlformats.org/officeDocument/2006/relationships/image" Target="../media/image9.png"/><Relationship Id="rId10" Type="http://schemas.openxmlformats.org/officeDocument/2006/relationships/image" Target="../media/image5.png"/><Relationship Id="rId13" Type="http://schemas.openxmlformats.org/officeDocument/2006/relationships/image" Target="../media/image33.png"/><Relationship Id="rId12"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30.png"/><Relationship Id="rId15" Type="http://schemas.openxmlformats.org/officeDocument/2006/relationships/image" Target="../media/image3.png"/><Relationship Id="rId14"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2.png"/><Relationship Id="rId5" Type="http://schemas.openxmlformats.org/officeDocument/2006/relationships/image" Target="../media/image13.png"/><Relationship Id="rId19" Type="http://schemas.openxmlformats.org/officeDocument/2006/relationships/image" Target="../media/image34.png"/><Relationship Id="rId6" Type="http://schemas.openxmlformats.org/officeDocument/2006/relationships/image" Target="../media/image28.png"/><Relationship Id="rId18" Type="http://schemas.openxmlformats.org/officeDocument/2006/relationships/image" Target="../media/image29.png"/><Relationship Id="rId7" Type="http://schemas.openxmlformats.org/officeDocument/2006/relationships/image" Target="../media/image4.png"/><Relationship Id="rId8"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2.png"/><Relationship Id="rId4" Type="http://schemas.openxmlformats.org/officeDocument/2006/relationships/image" Target="../media/image3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23.png"/><Relationship Id="rId8" Type="http://schemas.openxmlformats.org/officeDocument/2006/relationships/image" Target="../media/image39.png"/></Relationships>
</file>

<file path=ppt/slideLayouts/_rels/slideLayout26.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4.png"/><Relationship Id="rId13" Type="http://schemas.openxmlformats.org/officeDocument/2006/relationships/image" Target="../media/image11.png"/><Relationship Id="rId12" Type="http://schemas.openxmlformats.org/officeDocument/2006/relationships/image" Target="../media/image30.png"/><Relationship Id="rId1" Type="http://schemas.openxmlformats.org/officeDocument/2006/relationships/slideMaster" Target="../slideMasters/slideMaster2.xml"/><Relationship Id="rId2" Type="http://schemas.openxmlformats.org/officeDocument/2006/relationships/image" Target="../media/image35.png"/><Relationship Id="rId3" Type="http://schemas.openxmlformats.org/officeDocument/2006/relationships/image" Target="../media/image12.png"/><Relationship Id="rId4" Type="http://schemas.openxmlformats.org/officeDocument/2006/relationships/image" Target="../media/image20.png"/><Relationship Id="rId9" Type="http://schemas.openxmlformats.org/officeDocument/2006/relationships/image" Target="../media/image28.png"/><Relationship Id="rId15" Type="http://schemas.openxmlformats.org/officeDocument/2006/relationships/image" Target="../media/image18.png"/><Relationship Id="rId14" Type="http://schemas.openxmlformats.org/officeDocument/2006/relationships/image" Target="../media/image23.png"/><Relationship Id="rId17" Type="http://schemas.openxmlformats.org/officeDocument/2006/relationships/image" Target="../media/image37.png"/><Relationship Id="rId16" Type="http://schemas.openxmlformats.org/officeDocument/2006/relationships/image" Target="../media/image19.png"/><Relationship Id="rId5" Type="http://schemas.openxmlformats.org/officeDocument/2006/relationships/image" Target="../media/image1.png"/><Relationship Id="rId6" Type="http://schemas.openxmlformats.org/officeDocument/2006/relationships/image" Target="../media/image32.png"/><Relationship Id="rId18" Type="http://schemas.openxmlformats.org/officeDocument/2006/relationships/image" Target="../media/image38.png"/><Relationship Id="rId7" Type="http://schemas.openxmlformats.org/officeDocument/2006/relationships/image" Target="../media/image15.png"/><Relationship Id="rId8"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bg>
      <p:bgPr>
        <a:solidFill>
          <a:schemeClr val="dk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732150" y="1432763"/>
            <a:ext cx="7679700" cy="726900"/>
          </a:xfrm>
          <a:prstGeom prst="rect">
            <a:avLst/>
          </a:prstGeom>
        </p:spPr>
        <p:txBody>
          <a:bodyPr anchorCtr="0" anchor="b" bIns="34275" lIns="34275" spcFirstLastPara="1" rIns="34275" wrap="square" tIns="34275">
            <a:noAutofit/>
          </a:bodyPr>
          <a:lstStyle>
            <a:lvl1pPr lvl="0" algn="ctr">
              <a:spcBef>
                <a:spcPts val="0"/>
              </a:spcBef>
              <a:spcAft>
                <a:spcPts val="0"/>
              </a:spcAft>
              <a:buClr>
                <a:schemeClr val="accent3"/>
              </a:buClr>
              <a:buSzPts val="3200"/>
              <a:buNone/>
              <a:defRPr sz="3200">
                <a:solidFill>
                  <a:schemeClr val="accent3"/>
                </a:solidFill>
              </a:defRPr>
            </a:lvl1pPr>
            <a:lvl2pPr lvl="1">
              <a:spcBef>
                <a:spcPts val="0"/>
              </a:spcBef>
              <a:spcAft>
                <a:spcPts val="0"/>
              </a:spcAft>
              <a:buClr>
                <a:schemeClr val="lt2"/>
              </a:buClr>
              <a:buSzPts val="500"/>
              <a:buNone/>
              <a:defRPr>
                <a:solidFill>
                  <a:schemeClr val="lt2"/>
                </a:solidFill>
                <a:latin typeface="Poppins"/>
                <a:ea typeface="Poppins"/>
                <a:cs typeface="Poppins"/>
                <a:sym typeface="Poppins"/>
              </a:defRPr>
            </a:lvl2pPr>
            <a:lvl3pPr lvl="2">
              <a:spcBef>
                <a:spcPts val="0"/>
              </a:spcBef>
              <a:spcAft>
                <a:spcPts val="0"/>
              </a:spcAft>
              <a:buClr>
                <a:schemeClr val="lt2"/>
              </a:buClr>
              <a:buSzPts val="500"/>
              <a:buNone/>
              <a:defRPr>
                <a:solidFill>
                  <a:schemeClr val="lt2"/>
                </a:solidFill>
                <a:latin typeface="Poppins"/>
                <a:ea typeface="Poppins"/>
                <a:cs typeface="Poppins"/>
                <a:sym typeface="Poppins"/>
              </a:defRPr>
            </a:lvl3pPr>
            <a:lvl4pPr lvl="3">
              <a:spcBef>
                <a:spcPts val="0"/>
              </a:spcBef>
              <a:spcAft>
                <a:spcPts val="0"/>
              </a:spcAft>
              <a:buClr>
                <a:schemeClr val="lt2"/>
              </a:buClr>
              <a:buSzPts val="500"/>
              <a:buNone/>
              <a:defRPr>
                <a:solidFill>
                  <a:schemeClr val="lt2"/>
                </a:solidFill>
                <a:latin typeface="Poppins"/>
                <a:ea typeface="Poppins"/>
                <a:cs typeface="Poppins"/>
                <a:sym typeface="Poppins"/>
              </a:defRPr>
            </a:lvl4pPr>
            <a:lvl5pPr lvl="4">
              <a:spcBef>
                <a:spcPts val="0"/>
              </a:spcBef>
              <a:spcAft>
                <a:spcPts val="0"/>
              </a:spcAft>
              <a:buClr>
                <a:schemeClr val="lt2"/>
              </a:buClr>
              <a:buSzPts val="500"/>
              <a:buNone/>
              <a:defRPr>
                <a:solidFill>
                  <a:schemeClr val="lt2"/>
                </a:solidFill>
                <a:latin typeface="Poppins"/>
                <a:ea typeface="Poppins"/>
                <a:cs typeface="Poppins"/>
                <a:sym typeface="Poppins"/>
              </a:defRPr>
            </a:lvl5pPr>
            <a:lvl6pPr lvl="5">
              <a:spcBef>
                <a:spcPts val="0"/>
              </a:spcBef>
              <a:spcAft>
                <a:spcPts val="0"/>
              </a:spcAft>
              <a:buClr>
                <a:schemeClr val="lt2"/>
              </a:buClr>
              <a:buSzPts val="500"/>
              <a:buNone/>
              <a:defRPr>
                <a:solidFill>
                  <a:schemeClr val="lt2"/>
                </a:solidFill>
                <a:latin typeface="Poppins"/>
                <a:ea typeface="Poppins"/>
                <a:cs typeface="Poppins"/>
                <a:sym typeface="Poppins"/>
              </a:defRPr>
            </a:lvl6pPr>
            <a:lvl7pPr lvl="6">
              <a:spcBef>
                <a:spcPts val="0"/>
              </a:spcBef>
              <a:spcAft>
                <a:spcPts val="0"/>
              </a:spcAft>
              <a:buClr>
                <a:schemeClr val="lt2"/>
              </a:buClr>
              <a:buSzPts val="500"/>
              <a:buNone/>
              <a:defRPr>
                <a:solidFill>
                  <a:schemeClr val="lt2"/>
                </a:solidFill>
                <a:latin typeface="Poppins"/>
                <a:ea typeface="Poppins"/>
                <a:cs typeface="Poppins"/>
                <a:sym typeface="Poppins"/>
              </a:defRPr>
            </a:lvl7pPr>
            <a:lvl8pPr lvl="7">
              <a:spcBef>
                <a:spcPts val="0"/>
              </a:spcBef>
              <a:spcAft>
                <a:spcPts val="0"/>
              </a:spcAft>
              <a:buClr>
                <a:schemeClr val="lt2"/>
              </a:buClr>
              <a:buSzPts val="500"/>
              <a:buNone/>
              <a:defRPr>
                <a:solidFill>
                  <a:schemeClr val="lt2"/>
                </a:solidFill>
                <a:latin typeface="Poppins"/>
                <a:ea typeface="Poppins"/>
                <a:cs typeface="Poppins"/>
                <a:sym typeface="Poppins"/>
              </a:defRPr>
            </a:lvl8pPr>
            <a:lvl9pPr lvl="8">
              <a:spcBef>
                <a:spcPts val="0"/>
              </a:spcBef>
              <a:spcAft>
                <a:spcPts val="0"/>
              </a:spcAft>
              <a:buClr>
                <a:schemeClr val="lt2"/>
              </a:buClr>
              <a:buSzPts val="500"/>
              <a:buNone/>
              <a:defRPr>
                <a:solidFill>
                  <a:schemeClr val="lt2"/>
                </a:solidFill>
                <a:latin typeface="Poppins"/>
                <a:ea typeface="Poppins"/>
                <a:cs typeface="Poppins"/>
                <a:sym typeface="Poppins"/>
              </a:defRPr>
            </a:lvl9pPr>
          </a:lstStyle>
          <a:p/>
        </p:txBody>
      </p:sp>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6" name="Google Shape;56;p14"/>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sz="1300">
                <a:solidFill>
                  <a:schemeClr val="lt1"/>
                </a:solidFill>
              </a:defRPr>
            </a:lvl1pPr>
            <a:lvl2pPr indent="-311150" lvl="1" marL="914400" algn="ctr">
              <a:spcBef>
                <a:spcPts val="0"/>
              </a:spcBef>
              <a:spcAft>
                <a:spcPts val="0"/>
              </a:spcAft>
              <a:buClr>
                <a:schemeClr val="lt1"/>
              </a:buClr>
              <a:buSzPts val="1300"/>
              <a:buChar char="○"/>
              <a:defRPr sz="1300">
                <a:solidFill>
                  <a:schemeClr val="lt1"/>
                </a:solidFill>
              </a:defRPr>
            </a:lvl2pPr>
            <a:lvl3pPr indent="-311150" lvl="2" marL="1371600" algn="ctr">
              <a:spcBef>
                <a:spcPts val="0"/>
              </a:spcBef>
              <a:spcAft>
                <a:spcPts val="0"/>
              </a:spcAft>
              <a:buClr>
                <a:schemeClr val="lt1"/>
              </a:buClr>
              <a:buSzPts val="1300"/>
              <a:buChar char="■"/>
              <a:defRPr sz="1300">
                <a:solidFill>
                  <a:schemeClr val="lt1"/>
                </a:solidFill>
              </a:defRPr>
            </a:lvl3pPr>
            <a:lvl4pPr indent="-311150" lvl="3" marL="1828800" algn="ctr">
              <a:spcBef>
                <a:spcPts val="0"/>
              </a:spcBef>
              <a:spcAft>
                <a:spcPts val="0"/>
              </a:spcAft>
              <a:buClr>
                <a:schemeClr val="lt1"/>
              </a:buClr>
              <a:buSzPts val="1300"/>
              <a:buChar char="●"/>
              <a:defRPr sz="1300">
                <a:solidFill>
                  <a:schemeClr val="lt1"/>
                </a:solidFill>
              </a:defRPr>
            </a:lvl4pPr>
            <a:lvl5pPr indent="-311150" lvl="4" marL="2286000" algn="ctr">
              <a:spcBef>
                <a:spcPts val="0"/>
              </a:spcBef>
              <a:spcAft>
                <a:spcPts val="0"/>
              </a:spcAft>
              <a:buClr>
                <a:schemeClr val="lt1"/>
              </a:buClr>
              <a:buSzPts val="1300"/>
              <a:buChar char="○"/>
              <a:defRPr sz="1300">
                <a:solidFill>
                  <a:schemeClr val="lt1"/>
                </a:solidFill>
              </a:defRPr>
            </a:lvl5pPr>
            <a:lvl6pPr indent="-311150" lvl="5" marL="2743200" algn="ctr">
              <a:spcBef>
                <a:spcPts val="0"/>
              </a:spcBef>
              <a:spcAft>
                <a:spcPts val="0"/>
              </a:spcAft>
              <a:buClr>
                <a:schemeClr val="lt1"/>
              </a:buClr>
              <a:buSzPts val="1300"/>
              <a:buChar char="■"/>
              <a:defRPr sz="1300">
                <a:solidFill>
                  <a:schemeClr val="lt1"/>
                </a:solidFill>
              </a:defRPr>
            </a:lvl6pPr>
            <a:lvl7pPr indent="-311150" lvl="6" marL="3200400" algn="ctr">
              <a:spcBef>
                <a:spcPts val="0"/>
              </a:spcBef>
              <a:spcAft>
                <a:spcPts val="0"/>
              </a:spcAft>
              <a:buClr>
                <a:schemeClr val="lt1"/>
              </a:buClr>
              <a:buSzPts val="1300"/>
              <a:buChar char="●"/>
              <a:defRPr sz="1300">
                <a:solidFill>
                  <a:schemeClr val="lt1"/>
                </a:solidFill>
              </a:defRPr>
            </a:lvl7pPr>
            <a:lvl8pPr indent="-311150" lvl="7" marL="3657600" algn="ctr">
              <a:spcBef>
                <a:spcPts val="0"/>
              </a:spcBef>
              <a:spcAft>
                <a:spcPts val="0"/>
              </a:spcAft>
              <a:buClr>
                <a:schemeClr val="lt1"/>
              </a:buClr>
              <a:buSzPts val="1300"/>
              <a:buChar char="○"/>
              <a:defRPr sz="1300">
                <a:solidFill>
                  <a:schemeClr val="lt1"/>
                </a:solidFill>
              </a:defRPr>
            </a:lvl8pPr>
            <a:lvl9pPr indent="-311150" lvl="8" marL="4114800" algn="ctr">
              <a:spcBef>
                <a:spcPts val="0"/>
              </a:spcBef>
              <a:spcAft>
                <a:spcPts val="0"/>
              </a:spcAft>
              <a:buClr>
                <a:schemeClr val="lt1"/>
              </a:buClr>
              <a:buSzPts val="1300"/>
              <a:buChar char="■"/>
              <a:defRPr sz="1300">
                <a:solidFill>
                  <a:schemeClr val="lt1"/>
                </a:solidFill>
              </a:defRPr>
            </a:lvl9pPr>
          </a:lstStyle>
          <a:p/>
        </p:txBody>
      </p:sp>
      <p:pic>
        <p:nvPicPr>
          <p:cNvPr descr=" " id="57" name="Google Shape;57;p14"/>
          <p:cNvPicPr preferRelativeResize="0"/>
          <p:nvPr/>
        </p:nvPicPr>
        <p:blipFill rotWithShape="1">
          <a:blip r:embed="rId2">
            <a:alphaModFix/>
          </a:blip>
          <a:srcRect b="0" l="0" r="0" t="0"/>
          <a:stretch/>
        </p:blipFill>
        <p:spPr>
          <a:xfrm>
            <a:off x="200025" y="4019550"/>
            <a:ext cx="938213" cy="1123811"/>
          </a:xfrm>
          <a:prstGeom prst="rect">
            <a:avLst/>
          </a:prstGeom>
          <a:noFill/>
          <a:ln>
            <a:noFill/>
          </a:ln>
        </p:spPr>
      </p:pic>
      <p:pic>
        <p:nvPicPr>
          <p:cNvPr descr=" " id="58" name="Google Shape;58;p14"/>
          <p:cNvPicPr preferRelativeResize="0"/>
          <p:nvPr/>
        </p:nvPicPr>
        <p:blipFill rotWithShape="1">
          <a:blip r:embed="rId3">
            <a:alphaModFix/>
          </a:blip>
          <a:srcRect b="0" l="0" r="0" t="0"/>
          <a:stretch/>
        </p:blipFill>
        <p:spPr>
          <a:xfrm>
            <a:off x="1319179" y="1033118"/>
            <a:ext cx="227910" cy="232497"/>
          </a:xfrm>
          <a:prstGeom prst="rect">
            <a:avLst/>
          </a:prstGeom>
          <a:noFill/>
          <a:ln>
            <a:noFill/>
          </a:ln>
        </p:spPr>
      </p:pic>
      <p:sp>
        <p:nvSpPr>
          <p:cNvPr id="59" name="Google Shape;59;p14"/>
          <p:cNvSpPr/>
          <p:nvPr/>
        </p:nvSpPr>
        <p:spPr>
          <a:xfrm>
            <a:off x="438150" y="3100388"/>
            <a:ext cx="133200" cy="133500"/>
          </a:xfrm>
          <a:prstGeom prst="ellipse">
            <a:avLst/>
          </a:prstGeom>
          <a:noFill/>
          <a:ln cap="flat" cmpd="sng" w="50800">
            <a:solidFill>
              <a:srgbClr val="FE6E09"/>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60" name="Google Shape;60;p14"/>
          <p:cNvSpPr/>
          <p:nvPr/>
        </p:nvSpPr>
        <p:spPr>
          <a:xfrm>
            <a:off x="452439" y="2071688"/>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61" name="Google Shape;61;p14"/>
          <p:cNvSpPr/>
          <p:nvPr/>
        </p:nvSpPr>
        <p:spPr>
          <a:xfrm>
            <a:off x="1562102" y="228600"/>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62" name="Google Shape;62;p14"/>
          <p:cNvPicPr preferRelativeResize="0"/>
          <p:nvPr/>
        </p:nvPicPr>
        <p:blipFill rotWithShape="1">
          <a:blip r:embed="rId4">
            <a:alphaModFix/>
          </a:blip>
          <a:srcRect b="0" l="0" r="0" t="0"/>
          <a:stretch/>
        </p:blipFill>
        <p:spPr>
          <a:xfrm>
            <a:off x="8140960" y="2030555"/>
            <a:ext cx="1003049" cy="488477"/>
          </a:xfrm>
          <a:prstGeom prst="rect">
            <a:avLst/>
          </a:prstGeom>
          <a:noFill/>
          <a:ln>
            <a:noFill/>
          </a:ln>
        </p:spPr>
      </p:pic>
      <p:pic>
        <p:nvPicPr>
          <p:cNvPr descr=" " id="63" name="Google Shape;63;p14"/>
          <p:cNvPicPr preferRelativeResize="0"/>
          <p:nvPr/>
        </p:nvPicPr>
        <p:blipFill rotWithShape="1">
          <a:blip r:embed="rId5">
            <a:alphaModFix/>
          </a:blip>
          <a:srcRect b="0" l="0" r="0" t="0"/>
          <a:stretch/>
        </p:blipFill>
        <p:spPr>
          <a:xfrm>
            <a:off x="7279442" y="3351447"/>
            <a:ext cx="186342" cy="156315"/>
          </a:xfrm>
          <a:prstGeom prst="rect">
            <a:avLst/>
          </a:prstGeom>
          <a:noFill/>
          <a:ln>
            <a:noFill/>
          </a:ln>
        </p:spPr>
      </p:pic>
      <p:sp>
        <p:nvSpPr>
          <p:cNvPr id="64" name="Google Shape;64;p14"/>
          <p:cNvSpPr/>
          <p:nvPr/>
        </p:nvSpPr>
        <p:spPr>
          <a:xfrm>
            <a:off x="8729671" y="228600"/>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65" name="Google Shape;65;p14"/>
          <p:cNvSpPr/>
          <p:nvPr/>
        </p:nvSpPr>
        <p:spPr>
          <a:xfrm>
            <a:off x="8201033" y="4024313"/>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66" name="Google Shape;66;p14"/>
          <p:cNvPicPr preferRelativeResize="0"/>
          <p:nvPr/>
        </p:nvPicPr>
        <p:blipFill rotWithShape="1">
          <a:blip r:embed="rId6">
            <a:alphaModFix/>
          </a:blip>
          <a:srcRect b="0" l="0" r="0" t="0"/>
          <a:stretch/>
        </p:blipFill>
        <p:spPr>
          <a:xfrm>
            <a:off x="4508203" y="4354292"/>
            <a:ext cx="117804" cy="93883"/>
          </a:xfrm>
          <a:prstGeom prst="rect">
            <a:avLst/>
          </a:prstGeom>
          <a:noFill/>
          <a:ln>
            <a:noFill/>
          </a:ln>
        </p:spPr>
      </p:pic>
      <p:sp>
        <p:nvSpPr>
          <p:cNvPr id="67" name="Google Shape;67;p14"/>
          <p:cNvSpPr/>
          <p:nvPr/>
        </p:nvSpPr>
        <p:spPr>
          <a:xfrm>
            <a:off x="2847978" y="4824413"/>
            <a:ext cx="76200" cy="76200"/>
          </a:xfrm>
          <a:prstGeom prst="ellipse">
            <a:avLst/>
          </a:prstGeom>
          <a:noFill/>
          <a:ln cap="flat" cmpd="sng" w="50800">
            <a:solidFill>
              <a:srgbClr val="FDB20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68" name="Google Shape;68;p14"/>
          <p:cNvPicPr preferRelativeResize="0"/>
          <p:nvPr/>
        </p:nvPicPr>
        <p:blipFill rotWithShape="1">
          <a:blip r:embed="rId7">
            <a:alphaModFix/>
          </a:blip>
          <a:srcRect b="0" l="0" r="0" t="0"/>
          <a:stretch/>
        </p:blipFill>
        <p:spPr>
          <a:xfrm>
            <a:off x="6119818" y="4248150"/>
            <a:ext cx="9525" cy="119048"/>
          </a:xfrm>
          <a:prstGeom prst="rect">
            <a:avLst/>
          </a:prstGeom>
          <a:noFill/>
          <a:ln>
            <a:noFill/>
          </a:ln>
        </p:spPr>
      </p:pic>
      <p:pic>
        <p:nvPicPr>
          <p:cNvPr descr=" " id="69" name="Google Shape;69;p14"/>
          <p:cNvPicPr preferRelativeResize="0"/>
          <p:nvPr/>
        </p:nvPicPr>
        <p:blipFill rotWithShape="1">
          <a:blip r:embed="rId8">
            <a:alphaModFix/>
          </a:blip>
          <a:srcRect b="0" l="0" r="0" t="0"/>
          <a:stretch/>
        </p:blipFill>
        <p:spPr>
          <a:xfrm>
            <a:off x="6053143" y="4304109"/>
            <a:ext cx="126206" cy="9525"/>
          </a:xfrm>
          <a:prstGeom prst="rect">
            <a:avLst/>
          </a:prstGeom>
          <a:noFill/>
          <a:ln>
            <a:noFill/>
          </a:ln>
        </p:spPr>
      </p:pic>
      <p:pic>
        <p:nvPicPr>
          <p:cNvPr descr=" " id="70" name="Google Shape;70;p14"/>
          <p:cNvPicPr preferRelativeResize="0"/>
          <p:nvPr/>
        </p:nvPicPr>
        <p:blipFill rotWithShape="1">
          <a:blip r:embed="rId9">
            <a:alphaModFix/>
          </a:blip>
          <a:srcRect b="0" l="0" r="0" t="0"/>
          <a:stretch/>
        </p:blipFill>
        <p:spPr>
          <a:xfrm>
            <a:off x="6082314" y="4265340"/>
            <a:ext cx="76200" cy="76191"/>
          </a:xfrm>
          <a:prstGeom prst="rect">
            <a:avLst/>
          </a:prstGeom>
          <a:noFill/>
          <a:ln>
            <a:noFill/>
          </a:ln>
        </p:spPr>
      </p:pic>
      <p:pic>
        <p:nvPicPr>
          <p:cNvPr descr=" " id="71" name="Google Shape;71;p14"/>
          <p:cNvPicPr preferRelativeResize="0"/>
          <p:nvPr/>
        </p:nvPicPr>
        <p:blipFill rotWithShape="1">
          <a:blip r:embed="rId10">
            <a:alphaModFix/>
          </a:blip>
          <a:srcRect b="0" l="0" r="0" t="0"/>
          <a:stretch/>
        </p:blipFill>
        <p:spPr>
          <a:xfrm>
            <a:off x="6067431" y="4276725"/>
            <a:ext cx="110575" cy="67857"/>
          </a:xfrm>
          <a:prstGeom prst="rect">
            <a:avLst/>
          </a:prstGeom>
          <a:noFill/>
          <a:ln>
            <a:noFill/>
          </a:ln>
        </p:spPr>
      </p:pic>
      <p:pic>
        <p:nvPicPr>
          <p:cNvPr descr=" " id="72" name="Google Shape;72;p14"/>
          <p:cNvPicPr preferRelativeResize="0"/>
          <p:nvPr/>
        </p:nvPicPr>
        <p:blipFill rotWithShape="1">
          <a:blip r:embed="rId11">
            <a:alphaModFix/>
          </a:blip>
          <a:srcRect b="0" l="0" r="0" t="0"/>
          <a:stretch/>
        </p:blipFill>
        <p:spPr>
          <a:xfrm>
            <a:off x="7148512" y="1133466"/>
            <a:ext cx="151216" cy="300103"/>
          </a:xfrm>
          <a:prstGeom prst="rect">
            <a:avLst/>
          </a:prstGeom>
          <a:noFill/>
          <a:ln>
            <a:noFill/>
          </a:ln>
        </p:spPr>
      </p:pic>
      <p:pic>
        <p:nvPicPr>
          <p:cNvPr descr=" " id="73" name="Google Shape;73;p14"/>
          <p:cNvPicPr preferRelativeResize="0"/>
          <p:nvPr/>
        </p:nvPicPr>
        <p:blipFill rotWithShape="1">
          <a:blip r:embed="rId12">
            <a:alphaModFix/>
          </a:blip>
          <a:srcRect b="0" l="0" r="0" t="0"/>
          <a:stretch/>
        </p:blipFill>
        <p:spPr>
          <a:xfrm>
            <a:off x="3916616" y="873342"/>
            <a:ext cx="183322" cy="163263"/>
          </a:xfrm>
          <a:prstGeom prst="rect">
            <a:avLst/>
          </a:prstGeom>
          <a:noFill/>
          <a:ln>
            <a:noFill/>
          </a:ln>
        </p:spPr>
      </p:pic>
      <p:sp>
        <p:nvSpPr>
          <p:cNvPr id="74" name="Google Shape;74;p14"/>
          <p:cNvSpPr/>
          <p:nvPr/>
        </p:nvSpPr>
        <p:spPr>
          <a:xfrm>
            <a:off x="4976817" y="1023938"/>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75" name="Google Shape;75;p14"/>
          <p:cNvPicPr preferRelativeResize="0"/>
          <p:nvPr/>
        </p:nvPicPr>
        <p:blipFill rotWithShape="1">
          <a:blip r:embed="rId13">
            <a:alphaModFix/>
          </a:blip>
          <a:srcRect b="0" l="0" r="0" t="0"/>
          <a:stretch/>
        </p:blipFill>
        <p:spPr>
          <a:xfrm>
            <a:off x="2814640" y="942975"/>
            <a:ext cx="9525" cy="119048"/>
          </a:xfrm>
          <a:prstGeom prst="rect">
            <a:avLst/>
          </a:prstGeom>
          <a:noFill/>
          <a:ln>
            <a:noFill/>
          </a:ln>
        </p:spPr>
      </p:pic>
      <p:pic>
        <p:nvPicPr>
          <p:cNvPr descr=" " id="76" name="Google Shape;76;p14"/>
          <p:cNvPicPr preferRelativeResize="0"/>
          <p:nvPr/>
        </p:nvPicPr>
        <p:blipFill rotWithShape="1">
          <a:blip r:embed="rId14">
            <a:alphaModFix/>
          </a:blip>
          <a:srcRect b="0" l="0" r="0" t="0"/>
          <a:stretch/>
        </p:blipFill>
        <p:spPr>
          <a:xfrm>
            <a:off x="2747965" y="998934"/>
            <a:ext cx="126206" cy="9525"/>
          </a:xfrm>
          <a:prstGeom prst="rect">
            <a:avLst/>
          </a:prstGeom>
          <a:noFill/>
          <a:ln>
            <a:noFill/>
          </a:ln>
        </p:spPr>
      </p:pic>
      <p:pic>
        <p:nvPicPr>
          <p:cNvPr descr=" " id="77" name="Google Shape;77;p14"/>
          <p:cNvPicPr preferRelativeResize="0"/>
          <p:nvPr/>
        </p:nvPicPr>
        <p:blipFill rotWithShape="1">
          <a:blip r:embed="rId15">
            <a:alphaModFix/>
          </a:blip>
          <a:srcRect b="0" l="0" r="0" t="0"/>
          <a:stretch/>
        </p:blipFill>
        <p:spPr>
          <a:xfrm>
            <a:off x="2777135" y="960165"/>
            <a:ext cx="76200" cy="76191"/>
          </a:xfrm>
          <a:prstGeom prst="rect">
            <a:avLst/>
          </a:prstGeom>
          <a:noFill/>
          <a:ln>
            <a:noFill/>
          </a:ln>
        </p:spPr>
      </p:pic>
      <p:pic>
        <p:nvPicPr>
          <p:cNvPr descr=" " id="78" name="Google Shape;78;p14"/>
          <p:cNvPicPr preferRelativeResize="0"/>
          <p:nvPr/>
        </p:nvPicPr>
        <p:blipFill rotWithShape="1">
          <a:blip r:embed="rId16">
            <a:alphaModFix/>
          </a:blip>
          <a:srcRect b="0" l="0" r="0" t="0"/>
          <a:stretch/>
        </p:blipFill>
        <p:spPr>
          <a:xfrm>
            <a:off x="2762253" y="971550"/>
            <a:ext cx="110575" cy="67857"/>
          </a:xfrm>
          <a:prstGeom prst="rect">
            <a:avLst/>
          </a:prstGeom>
          <a:noFill/>
          <a:ln>
            <a:noFill/>
          </a:ln>
        </p:spPr>
      </p:pic>
      <p:pic>
        <p:nvPicPr>
          <p:cNvPr descr=" " id="79" name="Google Shape;79;p14"/>
          <p:cNvPicPr preferRelativeResize="0"/>
          <p:nvPr/>
        </p:nvPicPr>
        <p:blipFill rotWithShape="1">
          <a:blip r:embed="rId17">
            <a:alphaModFix/>
          </a:blip>
          <a:srcRect b="0" l="0" r="0" t="0"/>
          <a:stretch/>
        </p:blipFill>
        <p:spPr>
          <a:xfrm>
            <a:off x="6353181" y="180975"/>
            <a:ext cx="9525" cy="119048"/>
          </a:xfrm>
          <a:prstGeom prst="rect">
            <a:avLst/>
          </a:prstGeom>
          <a:noFill/>
          <a:ln>
            <a:noFill/>
          </a:ln>
        </p:spPr>
      </p:pic>
      <p:pic>
        <p:nvPicPr>
          <p:cNvPr descr=" " id="80" name="Google Shape;80;p14"/>
          <p:cNvPicPr preferRelativeResize="0"/>
          <p:nvPr/>
        </p:nvPicPr>
        <p:blipFill rotWithShape="1">
          <a:blip r:embed="rId18">
            <a:alphaModFix/>
          </a:blip>
          <a:srcRect b="0" l="0" r="0" t="0"/>
          <a:stretch/>
        </p:blipFill>
        <p:spPr>
          <a:xfrm>
            <a:off x="6286506" y="236934"/>
            <a:ext cx="126206" cy="9525"/>
          </a:xfrm>
          <a:prstGeom prst="rect">
            <a:avLst/>
          </a:prstGeom>
          <a:noFill/>
          <a:ln>
            <a:noFill/>
          </a:ln>
        </p:spPr>
      </p:pic>
      <p:pic>
        <p:nvPicPr>
          <p:cNvPr descr=" " id="81" name="Google Shape;81;p14"/>
          <p:cNvPicPr preferRelativeResize="0"/>
          <p:nvPr/>
        </p:nvPicPr>
        <p:blipFill rotWithShape="1">
          <a:blip r:embed="rId19">
            <a:alphaModFix/>
          </a:blip>
          <a:srcRect b="0" l="0" r="0" t="0"/>
          <a:stretch/>
        </p:blipFill>
        <p:spPr>
          <a:xfrm>
            <a:off x="6315676" y="198165"/>
            <a:ext cx="76200" cy="76191"/>
          </a:xfrm>
          <a:prstGeom prst="rect">
            <a:avLst/>
          </a:prstGeom>
          <a:noFill/>
          <a:ln>
            <a:noFill/>
          </a:ln>
        </p:spPr>
      </p:pic>
      <p:pic>
        <p:nvPicPr>
          <p:cNvPr descr=" " id="82" name="Google Shape;82;p14"/>
          <p:cNvPicPr preferRelativeResize="0"/>
          <p:nvPr/>
        </p:nvPicPr>
        <p:blipFill rotWithShape="1">
          <a:blip r:embed="rId20">
            <a:alphaModFix/>
          </a:blip>
          <a:srcRect b="0" l="0" r="0" t="0"/>
          <a:stretch/>
        </p:blipFill>
        <p:spPr>
          <a:xfrm>
            <a:off x="6300793" y="209550"/>
            <a:ext cx="110575" cy="6785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83" name="Shape 83"/>
        <p:cNvGrpSpPr/>
        <p:nvPr/>
      </p:nvGrpSpPr>
      <p:grpSpPr>
        <a:xfrm>
          <a:off x="0" y="0"/>
          <a:ext cx="0" cy="0"/>
          <a:chOff x="0" y="0"/>
          <a:chExt cx="0" cy="0"/>
        </a:xfrm>
      </p:grpSpPr>
      <p:sp>
        <p:nvSpPr>
          <p:cNvPr id="84" name="Google Shape;84;p15"/>
          <p:cNvSpPr/>
          <p:nvPr/>
        </p:nvSpPr>
        <p:spPr>
          <a:xfrm>
            <a:off x="113725" y="123775"/>
            <a:ext cx="3273000" cy="4980900"/>
          </a:xfrm>
          <a:prstGeom prst="roundRect">
            <a:avLst>
              <a:gd fmla="val 912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pic>
        <p:nvPicPr>
          <p:cNvPr id="85" name="Google Shape;85;p15"/>
          <p:cNvPicPr preferRelativeResize="0"/>
          <p:nvPr/>
        </p:nvPicPr>
        <p:blipFill>
          <a:blip r:embed="rId2">
            <a:alphaModFix/>
          </a:blip>
          <a:stretch>
            <a:fillRect/>
          </a:stretch>
        </p:blipFill>
        <p:spPr>
          <a:xfrm>
            <a:off x="2206925" y="-1408225"/>
            <a:ext cx="2471494" cy="2650874"/>
          </a:xfrm>
          <a:prstGeom prst="rect">
            <a:avLst/>
          </a:prstGeom>
          <a:noFill/>
          <a:ln>
            <a:noFill/>
          </a:ln>
        </p:spPr>
      </p:pic>
      <p:sp>
        <p:nvSpPr>
          <p:cNvPr id="86" name="Google Shape;8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7" name="Google Shape;87;p15"/>
          <p:cNvSpPr/>
          <p:nvPr>
            <p:ph idx="2" type="pic"/>
          </p:nvPr>
        </p:nvSpPr>
        <p:spPr>
          <a:xfrm>
            <a:off x="113725" y="119400"/>
            <a:ext cx="3273000" cy="4904700"/>
          </a:xfrm>
          <a:prstGeom prst="roundRect">
            <a:avLst>
              <a:gd fmla="val 7529" name="adj"/>
            </a:avLst>
          </a:prstGeom>
          <a:noFill/>
          <a:ln>
            <a:noFill/>
          </a:ln>
        </p:spPr>
      </p:sp>
      <p:sp>
        <p:nvSpPr>
          <p:cNvPr id="88" name="Google Shape;88;p15"/>
          <p:cNvSpPr txBox="1"/>
          <p:nvPr>
            <p:ph type="title"/>
          </p:nvPr>
        </p:nvSpPr>
        <p:spPr>
          <a:xfrm>
            <a:off x="4135200" y="650250"/>
            <a:ext cx="4270500" cy="726900"/>
          </a:xfrm>
          <a:prstGeom prst="rect">
            <a:avLst/>
          </a:prstGeom>
        </p:spPr>
        <p:txBody>
          <a:bodyPr anchorCtr="0" anchor="ctr" bIns="34275" lIns="34275" spcFirstLastPara="1" rIns="34275" wrap="square" tIns="34275">
            <a:normAutofit/>
          </a:bodyPr>
          <a:lstStyle>
            <a:lvl1pPr lvl="0">
              <a:spcBef>
                <a:spcPts val="0"/>
              </a:spcBef>
              <a:spcAft>
                <a:spcPts val="0"/>
              </a:spcAft>
              <a:buSzPts val="2400"/>
              <a:buNone/>
              <a:defRPr sz="2400"/>
            </a:lvl1pPr>
            <a:lvl2pPr lvl="1">
              <a:spcBef>
                <a:spcPts val="0"/>
              </a:spcBef>
              <a:spcAft>
                <a:spcPts val="0"/>
              </a:spcAft>
              <a:buSzPts val="2400"/>
              <a:buFont typeface="Balsamiq Sans"/>
              <a:buNone/>
              <a:defRPr sz="2400">
                <a:latin typeface="Balsamiq Sans"/>
                <a:ea typeface="Balsamiq Sans"/>
                <a:cs typeface="Balsamiq Sans"/>
                <a:sym typeface="Balsamiq Sans"/>
              </a:defRPr>
            </a:lvl2pPr>
            <a:lvl3pPr lvl="2">
              <a:spcBef>
                <a:spcPts val="0"/>
              </a:spcBef>
              <a:spcAft>
                <a:spcPts val="0"/>
              </a:spcAft>
              <a:buSzPts val="2400"/>
              <a:buFont typeface="Balsamiq Sans"/>
              <a:buNone/>
              <a:defRPr sz="2400">
                <a:latin typeface="Balsamiq Sans"/>
                <a:ea typeface="Balsamiq Sans"/>
                <a:cs typeface="Balsamiq Sans"/>
                <a:sym typeface="Balsamiq Sans"/>
              </a:defRPr>
            </a:lvl3pPr>
            <a:lvl4pPr lvl="3">
              <a:spcBef>
                <a:spcPts val="0"/>
              </a:spcBef>
              <a:spcAft>
                <a:spcPts val="0"/>
              </a:spcAft>
              <a:buSzPts val="2400"/>
              <a:buFont typeface="Balsamiq Sans"/>
              <a:buNone/>
              <a:defRPr sz="2400">
                <a:latin typeface="Balsamiq Sans"/>
                <a:ea typeface="Balsamiq Sans"/>
                <a:cs typeface="Balsamiq Sans"/>
                <a:sym typeface="Balsamiq Sans"/>
              </a:defRPr>
            </a:lvl4pPr>
            <a:lvl5pPr lvl="4">
              <a:spcBef>
                <a:spcPts val="0"/>
              </a:spcBef>
              <a:spcAft>
                <a:spcPts val="0"/>
              </a:spcAft>
              <a:buSzPts val="2400"/>
              <a:buFont typeface="Balsamiq Sans"/>
              <a:buNone/>
              <a:defRPr sz="2400">
                <a:latin typeface="Balsamiq Sans"/>
                <a:ea typeface="Balsamiq Sans"/>
                <a:cs typeface="Balsamiq Sans"/>
                <a:sym typeface="Balsamiq Sans"/>
              </a:defRPr>
            </a:lvl5pPr>
            <a:lvl6pPr lvl="5">
              <a:spcBef>
                <a:spcPts val="0"/>
              </a:spcBef>
              <a:spcAft>
                <a:spcPts val="0"/>
              </a:spcAft>
              <a:buSzPts val="2400"/>
              <a:buFont typeface="Balsamiq Sans"/>
              <a:buNone/>
              <a:defRPr sz="2400">
                <a:latin typeface="Balsamiq Sans"/>
                <a:ea typeface="Balsamiq Sans"/>
                <a:cs typeface="Balsamiq Sans"/>
                <a:sym typeface="Balsamiq Sans"/>
              </a:defRPr>
            </a:lvl6pPr>
            <a:lvl7pPr lvl="6">
              <a:spcBef>
                <a:spcPts val="0"/>
              </a:spcBef>
              <a:spcAft>
                <a:spcPts val="0"/>
              </a:spcAft>
              <a:buSzPts val="2400"/>
              <a:buFont typeface="Balsamiq Sans"/>
              <a:buNone/>
              <a:defRPr sz="2400">
                <a:latin typeface="Balsamiq Sans"/>
                <a:ea typeface="Balsamiq Sans"/>
                <a:cs typeface="Balsamiq Sans"/>
                <a:sym typeface="Balsamiq Sans"/>
              </a:defRPr>
            </a:lvl7pPr>
            <a:lvl8pPr lvl="7">
              <a:spcBef>
                <a:spcPts val="0"/>
              </a:spcBef>
              <a:spcAft>
                <a:spcPts val="0"/>
              </a:spcAft>
              <a:buSzPts val="2400"/>
              <a:buFont typeface="Balsamiq Sans"/>
              <a:buNone/>
              <a:defRPr sz="2400">
                <a:latin typeface="Balsamiq Sans"/>
                <a:ea typeface="Balsamiq Sans"/>
                <a:cs typeface="Balsamiq Sans"/>
                <a:sym typeface="Balsamiq Sans"/>
              </a:defRPr>
            </a:lvl8pPr>
            <a:lvl9pPr lvl="8">
              <a:spcBef>
                <a:spcPts val="0"/>
              </a:spcBef>
              <a:spcAft>
                <a:spcPts val="0"/>
              </a:spcAft>
              <a:buSzPts val="2400"/>
              <a:buFont typeface="Balsamiq Sans"/>
              <a:buNone/>
              <a:defRPr sz="2400">
                <a:latin typeface="Balsamiq Sans"/>
                <a:ea typeface="Balsamiq Sans"/>
                <a:cs typeface="Balsamiq Sans"/>
                <a:sym typeface="Balsamiq Sans"/>
              </a:defRPr>
            </a:lvl9pPr>
          </a:lstStyle>
          <a:p/>
        </p:txBody>
      </p:sp>
      <p:sp>
        <p:nvSpPr>
          <p:cNvPr id="89" name="Google Shape;89;p15"/>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sz="1100"/>
            </a:lvl1pPr>
            <a:lvl2pPr lvl="1"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sp>
        <p:nvSpPr>
          <p:cNvPr id="90" name="Google Shape;90;p15"/>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sz="1100"/>
            </a:lvl1pPr>
            <a:lvl2pPr lvl="1"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pic>
        <p:nvPicPr>
          <p:cNvPr id="91" name="Google Shape;91;p15"/>
          <p:cNvPicPr preferRelativeResize="0"/>
          <p:nvPr/>
        </p:nvPicPr>
        <p:blipFill>
          <a:blip r:embed="rId3">
            <a:alphaModFix/>
          </a:blip>
          <a:stretch>
            <a:fillRect/>
          </a:stretch>
        </p:blipFill>
        <p:spPr>
          <a:xfrm>
            <a:off x="7754950" y="3843499"/>
            <a:ext cx="2332475" cy="2399244"/>
          </a:xfrm>
          <a:prstGeom prst="rect">
            <a:avLst/>
          </a:prstGeom>
          <a:noFill/>
          <a:ln>
            <a:noFill/>
          </a:ln>
        </p:spPr>
      </p:pic>
      <p:sp>
        <p:nvSpPr>
          <p:cNvPr id="92" name="Google Shape;92;p15"/>
          <p:cNvSpPr/>
          <p:nvPr/>
        </p:nvSpPr>
        <p:spPr>
          <a:xfrm>
            <a:off x="8887946" y="3531625"/>
            <a:ext cx="133200" cy="133200"/>
          </a:xfrm>
          <a:prstGeom prst="ellipse">
            <a:avLst/>
          </a:prstGeom>
          <a:noFill/>
          <a:ln cap="flat" cmpd="sng" w="50800">
            <a:solidFill>
              <a:srgbClr val="2DAD70"/>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93" name="Google Shape;93;p15"/>
          <p:cNvPicPr preferRelativeResize="0"/>
          <p:nvPr/>
        </p:nvPicPr>
        <p:blipFill rotWithShape="1">
          <a:blip r:embed="rId4">
            <a:alphaModFix/>
          </a:blip>
          <a:srcRect b="0" l="0" r="0" t="0"/>
          <a:stretch/>
        </p:blipFill>
        <p:spPr>
          <a:xfrm>
            <a:off x="7738140" y="4657705"/>
            <a:ext cx="227909" cy="232468"/>
          </a:xfrm>
          <a:prstGeom prst="rect">
            <a:avLst/>
          </a:prstGeom>
          <a:noFill/>
          <a:ln>
            <a:noFill/>
          </a:ln>
        </p:spPr>
      </p:pic>
      <p:sp>
        <p:nvSpPr>
          <p:cNvPr id="94" name="Google Shape;94;p15"/>
          <p:cNvSpPr/>
          <p:nvPr/>
        </p:nvSpPr>
        <p:spPr>
          <a:xfrm>
            <a:off x="3617078" y="4277313"/>
            <a:ext cx="133200" cy="133200"/>
          </a:xfrm>
          <a:prstGeom prst="ellipse">
            <a:avLst/>
          </a:prstGeom>
          <a:noFill/>
          <a:ln cap="flat" cmpd="sng" w="50800">
            <a:solidFill>
              <a:srgbClr val="FE6E09"/>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95" name="Google Shape;95;p15"/>
          <p:cNvPicPr preferRelativeResize="0"/>
          <p:nvPr/>
        </p:nvPicPr>
        <p:blipFill rotWithShape="1">
          <a:blip r:embed="rId5">
            <a:alphaModFix/>
          </a:blip>
          <a:srcRect b="0" l="0" r="0" t="0"/>
          <a:stretch/>
        </p:blipFill>
        <p:spPr>
          <a:xfrm>
            <a:off x="7268694" y="3526863"/>
            <a:ext cx="110575" cy="67857"/>
          </a:xfrm>
          <a:prstGeom prst="rect">
            <a:avLst/>
          </a:prstGeom>
          <a:noFill/>
          <a:ln>
            <a:noFill/>
          </a:ln>
        </p:spPr>
      </p:pic>
      <p:grpSp>
        <p:nvGrpSpPr>
          <p:cNvPr id="96" name="Google Shape;96;p15"/>
          <p:cNvGrpSpPr/>
          <p:nvPr/>
        </p:nvGrpSpPr>
        <p:grpSpPr>
          <a:xfrm>
            <a:off x="4135201" y="1687113"/>
            <a:ext cx="487389" cy="442988"/>
            <a:chOff x="1328739" y="2128838"/>
            <a:chExt cx="487389" cy="442988"/>
          </a:xfrm>
        </p:grpSpPr>
        <p:pic>
          <p:nvPicPr>
            <p:cNvPr descr=" " id="97" name="Google Shape;97;p15"/>
            <p:cNvPicPr preferRelativeResize="0"/>
            <p:nvPr/>
          </p:nvPicPr>
          <p:blipFill rotWithShape="1">
            <a:blip r:embed="rId6">
              <a:alphaModFix/>
            </a:blip>
            <a:srcRect b="0" l="0" r="0" t="0"/>
            <a:stretch/>
          </p:blipFill>
          <p:spPr>
            <a:xfrm>
              <a:off x="1328739" y="2128838"/>
              <a:ext cx="487389" cy="428572"/>
            </a:xfrm>
            <a:prstGeom prst="rect">
              <a:avLst/>
            </a:prstGeom>
            <a:noFill/>
            <a:ln>
              <a:noFill/>
            </a:ln>
          </p:spPr>
        </p:pic>
        <p:sp>
          <p:nvSpPr>
            <p:cNvPr id="98" name="Google Shape;98;p15"/>
            <p:cNvSpPr/>
            <p:nvPr/>
          </p:nvSpPr>
          <p:spPr>
            <a:xfrm>
              <a:off x="1404939" y="2219325"/>
              <a:ext cx="3285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01</a:t>
              </a:r>
              <a:endParaRPr b="0" i="0" sz="1800" u="none" cap="none" strike="noStrike">
                <a:solidFill>
                  <a:srgbClr val="000000"/>
                </a:solidFill>
                <a:latin typeface="Calibri"/>
                <a:ea typeface="Calibri"/>
                <a:cs typeface="Calibri"/>
                <a:sym typeface="Calibri"/>
              </a:endParaRPr>
            </a:p>
          </p:txBody>
        </p:sp>
      </p:grpSp>
      <p:grpSp>
        <p:nvGrpSpPr>
          <p:cNvPr id="99" name="Google Shape;99;p15"/>
          <p:cNvGrpSpPr/>
          <p:nvPr/>
        </p:nvGrpSpPr>
        <p:grpSpPr>
          <a:xfrm>
            <a:off x="4135192" y="2714788"/>
            <a:ext cx="438518" cy="442988"/>
            <a:chOff x="4343404" y="2128838"/>
            <a:chExt cx="438518" cy="442988"/>
          </a:xfrm>
        </p:grpSpPr>
        <p:pic>
          <p:nvPicPr>
            <p:cNvPr descr=" " id="100" name="Google Shape;100;p15"/>
            <p:cNvPicPr preferRelativeResize="0"/>
            <p:nvPr/>
          </p:nvPicPr>
          <p:blipFill rotWithShape="1">
            <a:blip r:embed="rId7">
              <a:alphaModFix/>
            </a:blip>
            <a:srcRect b="0" l="0" r="0" t="0"/>
            <a:stretch/>
          </p:blipFill>
          <p:spPr>
            <a:xfrm>
              <a:off x="4343404" y="2128838"/>
              <a:ext cx="438518" cy="428572"/>
            </a:xfrm>
            <a:prstGeom prst="rect">
              <a:avLst/>
            </a:prstGeom>
            <a:noFill/>
            <a:ln>
              <a:noFill/>
            </a:ln>
          </p:spPr>
        </p:pic>
        <p:sp>
          <p:nvSpPr>
            <p:cNvPr id="101" name="Google Shape;101;p15"/>
            <p:cNvSpPr/>
            <p:nvPr/>
          </p:nvSpPr>
          <p:spPr>
            <a:xfrm>
              <a:off x="4376742" y="2219325"/>
              <a:ext cx="3666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02</a:t>
              </a:r>
              <a:endParaRPr b="0" i="0" sz="18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bg>
      <p:bgPr>
        <a:solidFill>
          <a:schemeClr val="lt2"/>
        </a:solidFill>
      </p:bgPr>
    </p:bg>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2">
            <a:alphaModFix/>
          </a:blip>
          <a:stretch>
            <a:fillRect/>
          </a:stretch>
        </p:blipFill>
        <p:spPr>
          <a:xfrm rot="646438">
            <a:off x="4364987" y="3923137"/>
            <a:ext cx="3091850" cy="3060275"/>
          </a:xfrm>
          <a:prstGeom prst="rect">
            <a:avLst/>
          </a:prstGeom>
          <a:noFill/>
          <a:ln>
            <a:noFill/>
          </a:ln>
        </p:spPr>
      </p:pic>
      <p:sp>
        <p:nvSpPr>
          <p:cNvPr id="104" name="Google Shape;104;p16"/>
          <p:cNvSpPr/>
          <p:nvPr/>
        </p:nvSpPr>
        <p:spPr>
          <a:xfrm>
            <a:off x="5724450" y="123775"/>
            <a:ext cx="3273000" cy="4980900"/>
          </a:xfrm>
          <a:prstGeom prst="roundRect">
            <a:avLst>
              <a:gd fmla="val 9123"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sp>
        <p:nvSpPr>
          <p:cNvPr id="105" name="Google Shape;10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6" name="Google Shape;106;p16"/>
          <p:cNvSpPr/>
          <p:nvPr>
            <p:ph idx="2" type="pic"/>
          </p:nvPr>
        </p:nvSpPr>
        <p:spPr>
          <a:xfrm>
            <a:off x="5700750" y="83850"/>
            <a:ext cx="3320400" cy="4975800"/>
          </a:xfrm>
          <a:prstGeom prst="roundRect">
            <a:avLst>
              <a:gd fmla="val 6862" name="adj"/>
            </a:avLst>
          </a:prstGeom>
          <a:noFill/>
          <a:ln>
            <a:noFill/>
          </a:ln>
        </p:spPr>
      </p:sp>
      <p:sp>
        <p:nvSpPr>
          <p:cNvPr id="107" name="Google Shape;107;p16"/>
          <p:cNvSpPr txBox="1"/>
          <p:nvPr>
            <p:ph type="title"/>
          </p:nvPr>
        </p:nvSpPr>
        <p:spPr>
          <a:xfrm>
            <a:off x="642700" y="650250"/>
            <a:ext cx="4270500" cy="726900"/>
          </a:xfrm>
          <a:prstGeom prst="rect">
            <a:avLst/>
          </a:prstGeom>
        </p:spPr>
        <p:txBody>
          <a:bodyPr anchorCtr="0" anchor="ctr" bIns="34275" lIns="34275" spcFirstLastPara="1" rIns="34275" wrap="square" tIns="34275">
            <a:normAutofit/>
          </a:bodyPr>
          <a:lstStyle>
            <a:lvl1pPr lvl="0">
              <a:spcBef>
                <a:spcPts val="0"/>
              </a:spcBef>
              <a:spcAft>
                <a:spcPts val="0"/>
              </a:spcAft>
              <a:buSzPts val="2400"/>
              <a:buNone/>
              <a:defRPr sz="2400"/>
            </a:lvl1pPr>
            <a:lvl2pPr lvl="1">
              <a:spcBef>
                <a:spcPts val="0"/>
              </a:spcBef>
              <a:spcAft>
                <a:spcPts val="0"/>
              </a:spcAft>
              <a:buSzPts val="2400"/>
              <a:buFont typeface="Balsamiq Sans"/>
              <a:buNone/>
              <a:defRPr sz="2400">
                <a:latin typeface="Balsamiq Sans"/>
                <a:ea typeface="Balsamiq Sans"/>
                <a:cs typeface="Balsamiq Sans"/>
                <a:sym typeface="Balsamiq Sans"/>
              </a:defRPr>
            </a:lvl2pPr>
            <a:lvl3pPr lvl="2">
              <a:spcBef>
                <a:spcPts val="0"/>
              </a:spcBef>
              <a:spcAft>
                <a:spcPts val="0"/>
              </a:spcAft>
              <a:buSzPts val="2400"/>
              <a:buFont typeface="Balsamiq Sans"/>
              <a:buNone/>
              <a:defRPr sz="2400">
                <a:latin typeface="Balsamiq Sans"/>
                <a:ea typeface="Balsamiq Sans"/>
                <a:cs typeface="Balsamiq Sans"/>
                <a:sym typeface="Balsamiq Sans"/>
              </a:defRPr>
            </a:lvl3pPr>
            <a:lvl4pPr lvl="3">
              <a:spcBef>
                <a:spcPts val="0"/>
              </a:spcBef>
              <a:spcAft>
                <a:spcPts val="0"/>
              </a:spcAft>
              <a:buSzPts val="2400"/>
              <a:buFont typeface="Balsamiq Sans"/>
              <a:buNone/>
              <a:defRPr sz="2400">
                <a:latin typeface="Balsamiq Sans"/>
                <a:ea typeface="Balsamiq Sans"/>
                <a:cs typeface="Balsamiq Sans"/>
                <a:sym typeface="Balsamiq Sans"/>
              </a:defRPr>
            </a:lvl4pPr>
            <a:lvl5pPr lvl="4">
              <a:spcBef>
                <a:spcPts val="0"/>
              </a:spcBef>
              <a:spcAft>
                <a:spcPts val="0"/>
              </a:spcAft>
              <a:buSzPts val="2400"/>
              <a:buFont typeface="Balsamiq Sans"/>
              <a:buNone/>
              <a:defRPr sz="2400">
                <a:latin typeface="Balsamiq Sans"/>
                <a:ea typeface="Balsamiq Sans"/>
                <a:cs typeface="Balsamiq Sans"/>
                <a:sym typeface="Balsamiq Sans"/>
              </a:defRPr>
            </a:lvl5pPr>
            <a:lvl6pPr lvl="5">
              <a:spcBef>
                <a:spcPts val="0"/>
              </a:spcBef>
              <a:spcAft>
                <a:spcPts val="0"/>
              </a:spcAft>
              <a:buSzPts val="2400"/>
              <a:buFont typeface="Balsamiq Sans"/>
              <a:buNone/>
              <a:defRPr sz="2400">
                <a:latin typeface="Balsamiq Sans"/>
                <a:ea typeface="Balsamiq Sans"/>
                <a:cs typeface="Balsamiq Sans"/>
                <a:sym typeface="Balsamiq Sans"/>
              </a:defRPr>
            </a:lvl6pPr>
            <a:lvl7pPr lvl="6">
              <a:spcBef>
                <a:spcPts val="0"/>
              </a:spcBef>
              <a:spcAft>
                <a:spcPts val="0"/>
              </a:spcAft>
              <a:buSzPts val="2400"/>
              <a:buFont typeface="Balsamiq Sans"/>
              <a:buNone/>
              <a:defRPr sz="2400">
                <a:latin typeface="Balsamiq Sans"/>
                <a:ea typeface="Balsamiq Sans"/>
                <a:cs typeface="Balsamiq Sans"/>
                <a:sym typeface="Balsamiq Sans"/>
              </a:defRPr>
            </a:lvl7pPr>
            <a:lvl8pPr lvl="7">
              <a:spcBef>
                <a:spcPts val="0"/>
              </a:spcBef>
              <a:spcAft>
                <a:spcPts val="0"/>
              </a:spcAft>
              <a:buSzPts val="2400"/>
              <a:buFont typeface="Balsamiq Sans"/>
              <a:buNone/>
              <a:defRPr sz="2400">
                <a:latin typeface="Balsamiq Sans"/>
                <a:ea typeface="Balsamiq Sans"/>
                <a:cs typeface="Balsamiq Sans"/>
                <a:sym typeface="Balsamiq Sans"/>
              </a:defRPr>
            </a:lvl8pPr>
            <a:lvl9pPr lvl="8">
              <a:spcBef>
                <a:spcPts val="0"/>
              </a:spcBef>
              <a:spcAft>
                <a:spcPts val="0"/>
              </a:spcAft>
              <a:buSzPts val="2400"/>
              <a:buFont typeface="Balsamiq Sans"/>
              <a:buNone/>
              <a:defRPr sz="2400">
                <a:latin typeface="Balsamiq Sans"/>
                <a:ea typeface="Balsamiq Sans"/>
                <a:cs typeface="Balsamiq Sans"/>
                <a:sym typeface="Balsamiq Sans"/>
              </a:defRPr>
            </a:lvl9pPr>
          </a:lstStyle>
          <a:p/>
        </p:txBody>
      </p:sp>
      <p:sp>
        <p:nvSpPr>
          <p:cNvPr id="108" name="Google Shape;108;p16"/>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sz="1100"/>
            </a:lvl1pPr>
            <a:lvl2pPr lvl="1"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sp>
        <p:nvSpPr>
          <p:cNvPr id="109" name="Google Shape;109;p16"/>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sz="1100"/>
            </a:lvl1pPr>
            <a:lvl2pPr lvl="1"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pic>
        <p:nvPicPr>
          <p:cNvPr id="110" name="Google Shape;110;p16"/>
          <p:cNvPicPr preferRelativeResize="0"/>
          <p:nvPr/>
        </p:nvPicPr>
        <p:blipFill>
          <a:blip r:embed="rId3">
            <a:alphaModFix/>
          </a:blip>
          <a:stretch>
            <a:fillRect/>
          </a:stretch>
        </p:blipFill>
        <p:spPr>
          <a:xfrm>
            <a:off x="-1222875" y="-1324550"/>
            <a:ext cx="2524951" cy="2504201"/>
          </a:xfrm>
          <a:prstGeom prst="rect">
            <a:avLst/>
          </a:prstGeom>
          <a:noFill/>
          <a:ln>
            <a:noFill/>
          </a:ln>
        </p:spPr>
      </p:pic>
      <p:pic>
        <p:nvPicPr>
          <p:cNvPr descr=" " id="111" name="Google Shape;111;p16"/>
          <p:cNvPicPr preferRelativeResize="0"/>
          <p:nvPr/>
        </p:nvPicPr>
        <p:blipFill rotWithShape="1">
          <a:blip r:embed="rId4">
            <a:alphaModFix/>
          </a:blip>
          <a:srcRect b="0" l="0" r="0" t="0"/>
          <a:stretch/>
        </p:blipFill>
        <p:spPr>
          <a:xfrm>
            <a:off x="139374" y="4423803"/>
            <a:ext cx="247715" cy="202697"/>
          </a:xfrm>
          <a:prstGeom prst="rect">
            <a:avLst/>
          </a:prstGeom>
          <a:noFill/>
          <a:ln>
            <a:noFill/>
          </a:ln>
        </p:spPr>
      </p:pic>
      <p:pic>
        <p:nvPicPr>
          <p:cNvPr descr=" " id="112" name="Google Shape;112;p16"/>
          <p:cNvPicPr preferRelativeResize="0"/>
          <p:nvPr/>
        </p:nvPicPr>
        <p:blipFill rotWithShape="1">
          <a:blip r:embed="rId5">
            <a:alphaModFix/>
          </a:blip>
          <a:srcRect b="0" l="0" r="0" t="0"/>
          <a:stretch/>
        </p:blipFill>
        <p:spPr>
          <a:xfrm>
            <a:off x="4242268" y="4213922"/>
            <a:ext cx="186342" cy="156315"/>
          </a:xfrm>
          <a:prstGeom prst="rect">
            <a:avLst/>
          </a:prstGeom>
          <a:noFill/>
          <a:ln>
            <a:noFill/>
          </a:ln>
        </p:spPr>
      </p:pic>
      <p:pic>
        <p:nvPicPr>
          <p:cNvPr descr=" " id="113" name="Google Shape;113;p16"/>
          <p:cNvPicPr preferRelativeResize="0"/>
          <p:nvPr/>
        </p:nvPicPr>
        <p:blipFill rotWithShape="1">
          <a:blip r:embed="rId6">
            <a:alphaModFix/>
          </a:blip>
          <a:srcRect b="0" l="0" r="0" t="0"/>
          <a:stretch/>
        </p:blipFill>
        <p:spPr>
          <a:xfrm>
            <a:off x="2686354" y="4304750"/>
            <a:ext cx="9525" cy="119048"/>
          </a:xfrm>
          <a:prstGeom prst="rect">
            <a:avLst/>
          </a:prstGeom>
          <a:noFill/>
          <a:ln>
            <a:noFill/>
          </a:ln>
        </p:spPr>
      </p:pic>
      <p:pic>
        <p:nvPicPr>
          <p:cNvPr descr=" " id="114" name="Google Shape;114;p16"/>
          <p:cNvPicPr preferRelativeResize="0"/>
          <p:nvPr/>
        </p:nvPicPr>
        <p:blipFill rotWithShape="1">
          <a:blip r:embed="rId7">
            <a:alphaModFix/>
          </a:blip>
          <a:srcRect b="0" l="0" r="0" t="0"/>
          <a:stretch/>
        </p:blipFill>
        <p:spPr>
          <a:xfrm>
            <a:off x="2619678" y="4360709"/>
            <a:ext cx="126206" cy="9525"/>
          </a:xfrm>
          <a:prstGeom prst="rect">
            <a:avLst/>
          </a:prstGeom>
          <a:noFill/>
          <a:ln>
            <a:noFill/>
          </a:ln>
        </p:spPr>
      </p:pic>
      <p:pic>
        <p:nvPicPr>
          <p:cNvPr descr=" " id="115" name="Google Shape;115;p16"/>
          <p:cNvPicPr preferRelativeResize="0"/>
          <p:nvPr/>
        </p:nvPicPr>
        <p:blipFill rotWithShape="1">
          <a:blip r:embed="rId8">
            <a:alphaModFix/>
          </a:blip>
          <a:srcRect b="0" l="0" r="0" t="0"/>
          <a:stretch/>
        </p:blipFill>
        <p:spPr>
          <a:xfrm>
            <a:off x="2648849" y="4321940"/>
            <a:ext cx="76200" cy="76191"/>
          </a:xfrm>
          <a:prstGeom prst="rect">
            <a:avLst/>
          </a:prstGeom>
          <a:noFill/>
          <a:ln>
            <a:noFill/>
          </a:ln>
        </p:spPr>
      </p:pic>
      <p:pic>
        <p:nvPicPr>
          <p:cNvPr descr=" " id="116" name="Google Shape;116;p16"/>
          <p:cNvPicPr preferRelativeResize="0"/>
          <p:nvPr/>
        </p:nvPicPr>
        <p:blipFill rotWithShape="1">
          <a:blip r:embed="rId9">
            <a:alphaModFix/>
          </a:blip>
          <a:srcRect b="0" l="0" r="0" t="0"/>
          <a:stretch/>
        </p:blipFill>
        <p:spPr>
          <a:xfrm>
            <a:off x="2231617" y="4655018"/>
            <a:ext cx="1043003" cy="488477"/>
          </a:xfrm>
          <a:prstGeom prst="rect">
            <a:avLst/>
          </a:prstGeom>
          <a:noFill/>
          <a:ln>
            <a:noFill/>
          </a:ln>
        </p:spPr>
      </p:pic>
      <p:grpSp>
        <p:nvGrpSpPr>
          <p:cNvPr id="117" name="Google Shape;117;p16"/>
          <p:cNvGrpSpPr/>
          <p:nvPr/>
        </p:nvGrpSpPr>
        <p:grpSpPr>
          <a:xfrm>
            <a:off x="636451" y="1645513"/>
            <a:ext cx="487389" cy="442988"/>
            <a:chOff x="1328739" y="2128838"/>
            <a:chExt cx="487389" cy="442988"/>
          </a:xfrm>
        </p:grpSpPr>
        <p:pic>
          <p:nvPicPr>
            <p:cNvPr descr=" " id="118" name="Google Shape;118;p16"/>
            <p:cNvPicPr preferRelativeResize="0"/>
            <p:nvPr/>
          </p:nvPicPr>
          <p:blipFill rotWithShape="1">
            <a:blip r:embed="rId10">
              <a:alphaModFix/>
            </a:blip>
            <a:srcRect b="0" l="0" r="0" t="0"/>
            <a:stretch/>
          </p:blipFill>
          <p:spPr>
            <a:xfrm>
              <a:off x="1328739" y="2128838"/>
              <a:ext cx="487389" cy="428572"/>
            </a:xfrm>
            <a:prstGeom prst="rect">
              <a:avLst/>
            </a:prstGeom>
            <a:noFill/>
            <a:ln>
              <a:noFill/>
            </a:ln>
          </p:spPr>
        </p:pic>
        <p:sp>
          <p:nvSpPr>
            <p:cNvPr id="119" name="Google Shape;119;p16"/>
            <p:cNvSpPr/>
            <p:nvPr/>
          </p:nvSpPr>
          <p:spPr>
            <a:xfrm>
              <a:off x="1404939" y="2219325"/>
              <a:ext cx="3285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01</a:t>
              </a:r>
              <a:endParaRPr b="0" i="0" sz="1800" u="none" cap="none" strike="noStrike">
                <a:solidFill>
                  <a:srgbClr val="000000"/>
                </a:solidFill>
                <a:latin typeface="Calibri"/>
                <a:ea typeface="Calibri"/>
                <a:cs typeface="Calibri"/>
                <a:sym typeface="Calibri"/>
              </a:endParaRPr>
            </a:p>
          </p:txBody>
        </p:sp>
      </p:grpSp>
      <p:grpSp>
        <p:nvGrpSpPr>
          <p:cNvPr id="120" name="Google Shape;120;p16"/>
          <p:cNvGrpSpPr/>
          <p:nvPr/>
        </p:nvGrpSpPr>
        <p:grpSpPr>
          <a:xfrm>
            <a:off x="636442" y="2673188"/>
            <a:ext cx="438518" cy="442988"/>
            <a:chOff x="4343404" y="2128838"/>
            <a:chExt cx="438518" cy="442988"/>
          </a:xfrm>
        </p:grpSpPr>
        <p:pic>
          <p:nvPicPr>
            <p:cNvPr descr=" " id="121" name="Google Shape;121;p16"/>
            <p:cNvPicPr preferRelativeResize="0"/>
            <p:nvPr/>
          </p:nvPicPr>
          <p:blipFill rotWithShape="1">
            <a:blip r:embed="rId11">
              <a:alphaModFix/>
            </a:blip>
            <a:srcRect b="0" l="0" r="0" t="0"/>
            <a:stretch/>
          </p:blipFill>
          <p:spPr>
            <a:xfrm>
              <a:off x="4343404" y="2128838"/>
              <a:ext cx="438518" cy="428572"/>
            </a:xfrm>
            <a:prstGeom prst="rect">
              <a:avLst/>
            </a:prstGeom>
            <a:noFill/>
            <a:ln>
              <a:noFill/>
            </a:ln>
          </p:spPr>
        </p:pic>
        <p:sp>
          <p:nvSpPr>
            <p:cNvPr id="122" name="Google Shape;122;p16"/>
            <p:cNvSpPr/>
            <p:nvPr/>
          </p:nvSpPr>
          <p:spPr>
            <a:xfrm>
              <a:off x="4376742" y="2219325"/>
              <a:ext cx="3666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02</a:t>
              </a:r>
              <a:endParaRPr b="0" i="0" sz="18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23" name="Shape 123"/>
        <p:cNvGrpSpPr/>
        <p:nvPr/>
      </p:nvGrpSpPr>
      <p:grpSpPr>
        <a:xfrm>
          <a:off x="0" y="0"/>
          <a:ext cx="0" cy="0"/>
          <a:chOff x="0" y="0"/>
          <a:chExt cx="0" cy="0"/>
        </a:xfrm>
      </p:grpSpPr>
      <p:sp>
        <p:nvSpPr>
          <p:cNvPr id="124" name="Google Shape;124;p17"/>
          <p:cNvSpPr/>
          <p:nvPr/>
        </p:nvSpPr>
        <p:spPr>
          <a:xfrm>
            <a:off x="5742000" y="123775"/>
            <a:ext cx="3273000" cy="4980900"/>
          </a:xfrm>
          <a:prstGeom prst="roundRect">
            <a:avLst>
              <a:gd fmla="val 912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pic>
        <p:nvPicPr>
          <p:cNvPr id="125" name="Google Shape;125;p17"/>
          <p:cNvPicPr preferRelativeResize="0"/>
          <p:nvPr/>
        </p:nvPicPr>
        <p:blipFill>
          <a:blip r:embed="rId2">
            <a:alphaModFix/>
          </a:blip>
          <a:stretch>
            <a:fillRect/>
          </a:stretch>
        </p:blipFill>
        <p:spPr>
          <a:xfrm rot="3944488">
            <a:off x="4489485" y="-1963779"/>
            <a:ext cx="3396154" cy="3642659"/>
          </a:xfrm>
          <a:prstGeom prst="rect">
            <a:avLst/>
          </a:prstGeom>
          <a:noFill/>
          <a:ln>
            <a:noFill/>
          </a:ln>
        </p:spPr>
      </p:pic>
      <p:sp>
        <p:nvSpPr>
          <p:cNvPr id="126" name="Google Shape;12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7" name="Google Shape;127;p17"/>
          <p:cNvSpPr/>
          <p:nvPr>
            <p:ph idx="2" type="pic"/>
          </p:nvPr>
        </p:nvSpPr>
        <p:spPr>
          <a:xfrm>
            <a:off x="5735849" y="110100"/>
            <a:ext cx="3285300" cy="4923300"/>
          </a:xfrm>
          <a:prstGeom prst="roundRect">
            <a:avLst>
              <a:gd fmla="val 9227" name="adj"/>
            </a:avLst>
          </a:prstGeom>
          <a:noFill/>
          <a:ln>
            <a:noFill/>
          </a:ln>
        </p:spPr>
      </p:sp>
      <p:sp>
        <p:nvSpPr>
          <p:cNvPr id="128" name="Google Shape;128;p17"/>
          <p:cNvSpPr txBox="1"/>
          <p:nvPr>
            <p:ph type="title"/>
          </p:nvPr>
        </p:nvSpPr>
        <p:spPr>
          <a:xfrm>
            <a:off x="642700" y="650250"/>
            <a:ext cx="4270500" cy="726900"/>
          </a:xfrm>
          <a:prstGeom prst="rect">
            <a:avLst/>
          </a:prstGeom>
        </p:spPr>
        <p:txBody>
          <a:bodyPr anchorCtr="0" anchor="ctr" bIns="34275" lIns="34275" spcFirstLastPara="1" rIns="34275" wrap="square" tIns="34275">
            <a:normAutofit/>
          </a:bodyPr>
          <a:lstStyle>
            <a:lvl1pPr lvl="0">
              <a:spcBef>
                <a:spcPts val="0"/>
              </a:spcBef>
              <a:spcAft>
                <a:spcPts val="0"/>
              </a:spcAft>
              <a:buSzPts val="2400"/>
              <a:buNone/>
              <a:defRPr sz="2400"/>
            </a:lvl1pPr>
            <a:lvl2pPr lvl="1">
              <a:spcBef>
                <a:spcPts val="0"/>
              </a:spcBef>
              <a:spcAft>
                <a:spcPts val="0"/>
              </a:spcAft>
              <a:buSzPts val="500"/>
              <a:buNone/>
              <a:defRPr>
                <a:latin typeface="Poppins"/>
                <a:ea typeface="Poppins"/>
                <a:cs typeface="Poppins"/>
                <a:sym typeface="Poppins"/>
              </a:defRPr>
            </a:lvl2pPr>
            <a:lvl3pPr lvl="2">
              <a:spcBef>
                <a:spcPts val="0"/>
              </a:spcBef>
              <a:spcAft>
                <a:spcPts val="0"/>
              </a:spcAft>
              <a:buSzPts val="500"/>
              <a:buNone/>
              <a:defRPr>
                <a:latin typeface="Poppins"/>
                <a:ea typeface="Poppins"/>
                <a:cs typeface="Poppins"/>
                <a:sym typeface="Poppins"/>
              </a:defRPr>
            </a:lvl3pPr>
            <a:lvl4pPr lvl="3">
              <a:spcBef>
                <a:spcPts val="0"/>
              </a:spcBef>
              <a:spcAft>
                <a:spcPts val="0"/>
              </a:spcAft>
              <a:buSzPts val="500"/>
              <a:buNone/>
              <a:defRPr>
                <a:latin typeface="Poppins"/>
                <a:ea typeface="Poppins"/>
                <a:cs typeface="Poppins"/>
                <a:sym typeface="Poppins"/>
              </a:defRPr>
            </a:lvl4pPr>
            <a:lvl5pPr lvl="4">
              <a:spcBef>
                <a:spcPts val="0"/>
              </a:spcBef>
              <a:spcAft>
                <a:spcPts val="0"/>
              </a:spcAft>
              <a:buSzPts val="500"/>
              <a:buNone/>
              <a:defRPr>
                <a:latin typeface="Poppins"/>
                <a:ea typeface="Poppins"/>
                <a:cs typeface="Poppins"/>
                <a:sym typeface="Poppins"/>
              </a:defRPr>
            </a:lvl5pPr>
            <a:lvl6pPr lvl="5">
              <a:spcBef>
                <a:spcPts val="0"/>
              </a:spcBef>
              <a:spcAft>
                <a:spcPts val="0"/>
              </a:spcAft>
              <a:buSzPts val="500"/>
              <a:buNone/>
              <a:defRPr>
                <a:latin typeface="Poppins"/>
                <a:ea typeface="Poppins"/>
                <a:cs typeface="Poppins"/>
                <a:sym typeface="Poppins"/>
              </a:defRPr>
            </a:lvl6pPr>
            <a:lvl7pPr lvl="6">
              <a:spcBef>
                <a:spcPts val="0"/>
              </a:spcBef>
              <a:spcAft>
                <a:spcPts val="0"/>
              </a:spcAft>
              <a:buSzPts val="500"/>
              <a:buNone/>
              <a:defRPr>
                <a:latin typeface="Poppins"/>
                <a:ea typeface="Poppins"/>
                <a:cs typeface="Poppins"/>
                <a:sym typeface="Poppins"/>
              </a:defRPr>
            </a:lvl7pPr>
            <a:lvl8pPr lvl="7">
              <a:spcBef>
                <a:spcPts val="0"/>
              </a:spcBef>
              <a:spcAft>
                <a:spcPts val="0"/>
              </a:spcAft>
              <a:buSzPts val="500"/>
              <a:buNone/>
              <a:defRPr>
                <a:latin typeface="Poppins"/>
                <a:ea typeface="Poppins"/>
                <a:cs typeface="Poppins"/>
                <a:sym typeface="Poppins"/>
              </a:defRPr>
            </a:lvl8pPr>
            <a:lvl9pPr lvl="8">
              <a:spcBef>
                <a:spcPts val="0"/>
              </a:spcBef>
              <a:spcAft>
                <a:spcPts val="0"/>
              </a:spcAft>
              <a:buSzPts val="500"/>
              <a:buNone/>
              <a:defRPr>
                <a:latin typeface="Poppins"/>
                <a:ea typeface="Poppins"/>
                <a:cs typeface="Poppins"/>
                <a:sym typeface="Poppins"/>
              </a:defRPr>
            </a:lvl9pPr>
          </a:lstStyle>
          <a:p/>
        </p:txBody>
      </p:sp>
      <p:sp>
        <p:nvSpPr>
          <p:cNvPr id="129" name="Google Shape;129;p17"/>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sz="1100"/>
            </a:lvl1pPr>
            <a:lvl2pPr lvl="1"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sp>
        <p:nvSpPr>
          <p:cNvPr id="130" name="Google Shape;130;p17"/>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sz="1100"/>
            </a:lvl1pPr>
            <a:lvl2pPr lvl="1"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sp>
        <p:nvSpPr>
          <p:cNvPr id="131" name="Google Shape;131;p17"/>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sz="1100"/>
            </a:lvl1pPr>
            <a:lvl2pPr lvl="1"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pic>
        <p:nvPicPr>
          <p:cNvPr id="132" name="Google Shape;132;p17"/>
          <p:cNvPicPr preferRelativeResize="0"/>
          <p:nvPr/>
        </p:nvPicPr>
        <p:blipFill>
          <a:blip r:embed="rId3">
            <a:alphaModFix/>
          </a:blip>
          <a:stretch>
            <a:fillRect/>
          </a:stretch>
        </p:blipFill>
        <p:spPr>
          <a:xfrm rot="3977446">
            <a:off x="-1060326" y="4049474"/>
            <a:ext cx="2332475" cy="2399245"/>
          </a:xfrm>
          <a:prstGeom prst="rect">
            <a:avLst/>
          </a:prstGeom>
          <a:noFill/>
          <a:ln>
            <a:noFill/>
          </a:ln>
        </p:spPr>
      </p:pic>
      <p:grpSp>
        <p:nvGrpSpPr>
          <p:cNvPr id="133" name="Google Shape;133;p17"/>
          <p:cNvGrpSpPr/>
          <p:nvPr/>
        </p:nvGrpSpPr>
        <p:grpSpPr>
          <a:xfrm>
            <a:off x="636451" y="1645513"/>
            <a:ext cx="487389" cy="442988"/>
            <a:chOff x="1328739" y="2128838"/>
            <a:chExt cx="487389" cy="442988"/>
          </a:xfrm>
        </p:grpSpPr>
        <p:pic>
          <p:nvPicPr>
            <p:cNvPr descr=" " id="134" name="Google Shape;134;p17"/>
            <p:cNvPicPr preferRelativeResize="0"/>
            <p:nvPr/>
          </p:nvPicPr>
          <p:blipFill rotWithShape="1">
            <a:blip r:embed="rId4">
              <a:alphaModFix/>
            </a:blip>
            <a:srcRect b="0" l="0" r="0" t="0"/>
            <a:stretch/>
          </p:blipFill>
          <p:spPr>
            <a:xfrm>
              <a:off x="1328739" y="2128838"/>
              <a:ext cx="487389" cy="428572"/>
            </a:xfrm>
            <a:prstGeom prst="rect">
              <a:avLst/>
            </a:prstGeom>
            <a:noFill/>
            <a:ln>
              <a:noFill/>
            </a:ln>
          </p:spPr>
        </p:pic>
        <p:sp>
          <p:nvSpPr>
            <p:cNvPr id="135" name="Google Shape;135;p17"/>
            <p:cNvSpPr/>
            <p:nvPr/>
          </p:nvSpPr>
          <p:spPr>
            <a:xfrm>
              <a:off x="1404939" y="2219325"/>
              <a:ext cx="3285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01</a:t>
              </a:r>
              <a:endParaRPr b="0" i="0" sz="1800" u="none" cap="none" strike="noStrike">
                <a:solidFill>
                  <a:srgbClr val="000000"/>
                </a:solidFill>
                <a:latin typeface="Calibri"/>
                <a:ea typeface="Calibri"/>
                <a:cs typeface="Calibri"/>
                <a:sym typeface="Calibri"/>
              </a:endParaRPr>
            </a:p>
          </p:txBody>
        </p:sp>
      </p:grpSp>
      <p:grpSp>
        <p:nvGrpSpPr>
          <p:cNvPr id="136" name="Google Shape;136;p17"/>
          <p:cNvGrpSpPr/>
          <p:nvPr/>
        </p:nvGrpSpPr>
        <p:grpSpPr>
          <a:xfrm>
            <a:off x="636442" y="2673188"/>
            <a:ext cx="438518" cy="442988"/>
            <a:chOff x="4343404" y="2128838"/>
            <a:chExt cx="438518" cy="442988"/>
          </a:xfrm>
        </p:grpSpPr>
        <p:pic>
          <p:nvPicPr>
            <p:cNvPr descr=" " id="137" name="Google Shape;137;p17"/>
            <p:cNvPicPr preferRelativeResize="0"/>
            <p:nvPr/>
          </p:nvPicPr>
          <p:blipFill rotWithShape="1">
            <a:blip r:embed="rId5">
              <a:alphaModFix/>
            </a:blip>
            <a:srcRect b="0" l="0" r="0" t="0"/>
            <a:stretch/>
          </p:blipFill>
          <p:spPr>
            <a:xfrm>
              <a:off x="4343404" y="2128838"/>
              <a:ext cx="438518" cy="428572"/>
            </a:xfrm>
            <a:prstGeom prst="rect">
              <a:avLst/>
            </a:prstGeom>
            <a:noFill/>
            <a:ln>
              <a:noFill/>
            </a:ln>
          </p:spPr>
        </p:pic>
        <p:sp>
          <p:nvSpPr>
            <p:cNvPr id="138" name="Google Shape;138;p17"/>
            <p:cNvSpPr/>
            <p:nvPr/>
          </p:nvSpPr>
          <p:spPr>
            <a:xfrm>
              <a:off x="4376742" y="2219325"/>
              <a:ext cx="3666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02</a:t>
              </a:r>
              <a:endParaRPr b="0" i="0" sz="1800" u="none" cap="none" strike="noStrike">
                <a:solidFill>
                  <a:srgbClr val="000000"/>
                </a:solidFill>
                <a:latin typeface="Calibri"/>
                <a:ea typeface="Calibri"/>
                <a:cs typeface="Calibri"/>
                <a:sym typeface="Calibri"/>
              </a:endParaRPr>
            </a:p>
          </p:txBody>
        </p:sp>
      </p:grpSp>
      <p:grpSp>
        <p:nvGrpSpPr>
          <p:cNvPr id="139" name="Google Shape;139;p17"/>
          <p:cNvGrpSpPr/>
          <p:nvPr/>
        </p:nvGrpSpPr>
        <p:grpSpPr>
          <a:xfrm>
            <a:off x="629489" y="3700863"/>
            <a:ext cx="452400" cy="516325"/>
            <a:chOff x="1319214" y="3319463"/>
            <a:chExt cx="452400" cy="516325"/>
          </a:xfrm>
        </p:grpSpPr>
        <p:pic>
          <p:nvPicPr>
            <p:cNvPr descr=" " id="140" name="Google Shape;140;p17"/>
            <p:cNvPicPr preferRelativeResize="0"/>
            <p:nvPr/>
          </p:nvPicPr>
          <p:blipFill rotWithShape="1">
            <a:blip r:embed="rId6">
              <a:alphaModFix/>
            </a:blip>
            <a:srcRect b="0" l="0" r="0" t="0"/>
            <a:stretch/>
          </p:blipFill>
          <p:spPr>
            <a:xfrm>
              <a:off x="1325814" y="3319463"/>
              <a:ext cx="439200" cy="442800"/>
            </a:xfrm>
            <a:prstGeom prst="rect">
              <a:avLst/>
            </a:prstGeom>
            <a:noFill/>
            <a:ln>
              <a:noFill/>
            </a:ln>
          </p:spPr>
        </p:pic>
        <p:sp>
          <p:nvSpPr>
            <p:cNvPr id="141" name="Google Shape;141;p17"/>
            <p:cNvSpPr/>
            <p:nvPr/>
          </p:nvSpPr>
          <p:spPr>
            <a:xfrm>
              <a:off x="1319214" y="3397488"/>
              <a:ext cx="452400" cy="4383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2200"/>
                <a:buFont typeface="Balsamiq Sans"/>
                <a:buNone/>
              </a:pPr>
              <a:r>
                <a:rPr b="1" i="0" lang="en" sz="1800" u="none" cap="none" strike="noStrike">
                  <a:solidFill>
                    <a:srgbClr val="FFFFFF"/>
                  </a:solidFill>
                  <a:latin typeface="Balsamiq Sans"/>
                  <a:ea typeface="Balsamiq Sans"/>
                  <a:cs typeface="Balsamiq Sans"/>
                  <a:sym typeface="Balsamiq Sans"/>
                </a:rPr>
                <a:t>03</a:t>
              </a:r>
              <a:endParaRPr b="0" i="0" sz="18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bg>
      <p:bgPr>
        <a:solidFill>
          <a:schemeClr val="lt2"/>
        </a:solidFill>
      </p:bgPr>
    </p:bg>
    <p:spTree>
      <p:nvGrpSpPr>
        <p:cNvPr id="142" name="Shape 142"/>
        <p:cNvGrpSpPr/>
        <p:nvPr/>
      </p:nvGrpSpPr>
      <p:grpSpPr>
        <a:xfrm>
          <a:off x="0" y="0"/>
          <a:ext cx="0" cy="0"/>
          <a:chOff x="0" y="0"/>
          <a:chExt cx="0" cy="0"/>
        </a:xfrm>
      </p:grpSpPr>
      <p:sp>
        <p:nvSpPr>
          <p:cNvPr id="143" name="Google Shape;143;p18"/>
          <p:cNvSpPr/>
          <p:nvPr/>
        </p:nvSpPr>
        <p:spPr>
          <a:xfrm>
            <a:off x="5782350" y="123775"/>
            <a:ext cx="3261000" cy="4933200"/>
          </a:xfrm>
          <a:prstGeom prst="roundRect">
            <a:avLst>
              <a:gd fmla="val 912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pic>
        <p:nvPicPr>
          <p:cNvPr id="144" name="Google Shape;144;p18"/>
          <p:cNvPicPr preferRelativeResize="0"/>
          <p:nvPr/>
        </p:nvPicPr>
        <p:blipFill>
          <a:blip r:embed="rId2">
            <a:alphaModFix/>
          </a:blip>
          <a:stretch>
            <a:fillRect/>
          </a:stretch>
        </p:blipFill>
        <p:spPr>
          <a:xfrm rot="-1679081">
            <a:off x="4476724" y="-1356787"/>
            <a:ext cx="3091850" cy="3060275"/>
          </a:xfrm>
          <a:prstGeom prst="rect">
            <a:avLst/>
          </a:prstGeom>
          <a:noFill/>
          <a:ln>
            <a:noFill/>
          </a:ln>
        </p:spPr>
      </p:pic>
      <p:sp>
        <p:nvSpPr>
          <p:cNvPr id="145" name="Google Shape;14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6" name="Google Shape;146;p18"/>
          <p:cNvSpPr/>
          <p:nvPr>
            <p:ph idx="2" type="pic"/>
          </p:nvPr>
        </p:nvSpPr>
        <p:spPr>
          <a:xfrm>
            <a:off x="5782350" y="110350"/>
            <a:ext cx="3249000" cy="4869000"/>
          </a:xfrm>
          <a:prstGeom prst="roundRect">
            <a:avLst>
              <a:gd fmla="val 7783" name="adj"/>
            </a:avLst>
          </a:prstGeom>
          <a:noFill/>
          <a:ln>
            <a:noFill/>
          </a:ln>
        </p:spPr>
      </p:sp>
      <p:sp>
        <p:nvSpPr>
          <p:cNvPr id="147" name="Google Shape;147;p18"/>
          <p:cNvSpPr txBox="1"/>
          <p:nvPr>
            <p:ph type="title"/>
          </p:nvPr>
        </p:nvSpPr>
        <p:spPr>
          <a:xfrm>
            <a:off x="632175" y="650250"/>
            <a:ext cx="5046000" cy="726900"/>
          </a:xfrm>
          <a:prstGeom prst="rect">
            <a:avLst/>
          </a:prstGeom>
        </p:spPr>
        <p:txBody>
          <a:bodyPr anchorCtr="0" anchor="ctr" bIns="34275" lIns="34275" spcFirstLastPara="1" rIns="34275" wrap="square" tIns="34275">
            <a:spAutoFit/>
          </a:bodyPr>
          <a:lstStyle>
            <a:lvl1pPr lvl="0">
              <a:spcBef>
                <a:spcPts val="0"/>
              </a:spcBef>
              <a:spcAft>
                <a:spcPts val="0"/>
              </a:spcAft>
              <a:buSzPts val="2400"/>
              <a:buNone/>
              <a:defRPr sz="2400"/>
            </a:lvl1pPr>
            <a:lvl2pPr lvl="1">
              <a:spcBef>
                <a:spcPts val="0"/>
              </a:spcBef>
              <a:spcAft>
                <a:spcPts val="0"/>
              </a:spcAft>
              <a:buSzPts val="500"/>
              <a:buNone/>
              <a:defRPr>
                <a:latin typeface="Poppins"/>
                <a:ea typeface="Poppins"/>
                <a:cs typeface="Poppins"/>
                <a:sym typeface="Poppins"/>
              </a:defRPr>
            </a:lvl2pPr>
            <a:lvl3pPr lvl="2">
              <a:spcBef>
                <a:spcPts val="0"/>
              </a:spcBef>
              <a:spcAft>
                <a:spcPts val="0"/>
              </a:spcAft>
              <a:buSzPts val="500"/>
              <a:buNone/>
              <a:defRPr>
                <a:latin typeface="Poppins"/>
                <a:ea typeface="Poppins"/>
                <a:cs typeface="Poppins"/>
                <a:sym typeface="Poppins"/>
              </a:defRPr>
            </a:lvl3pPr>
            <a:lvl4pPr lvl="3">
              <a:spcBef>
                <a:spcPts val="0"/>
              </a:spcBef>
              <a:spcAft>
                <a:spcPts val="0"/>
              </a:spcAft>
              <a:buSzPts val="500"/>
              <a:buNone/>
              <a:defRPr>
                <a:latin typeface="Poppins"/>
                <a:ea typeface="Poppins"/>
                <a:cs typeface="Poppins"/>
                <a:sym typeface="Poppins"/>
              </a:defRPr>
            </a:lvl4pPr>
            <a:lvl5pPr lvl="4">
              <a:spcBef>
                <a:spcPts val="0"/>
              </a:spcBef>
              <a:spcAft>
                <a:spcPts val="0"/>
              </a:spcAft>
              <a:buSzPts val="500"/>
              <a:buNone/>
              <a:defRPr>
                <a:latin typeface="Poppins"/>
                <a:ea typeface="Poppins"/>
                <a:cs typeface="Poppins"/>
                <a:sym typeface="Poppins"/>
              </a:defRPr>
            </a:lvl5pPr>
            <a:lvl6pPr lvl="5">
              <a:spcBef>
                <a:spcPts val="0"/>
              </a:spcBef>
              <a:spcAft>
                <a:spcPts val="0"/>
              </a:spcAft>
              <a:buSzPts val="500"/>
              <a:buNone/>
              <a:defRPr>
                <a:latin typeface="Poppins"/>
                <a:ea typeface="Poppins"/>
                <a:cs typeface="Poppins"/>
                <a:sym typeface="Poppins"/>
              </a:defRPr>
            </a:lvl6pPr>
            <a:lvl7pPr lvl="6">
              <a:spcBef>
                <a:spcPts val="0"/>
              </a:spcBef>
              <a:spcAft>
                <a:spcPts val="0"/>
              </a:spcAft>
              <a:buSzPts val="500"/>
              <a:buNone/>
              <a:defRPr>
                <a:latin typeface="Poppins"/>
                <a:ea typeface="Poppins"/>
                <a:cs typeface="Poppins"/>
                <a:sym typeface="Poppins"/>
              </a:defRPr>
            </a:lvl7pPr>
            <a:lvl8pPr lvl="7">
              <a:spcBef>
                <a:spcPts val="0"/>
              </a:spcBef>
              <a:spcAft>
                <a:spcPts val="0"/>
              </a:spcAft>
              <a:buSzPts val="500"/>
              <a:buNone/>
              <a:defRPr>
                <a:latin typeface="Poppins"/>
                <a:ea typeface="Poppins"/>
                <a:cs typeface="Poppins"/>
                <a:sym typeface="Poppins"/>
              </a:defRPr>
            </a:lvl8pPr>
            <a:lvl9pPr lvl="8">
              <a:spcBef>
                <a:spcPts val="0"/>
              </a:spcBef>
              <a:spcAft>
                <a:spcPts val="0"/>
              </a:spcAft>
              <a:buSzPts val="500"/>
              <a:buNone/>
              <a:defRPr>
                <a:latin typeface="Poppins"/>
                <a:ea typeface="Poppins"/>
                <a:cs typeface="Poppins"/>
                <a:sym typeface="Poppins"/>
              </a:defRPr>
            </a:lvl9pPr>
          </a:lstStyle>
          <a:p/>
        </p:txBody>
      </p:sp>
      <p:sp>
        <p:nvSpPr>
          <p:cNvPr id="148" name="Google Shape;148;p18"/>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300"/>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pic>
        <p:nvPicPr>
          <p:cNvPr id="149" name="Google Shape;149;p18"/>
          <p:cNvPicPr preferRelativeResize="0"/>
          <p:nvPr/>
        </p:nvPicPr>
        <p:blipFill>
          <a:blip r:embed="rId3">
            <a:alphaModFix/>
          </a:blip>
          <a:stretch>
            <a:fillRect/>
          </a:stretch>
        </p:blipFill>
        <p:spPr>
          <a:xfrm>
            <a:off x="-1091425" y="3570450"/>
            <a:ext cx="2524951" cy="2504201"/>
          </a:xfrm>
          <a:prstGeom prst="rect">
            <a:avLst/>
          </a:prstGeom>
          <a:noFill/>
          <a:ln>
            <a:noFill/>
          </a:ln>
        </p:spPr>
      </p:pic>
      <p:pic>
        <p:nvPicPr>
          <p:cNvPr descr=" " id="150" name="Google Shape;150;p18"/>
          <p:cNvPicPr preferRelativeResize="0"/>
          <p:nvPr/>
        </p:nvPicPr>
        <p:blipFill rotWithShape="1">
          <a:blip r:embed="rId4">
            <a:alphaModFix/>
          </a:blip>
          <a:srcRect b="0" l="0" r="0" t="0"/>
          <a:stretch/>
        </p:blipFill>
        <p:spPr>
          <a:xfrm>
            <a:off x="5143508" y="4663225"/>
            <a:ext cx="638850" cy="539119"/>
          </a:xfrm>
          <a:prstGeom prst="rect">
            <a:avLst/>
          </a:prstGeom>
          <a:noFill/>
          <a:ln>
            <a:noFill/>
          </a:ln>
        </p:spPr>
      </p:pic>
      <p:pic>
        <p:nvPicPr>
          <p:cNvPr descr=" " id="151" name="Google Shape;151;p18"/>
          <p:cNvPicPr preferRelativeResize="0"/>
          <p:nvPr/>
        </p:nvPicPr>
        <p:blipFill rotWithShape="1">
          <a:blip r:embed="rId5">
            <a:alphaModFix/>
          </a:blip>
          <a:srcRect b="-20660" l="43579" r="-43579" t="20660"/>
          <a:stretch/>
        </p:blipFill>
        <p:spPr>
          <a:xfrm>
            <a:off x="-106897" y="18644"/>
            <a:ext cx="528793" cy="446253"/>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_3">
    <p:spTree>
      <p:nvGrpSpPr>
        <p:cNvPr id="152" name="Shape 152"/>
        <p:cNvGrpSpPr/>
        <p:nvPr/>
      </p:nvGrpSpPr>
      <p:grpSpPr>
        <a:xfrm>
          <a:off x="0" y="0"/>
          <a:ext cx="0" cy="0"/>
          <a:chOff x="0" y="0"/>
          <a:chExt cx="0" cy="0"/>
        </a:xfrm>
      </p:grpSpPr>
      <p:sp>
        <p:nvSpPr>
          <p:cNvPr id="153" name="Google Shape;153;p19"/>
          <p:cNvSpPr/>
          <p:nvPr/>
        </p:nvSpPr>
        <p:spPr>
          <a:xfrm>
            <a:off x="123625" y="159225"/>
            <a:ext cx="3227400" cy="4897500"/>
          </a:xfrm>
          <a:prstGeom prst="roundRect">
            <a:avLst>
              <a:gd fmla="val 912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sp>
        <p:nvSpPr>
          <p:cNvPr id="154" name="Google Shape;15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55" name="Google Shape;155;p19"/>
          <p:cNvSpPr/>
          <p:nvPr>
            <p:ph idx="2" type="pic"/>
          </p:nvPr>
        </p:nvSpPr>
        <p:spPr>
          <a:xfrm>
            <a:off x="123700" y="159225"/>
            <a:ext cx="3227400" cy="4836600"/>
          </a:xfrm>
          <a:prstGeom prst="roundRect">
            <a:avLst>
              <a:gd fmla="val 8770" name="adj"/>
            </a:avLst>
          </a:prstGeom>
          <a:noFill/>
          <a:ln>
            <a:noFill/>
          </a:ln>
        </p:spPr>
      </p:sp>
      <p:sp>
        <p:nvSpPr>
          <p:cNvPr id="156" name="Google Shape;156;p19"/>
          <p:cNvSpPr txBox="1"/>
          <p:nvPr>
            <p:ph idx="1" type="subTitle"/>
          </p:nvPr>
        </p:nvSpPr>
        <p:spPr>
          <a:xfrm>
            <a:off x="4135200" y="1595175"/>
            <a:ext cx="4176600" cy="19647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300"/>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57" name="Google Shape;157;p19"/>
          <p:cNvSpPr txBox="1"/>
          <p:nvPr>
            <p:ph type="title"/>
          </p:nvPr>
        </p:nvSpPr>
        <p:spPr>
          <a:xfrm>
            <a:off x="4135200" y="650250"/>
            <a:ext cx="4270500" cy="726900"/>
          </a:xfrm>
          <a:prstGeom prst="rect">
            <a:avLst/>
          </a:prstGeom>
        </p:spPr>
        <p:txBody>
          <a:bodyPr anchorCtr="0" anchor="ctr" bIns="34275" lIns="34275" spcFirstLastPara="1" rIns="34275" wrap="square" tIns="34275">
            <a:normAutofit/>
          </a:bodyPr>
          <a:lstStyle>
            <a:lvl1pPr lvl="0">
              <a:spcBef>
                <a:spcPts val="0"/>
              </a:spcBef>
              <a:spcAft>
                <a:spcPts val="0"/>
              </a:spcAft>
              <a:buSzPts val="2400"/>
              <a:buNone/>
              <a:defRPr sz="2400"/>
            </a:lvl1pPr>
            <a:lvl2pPr lvl="1">
              <a:spcBef>
                <a:spcPts val="0"/>
              </a:spcBef>
              <a:spcAft>
                <a:spcPts val="0"/>
              </a:spcAft>
              <a:buSzPts val="500"/>
              <a:buNone/>
              <a:defRPr>
                <a:latin typeface="Poppins"/>
                <a:ea typeface="Poppins"/>
                <a:cs typeface="Poppins"/>
                <a:sym typeface="Poppins"/>
              </a:defRPr>
            </a:lvl2pPr>
            <a:lvl3pPr lvl="2">
              <a:spcBef>
                <a:spcPts val="0"/>
              </a:spcBef>
              <a:spcAft>
                <a:spcPts val="0"/>
              </a:spcAft>
              <a:buSzPts val="500"/>
              <a:buNone/>
              <a:defRPr>
                <a:latin typeface="Poppins"/>
                <a:ea typeface="Poppins"/>
                <a:cs typeface="Poppins"/>
                <a:sym typeface="Poppins"/>
              </a:defRPr>
            </a:lvl3pPr>
            <a:lvl4pPr lvl="3">
              <a:spcBef>
                <a:spcPts val="0"/>
              </a:spcBef>
              <a:spcAft>
                <a:spcPts val="0"/>
              </a:spcAft>
              <a:buSzPts val="500"/>
              <a:buNone/>
              <a:defRPr>
                <a:latin typeface="Poppins"/>
                <a:ea typeface="Poppins"/>
                <a:cs typeface="Poppins"/>
                <a:sym typeface="Poppins"/>
              </a:defRPr>
            </a:lvl4pPr>
            <a:lvl5pPr lvl="4">
              <a:spcBef>
                <a:spcPts val="0"/>
              </a:spcBef>
              <a:spcAft>
                <a:spcPts val="0"/>
              </a:spcAft>
              <a:buSzPts val="500"/>
              <a:buNone/>
              <a:defRPr>
                <a:latin typeface="Poppins"/>
                <a:ea typeface="Poppins"/>
                <a:cs typeface="Poppins"/>
                <a:sym typeface="Poppins"/>
              </a:defRPr>
            </a:lvl5pPr>
            <a:lvl6pPr lvl="5">
              <a:spcBef>
                <a:spcPts val="0"/>
              </a:spcBef>
              <a:spcAft>
                <a:spcPts val="0"/>
              </a:spcAft>
              <a:buSzPts val="500"/>
              <a:buNone/>
              <a:defRPr>
                <a:latin typeface="Poppins"/>
                <a:ea typeface="Poppins"/>
                <a:cs typeface="Poppins"/>
                <a:sym typeface="Poppins"/>
              </a:defRPr>
            </a:lvl6pPr>
            <a:lvl7pPr lvl="6">
              <a:spcBef>
                <a:spcPts val="0"/>
              </a:spcBef>
              <a:spcAft>
                <a:spcPts val="0"/>
              </a:spcAft>
              <a:buSzPts val="500"/>
              <a:buNone/>
              <a:defRPr>
                <a:latin typeface="Poppins"/>
                <a:ea typeface="Poppins"/>
                <a:cs typeface="Poppins"/>
                <a:sym typeface="Poppins"/>
              </a:defRPr>
            </a:lvl7pPr>
            <a:lvl8pPr lvl="7">
              <a:spcBef>
                <a:spcPts val="0"/>
              </a:spcBef>
              <a:spcAft>
                <a:spcPts val="0"/>
              </a:spcAft>
              <a:buSzPts val="500"/>
              <a:buNone/>
              <a:defRPr>
                <a:latin typeface="Poppins"/>
                <a:ea typeface="Poppins"/>
                <a:cs typeface="Poppins"/>
                <a:sym typeface="Poppins"/>
              </a:defRPr>
            </a:lvl8pPr>
            <a:lvl9pPr lvl="8">
              <a:spcBef>
                <a:spcPts val="0"/>
              </a:spcBef>
              <a:spcAft>
                <a:spcPts val="0"/>
              </a:spcAft>
              <a:buSzPts val="500"/>
              <a:buNone/>
              <a:defRPr>
                <a:latin typeface="Poppins"/>
                <a:ea typeface="Poppins"/>
                <a:cs typeface="Poppins"/>
                <a:sym typeface="Poppins"/>
              </a:defRPr>
            </a:lvl9pPr>
          </a:lstStyle>
          <a:p/>
        </p:txBody>
      </p:sp>
      <p:pic>
        <p:nvPicPr>
          <p:cNvPr descr=" " id="158" name="Google Shape;158;p19"/>
          <p:cNvPicPr preferRelativeResize="0"/>
          <p:nvPr/>
        </p:nvPicPr>
        <p:blipFill rotWithShape="1">
          <a:blip r:embed="rId2">
            <a:alphaModFix/>
          </a:blip>
          <a:srcRect b="0" l="0" r="0" t="0"/>
          <a:stretch/>
        </p:blipFill>
        <p:spPr>
          <a:xfrm>
            <a:off x="3351108" y="4154820"/>
            <a:ext cx="465512" cy="508408"/>
          </a:xfrm>
          <a:prstGeom prst="rect">
            <a:avLst/>
          </a:prstGeom>
          <a:noFill/>
          <a:ln>
            <a:noFill/>
          </a:ln>
        </p:spPr>
      </p:pic>
      <p:pic>
        <p:nvPicPr>
          <p:cNvPr descr=" " id="159" name="Google Shape;159;p19"/>
          <p:cNvPicPr preferRelativeResize="0"/>
          <p:nvPr/>
        </p:nvPicPr>
        <p:blipFill rotWithShape="1">
          <a:blip r:embed="rId3">
            <a:alphaModFix/>
          </a:blip>
          <a:srcRect b="0" l="0" r="0" t="0"/>
          <a:stretch/>
        </p:blipFill>
        <p:spPr>
          <a:xfrm>
            <a:off x="8563024" y="334538"/>
            <a:ext cx="157163" cy="157163"/>
          </a:xfrm>
          <a:prstGeom prst="rect">
            <a:avLst/>
          </a:prstGeom>
          <a:noFill/>
          <a:ln>
            <a:noFill/>
          </a:ln>
        </p:spPr>
      </p:pic>
      <p:pic>
        <p:nvPicPr>
          <p:cNvPr descr=" " id="160" name="Google Shape;160;p19"/>
          <p:cNvPicPr preferRelativeResize="0"/>
          <p:nvPr/>
        </p:nvPicPr>
        <p:blipFill rotWithShape="1">
          <a:blip r:embed="rId4">
            <a:alphaModFix/>
          </a:blip>
          <a:srcRect b="0" l="0" r="0" t="0"/>
          <a:stretch/>
        </p:blipFill>
        <p:spPr>
          <a:xfrm>
            <a:off x="8472449" y="3635278"/>
            <a:ext cx="247715" cy="202697"/>
          </a:xfrm>
          <a:prstGeom prst="rect">
            <a:avLst/>
          </a:prstGeom>
          <a:noFill/>
          <a:ln>
            <a:noFill/>
          </a:ln>
        </p:spPr>
      </p:pic>
      <p:pic>
        <p:nvPicPr>
          <p:cNvPr descr=" " id="161" name="Google Shape;161;p19"/>
          <p:cNvPicPr preferRelativeResize="0"/>
          <p:nvPr/>
        </p:nvPicPr>
        <p:blipFill rotWithShape="1">
          <a:blip r:embed="rId5">
            <a:alphaModFix/>
          </a:blip>
          <a:srcRect b="0" l="0" r="0" t="0"/>
          <a:stretch/>
        </p:blipFill>
        <p:spPr>
          <a:xfrm>
            <a:off x="3786191" y="266700"/>
            <a:ext cx="110576" cy="67857"/>
          </a:xfrm>
          <a:prstGeom prst="rect">
            <a:avLst/>
          </a:prstGeom>
          <a:noFill/>
          <a:ln>
            <a:noFill/>
          </a:ln>
        </p:spPr>
      </p:pic>
      <p:pic>
        <p:nvPicPr>
          <p:cNvPr descr=" " id="162" name="Google Shape;162;p19"/>
          <p:cNvPicPr preferRelativeResize="0"/>
          <p:nvPr/>
        </p:nvPicPr>
        <p:blipFill rotWithShape="1">
          <a:blip r:embed="rId6">
            <a:alphaModFix/>
          </a:blip>
          <a:srcRect b="0" l="0" r="0" t="0"/>
          <a:stretch/>
        </p:blipFill>
        <p:spPr>
          <a:xfrm>
            <a:off x="5919717" y="4398393"/>
            <a:ext cx="1043003" cy="48847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63" name="Shape 163"/>
        <p:cNvGrpSpPr/>
        <p:nvPr/>
      </p:nvGrpSpPr>
      <p:grpSpPr>
        <a:xfrm>
          <a:off x="0" y="0"/>
          <a:ext cx="0" cy="0"/>
          <a:chOff x="0" y="0"/>
          <a:chExt cx="0" cy="0"/>
        </a:xfrm>
      </p:grpSpPr>
      <p:sp>
        <p:nvSpPr>
          <p:cNvPr id="164" name="Google Shape;16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65" name="Google Shape;165;p20"/>
          <p:cNvSpPr txBox="1"/>
          <p:nvPr>
            <p:ph idx="1" type="subTitle"/>
          </p:nvPr>
        </p:nvSpPr>
        <p:spPr>
          <a:xfrm>
            <a:off x="383075" y="210865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Font typeface="Quicksand SemiBold"/>
              <a:buNone/>
              <a:defRPr sz="1200">
                <a:latin typeface="Quicksand SemiBold"/>
                <a:ea typeface="Quicksand SemiBold"/>
                <a:cs typeface="Quicksand SemiBold"/>
                <a:sym typeface="Quicksand SemiBold"/>
              </a:defRPr>
            </a:lvl2pPr>
            <a:lvl3pPr lvl="2">
              <a:spcBef>
                <a:spcPts val="0"/>
              </a:spcBef>
              <a:spcAft>
                <a:spcPts val="0"/>
              </a:spcAft>
              <a:buSzPts val="1200"/>
              <a:buFont typeface="Quicksand SemiBold"/>
              <a:buNone/>
              <a:defRPr sz="1200">
                <a:latin typeface="Quicksand SemiBold"/>
                <a:ea typeface="Quicksand SemiBold"/>
                <a:cs typeface="Quicksand SemiBold"/>
                <a:sym typeface="Quicksand SemiBold"/>
              </a:defRPr>
            </a:lvl3pPr>
            <a:lvl4pPr lvl="3">
              <a:spcBef>
                <a:spcPts val="0"/>
              </a:spcBef>
              <a:spcAft>
                <a:spcPts val="0"/>
              </a:spcAft>
              <a:buSzPts val="1200"/>
              <a:buFont typeface="Quicksand SemiBold"/>
              <a:buNone/>
              <a:defRPr sz="1200">
                <a:latin typeface="Quicksand SemiBold"/>
                <a:ea typeface="Quicksand SemiBold"/>
                <a:cs typeface="Quicksand SemiBold"/>
                <a:sym typeface="Quicksand SemiBold"/>
              </a:defRPr>
            </a:lvl4pPr>
            <a:lvl5pPr lvl="4">
              <a:spcBef>
                <a:spcPts val="0"/>
              </a:spcBef>
              <a:spcAft>
                <a:spcPts val="0"/>
              </a:spcAft>
              <a:buSzPts val="1200"/>
              <a:buFont typeface="Quicksand SemiBold"/>
              <a:buNone/>
              <a:defRPr sz="1200">
                <a:latin typeface="Quicksand SemiBold"/>
                <a:ea typeface="Quicksand SemiBold"/>
                <a:cs typeface="Quicksand SemiBold"/>
                <a:sym typeface="Quicksand SemiBold"/>
              </a:defRPr>
            </a:lvl5pPr>
            <a:lvl6pPr lvl="5">
              <a:spcBef>
                <a:spcPts val="0"/>
              </a:spcBef>
              <a:spcAft>
                <a:spcPts val="0"/>
              </a:spcAft>
              <a:buSzPts val="1200"/>
              <a:buFont typeface="Quicksand SemiBold"/>
              <a:buNone/>
              <a:defRPr sz="1200">
                <a:latin typeface="Quicksand SemiBold"/>
                <a:ea typeface="Quicksand SemiBold"/>
                <a:cs typeface="Quicksand SemiBold"/>
                <a:sym typeface="Quicksand SemiBold"/>
              </a:defRPr>
            </a:lvl6pPr>
            <a:lvl7pPr lvl="6">
              <a:spcBef>
                <a:spcPts val="0"/>
              </a:spcBef>
              <a:spcAft>
                <a:spcPts val="0"/>
              </a:spcAft>
              <a:buSzPts val="1200"/>
              <a:buFont typeface="Quicksand SemiBold"/>
              <a:buNone/>
              <a:defRPr sz="1200">
                <a:latin typeface="Quicksand SemiBold"/>
                <a:ea typeface="Quicksand SemiBold"/>
                <a:cs typeface="Quicksand SemiBold"/>
                <a:sym typeface="Quicksand SemiBold"/>
              </a:defRPr>
            </a:lvl7pPr>
            <a:lvl8pPr lvl="7">
              <a:spcBef>
                <a:spcPts val="0"/>
              </a:spcBef>
              <a:spcAft>
                <a:spcPts val="0"/>
              </a:spcAft>
              <a:buSzPts val="1200"/>
              <a:buFont typeface="Quicksand SemiBold"/>
              <a:buNone/>
              <a:defRPr sz="1200">
                <a:latin typeface="Quicksand SemiBold"/>
                <a:ea typeface="Quicksand SemiBold"/>
                <a:cs typeface="Quicksand SemiBold"/>
                <a:sym typeface="Quicksand SemiBold"/>
              </a:defRPr>
            </a:lvl8pPr>
            <a:lvl9pPr lvl="8">
              <a:spcBef>
                <a:spcPts val="0"/>
              </a:spcBef>
              <a:spcAft>
                <a:spcPts val="0"/>
              </a:spcAft>
              <a:buSzPts val="1200"/>
              <a:buFont typeface="Quicksand SemiBold"/>
              <a:buNone/>
              <a:defRPr sz="1200">
                <a:latin typeface="Quicksand SemiBold"/>
                <a:ea typeface="Quicksand SemiBold"/>
                <a:cs typeface="Quicksand SemiBold"/>
                <a:sym typeface="Quicksand SemiBold"/>
              </a:defRPr>
            </a:lvl9pPr>
          </a:lstStyle>
          <a:p/>
        </p:txBody>
      </p:sp>
      <p:sp>
        <p:nvSpPr>
          <p:cNvPr id="166" name="Google Shape;166;p20"/>
          <p:cNvSpPr txBox="1"/>
          <p:nvPr>
            <p:ph idx="2" type="subTitle"/>
          </p:nvPr>
        </p:nvSpPr>
        <p:spPr>
          <a:xfrm>
            <a:off x="3284763" y="210865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Font typeface="Quicksand SemiBold"/>
              <a:buNone/>
              <a:defRPr sz="1200">
                <a:latin typeface="Quicksand SemiBold"/>
                <a:ea typeface="Quicksand SemiBold"/>
                <a:cs typeface="Quicksand SemiBold"/>
                <a:sym typeface="Quicksand SemiBold"/>
              </a:defRPr>
            </a:lvl2pPr>
            <a:lvl3pPr lvl="2">
              <a:spcBef>
                <a:spcPts val="0"/>
              </a:spcBef>
              <a:spcAft>
                <a:spcPts val="0"/>
              </a:spcAft>
              <a:buSzPts val="1200"/>
              <a:buFont typeface="Quicksand SemiBold"/>
              <a:buNone/>
              <a:defRPr sz="1200">
                <a:latin typeface="Quicksand SemiBold"/>
                <a:ea typeface="Quicksand SemiBold"/>
                <a:cs typeface="Quicksand SemiBold"/>
                <a:sym typeface="Quicksand SemiBold"/>
              </a:defRPr>
            </a:lvl3pPr>
            <a:lvl4pPr lvl="3">
              <a:spcBef>
                <a:spcPts val="0"/>
              </a:spcBef>
              <a:spcAft>
                <a:spcPts val="0"/>
              </a:spcAft>
              <a:buSzPts val="1200"/>
              <a:buFont typeface="Quicksand SemiBold"/>
              <a:buNone/>
              <a:defRPr sz="1200">
                <a:latin typeface="Quicksand SemiBold"/>
                <a:ea typeface="Quicksand SemiBold"/>
                <a:cs typeface="Quicksand SemiBold"/>
                <a:sym typeface="Quicksand SemiBold"/>
              </a:defRPr>
            </a:lvl4pPr>
            <a:lvl5pPr lvl="4">
              <a:spcBef>
                <a:spcPts val="0"/>
              </a:spcBef>
              <a:spcAft>
                <a:spcPts val="0"/>
              </a:spcAft>
              <a:buSzPts val="1200"/>
              <a:buFont typeface="Quicksand SemiBold"/>
              <a:buNone/>
              <a:defRPr sz="1200">
                <a:latin typeface="Quicksand SemiBold"/>
                <a:ea typeface="Quicksand SemiBold"/>
                <a:cs typeface="Quicksand SemiBold"/>
                <a:sym typeface="Quicksand SemiBold"/>
              </a:defRPr>
            </a:lvl5pPr>
            <a:lvl6pPr lvl="5">
              <a:spcBef>
                <a:spcPts val="0"/>
              </a:spcBef>
              <a:spcAft>
                <a:spcPts val="0"/>
              </a:spcAft>
              <a:buSzPts val="1200"/>
              <a:buFont typeface="Quicksand SemiBold"/>
              <a:buNone/>
              <a:defRPr sz="1200">
                <a:latin typeface="Quicksand SemiBold"/>
                <a:ea typeface="Quicksand SemiBold"/>
                <a:cs typeface="Quicksand SemiBold"/>
                <a:sym typeface="Quicksand SemiBold"/>
              </a:defRPr>
            </a:lvl6pPr>
            <a:lvl7pPr lvl="6">
              <a:spcBef>
                <a:spcPts val="0"/>
              </a:spcBef>
              <a:spcAft>
                <a:spcPts val="0"/>
              </a:spcAft>
              <a:buSzPts val="1200"/>
              <a:buFont typeface="Quicksand SemiBold"/>
              <a:buNone/>
              <a:defRPr sz="1200">
                <a:latin typeface="Quicksand SemiBold"/>
                <a:ea typeface="Quicksand SemiBold"/>
                <a:cs typeface="Quicksand SemiBold"/>
                <a:sym typeface="Quicksand SemiBold"/>
              </a:defRPr>
            </a:lvl7pPr>
            <a:lvl8pPr lvl="7">
              <a:spcBef>
                <a:spcPts val="0"/>
              </a:spcBef>
              <a:spcAft>
                <a:spcPts val="0"/>
              </a:spcAft>
              <a:buSzPts val="1200"/>
              <a:buFont typeface="Quicksand SemiBold"/>
              <a:buNone/>
              <a:defRPr sz="1200">
                <a:latin typeface="Quicksand SemiBold"/>
                <a:ea typeface="Quicksand SemiBold"/>
                <a:cs typeface="Quicksand SemiBold"/>
                <a:sym typeface="Quicksand SemiBold"/>
              </a:defRPr>
            </a:lvl8pPr>
            <a:lvl9pPr lvl="8">
              <a:spcBef>
                <a:spcPts val="0"/>
              </a:spcBef>
              <a:spcAft>
                <a:spcPts val="0"/>
              </a:spcAft>
              <a:buSzPts val="1200"/>
              <a:buFont typeface="Quicksand SemiBold"/>
              <a:buNone/>
              <a:defRPr sz="1200">
                <a:latin typeface="Quicksand SemiBold"/>
                <a:ea typeface="Quicksand SemiBold"/>
                <a:cs typeface="Quicksand SemiBold"/>
                <a:sym typeface="Quicksand SemiBold"/>
              </a:defRPr>
            </a:lvl9pPr>
          </a:lstStyle>
          <a:p/>
        </p:txBody>
      </p:sp>
      <p:sp>
        <p:nvSpPr>
          <p:cNvPr id="167" name="Google Shape;167;p20"/>
          <p:cNvSpPr txBox="1"/>
          <p:nvPr>
            <p:ph type="title"/>
          </p:nvPr>
        </p:nvSpPr>
        <p:spPr>
          <a:xfrm>
            <a:off x="383075" y="575350"/>
            <a:ext cx="7753500" cy="636000"/>
          </a:xfrm>
          <a:prstGeom prst="rect">
            <a:avLst/>
          </a:prstGeom>
        </p:spPr>
        <p:txBody>
          <a:bodyPr anchorCtr="0" anchor="ctr" bIns="34275" lIns="34275" spcFirstLastPara="1" rIns="34275" wrap="square" tIns="34275">
            <a:spAutoFit/>
          </a:bodyPr>
          <a:lstStyle>
            <a:lvl1pPr lvl="0">
              <a:spcBef>
                <a:spcPts val="0"/>
              </a:spcBef>
              <a:spcAft>
                <a:spcPts val="0"/>
              </a:spcAft>
              <a:buSzPts val="2400"/>
              <a:buNone/>
              <a:defRPr sz="2400"/>
            </a:lvl1pPr>
            <a:lvl2pPr lvl="1">
              <a:spcBef>
                <a:spcPts val="0"/>
              </a:spcBef>
              <a:spcAft>
                <a:spcPts val="0"/>
              </a:spcAft>
              <a:buSzPts val="500"/>
              <a:buNone/>
              <a:defRPr>
                <a:latin typeface="Poppins"/>
                <a:ea typeface="Poppins"/>
                <a:cs typeface="Poppins"/>
                <a:sym typeface="Poppins"/>
              </a:defRPr>
            </a:lvl2pPr>
            <a:lvl3pPr lvl="2">
              <a:spcBef>
                <a:spcPts val="0"/>
              </a:spcBef>
              <a:spcAft>
                <a:spcPts val="0"/>
              </a:spcAft>
              <a:buSzPts val="500"/>
              <a:buNone/>
              <a:defRPr>
                <a:latin typeface="Poppins"/>
                <a:ea typeface="Poppins"/>
                <a:cs typeface="Poppins"/>
                <a:sym typeface="Poppins"/>
              </a:defRPr>
            </a:lvl3pPr>
            <a:lvl4pPr lvl="3">
              <a:spcBef>
                <a:spcPts val="0"/>
              </a:spcBef>
              <a:spcAft>
                <a:spcPts val="0"/>
              </a:spcAft>
              <a:buSzPts val="500"/>
              <a:buNone/>
              <a:defRPr>
                <a:latin typeface="Poppins"/>
                <a:ea typeface="Poppins"/>
                <a:cs typeface="Poppins"/>
                <a:sym typeface="Poppins"/>
              </a:defRPr>
            </a:lvl4pPr>
            <a:lvl5pPr lvl="4">
              <a:spcBef>
                <a:spcPts val="0"/>
              </a:spcBef>
              <a:spcAft>
                <a:spcPts val="0"/>
              </a:spcAft>
              <a:buSzPts val="500"/>
              <a:buNone/>
              <a:defRPr>
                <a:latin typeface="Poppins"/>
                <a:ea typeface="Poppins"/>
                <a:cs typeface="Poppins"/>
                <a:sym typeface="Poppins"/>
              </a:defRPr>
            </a:lvl5pPr>
            <a:lvl6pPr lvl="5">
              <a:spcBef>
                <a:spcPts val="0"/>
              </a:spcBef>
              <a:spcAft>
                <a:spcPts val="0"/>
              </a:spcAft>
              <a:buSzPts val="500"/>
              <a:buNone/>
              <a:defRPr>
                <a:latin typeface="Poppins"/>
                <a:ea typeface="Poppins"/>
                <a:cs typeface="Poppins"/>
                <a:sym typeface="Poppins"/>
              </a:defRPr>
            </a:lvl6pPr>
            <a:lvl7pPr lvl="6">
              <a:spcBef>
                <a:spcPts val="0"/>
              </a:spcBef>
              <a:spcAft>
                <a:spcPts val="0"/>
              </a:spcAft>
              <a:buSzPts val="500"/>
              <a:buNone/>
              <a:defRPr>
                <a:latin typeface="Poppins"/>
                <a:ea typeface="Poppins"/>
                <a:cs typeface="Poppins"/>
                <a:sym typeface="Poppins"/>
              </a:defRPr>
            </a:lvl7pPr>
            <a:lvl8pPr lvl="7">
              <a:spcBef>
                <a:spcPts val="0"/>
              </a:spcBef>
              <a:spcAft>
                <a:spcPts val="0"/>
              </a:spcAft>
              <a:buSzPts val="500"/>
              <a:buNone/>
              <a:defRPr>
                <a:latin typeface="Poppins"/>
                <a:ea typeface="Poppins"/>
                <a:cs typeface="Poppins"/>
                <a:sym typeface="Poppins"/>
              </a:defRPr>
            </a:lvl8pPr>
            <a:lvl9pPr lvl="8">
              <a:spcBef>
                <a:spcPts val="0"/>
              </a:spcBef>
              <a:spcAft>
                <a:spcPts val="0"/>
              </a:spcAft>
              <a:buSzPts val="500"/>
              <a:buNone/>
              <a:defRPr>
                <a:latin typeface="Poppins"/>
                <a:ea typeface="Poppins"/>
                <a:cs typeface="Poppins"/>
                <a:sym typeface="Poppins"/>
              </a:defRPr>
            </a:lvl9pPr>
          </a:lstStyle>
          <a:p/>
        </p:txBody>
      </p:sp>
      <p:sp>
        <p:nvSpPr>
          <p:cNvPr id="168" name="Google Shape;168;p20"/>
          <p:cNvSpPr txBox="1"/>
          <p:nvPr>
            <p:ph idx="3" type="subTitle"/>
          </p:nvPr>
        </p:nvSpPr>
        <p:spPr>
          <a:xfrm>
            <a:off x="6186450" y="210865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Font typeface="Quicksand SemiBold"/>
              <a:buNone/>
              <a:defRPr sz="1200">
                <a:latin typeface="Quicksand SemiBold"/>
                <a:ea typeface="Quicksand SemiBold"/>
                <a:cs typeface="Quicksand SemiBold"/>
                <a:sym typeface="Quicksand SemiBold"/>
              </a:defRPr>
            </a:lvl2pPr>
            <a:lvl3pPr lvl="2">
              <a:spcBef>
                <a:spcPts val="0"/>
              </a:spcBef>
              <a:spcAft>
                <a:spcPts val="0"/>
              </a:spcAft>
              <a:buSzPts val="1200"/>
              <a:buFont typeface="Quicksand SemiBold"/>
              <a:buNone/>
              <a:defRPr sz="1200">
                <a:latin typeface="Quicksand SemiBold"/>
                <a:ea typeface="Quicksand SemiBold"/>
                <a:cs typeface="Quicksand SemiBold"/>
                <a:sym typeface="Quicksand SemiBold"/>
              </a:defRPr>
            </a:lvl3pPr>
            <a:lvl4pPr lvl="3">
              <a:spcBef>
                <a:spcPts val="0"/>
              </a:spcBef>
              <a:spcAft>
                <a:spcPts val="0"/>
              </a:spcAft>
              <a:buSzPts val="1200"/>
              <a:buFont typeface="Quicksand SemiBold"/>
              <a:buNone/>
              <a:defRPr sz="1200">
                <a:latin typeface="Quicksand SemiBold"/>
                <a:ea typeface="Quicksand SemiBold"/>
                <a:cs typeface="Quicksand SemiBold"/>
                <a:sym typeface="Quicksand SemiBold"/>
              </a:defRPr>
            </a:lvl4pPr>
            <a:lvl5pPr lvl="4">
              <a:spcBef>
                <a:spcPts val="0"/>
              </a:spcBef>
              <a:spcAft>
                <a:spcPts val="0"/>
              </a:spcAft>
              <a:buSzPts val="1200"/>
              <a:buFont typeface="Quicksand SemiBold"/>
              <a:buNone/>
              <a:defRPr sz="1200">
                <a:latin typeface="Quicksand SemiBold"/>
                <a:ea typeface="Quicksand SemiBold"/>
                <a:cs typeface="Quicksand SemiBold"/>
                <a:sym typeface="Quicksand SemiBold"/>
              </a:defRPr>
            </a:lvl5pPr>
            <a:lvl6pPr lvl="5">
              <a:spcBef>
                <a:spcPts val="0"/>
              </a:spcBef>
              <a:spcAft>
                <a:spcPts val="0"/>
              </a:spcAft>
              <a:buSzPts val="1200"/>
              <a:buFont typeface="Quicksand SemiBold"/>
              <a:buNone/>
              <a:defRPr sz="1200">
                <a:latin typeface="Quicksand SemiBold"/>
                <a:ea typeface="Quicksand SemiBold"/>
                <a:cs typeface="Quicksand SemiBold"/>
                <a:sym typeface="Quicksand SemiBold"/>
              </a:defRPr>
            </a:lvl6pPr>
            <a:lvl7pPr lvl="6">
              <a:spcBef>
                <a:spcPts val="0"/>
              </a:spcBef>
              <a:spcAft>
                <a:spcPts val="0"/>
              </a:spcAft>
              <a:buSzPts val="1200"/>
              <a:buFont typeface="Quicksand SemiBold"/>
              <a:buNone/>
              <a:defRPr sz="1200">
                <a:latin typeface="Quicksand SemiBold"/>
                <a:ea typeface="Quicksand SemiBold"/>
                <a:cs typeface="Quicksand SemiBold"/>
                <a:sym typeface="Quicksand SemiBold"/>
              </a:defRPr>
            </a:lvl7pPr>
            <a:lvl8pPr lvl="7">
              <a:spcBef>
                <a:spcPts val="0"/>
              </a:spcBef>
              <a:spcAft>
                <a:spcPts val="0"/>
              </a:spcAft>
              <a:buSzPts val="1200"/>
              <a:buFont typeface="Quicksand SemiBold"/>
              <a:buNone/>
              <a:defRPr sz="1200">
                <a:latin typeface="Quicksand SemiBold"/>
                <a:ea typeface="Quicksand SemiBold"/>
                <a:cs typeface="Quicksand SemiBold"/>
                <a:sym typeface="Quicksand SemiBold"/>
              </a:defRPr>
            </a:lvl8pPr>
            <a:lvl9pPr lvl="8">
              <a:spcBef>
                <a:spcPts val="0"/>
              </a:spcBef>
              <a:spcAft>
                <a:spcPts val="0"/>
              </a:spcAft>
              <a:buSzPts val="1200"/>
              <a:buFont typeface="Quicksand SemiBold"/>
              <a:buNone/>
              <a:defRPr sz="1200">
                <a:latin typeface="Quicksand SemiBold"/>
                <a:ea typeface="Quicksand SemiBold"/>
                <a:cs typeface="Quicksand SemiBold"/>
                <a:sym typeface="Quicksand SemiBold"/>
              </a:defRPr>
            </a:lvl9pPr>
          </a:lstStyle>
          <a:p/>
        </p:txBody>
      </p:sp>
      <p:pic>
        <p:nvPicPr>
          <p:cNvPr descr=" " id="169" name="Google Shape;169;p20"/>
          <p:cNvPicPr preferRelativeResize="0"/>
          <p:nvPr/>
        </p:nvPicPr>
        <p:blipFill rotWithShape="1">
          <a:blip r:embed="rId2">
            <a:alphaModFix/>
          </a:blip>
          <a:srcRect b="0" l="0" r="0" t="0"/>
          <a:stretch/>
        </p:blipFill>
        <p:spPr>
          <a:xfrm>
            <a:off x="2132554" y="4575543"/>
            <a:ext cx="227910" cy="232497"/>
          </a:xfrm>
          <a:prstGeom prst="rect">
            <a:avLst/>
          </a:prstGeom>
          <a:noFill/>
          <a:ln>
            <a:noFill/>
          </a:ln>
        </p:spPr>
      </p:pic>
      <p:sp>
        <p:nvSpPr>
          <p:cNvPr id="170" name="Google Shape;170;p20"/>
          <p:cNvSpPr/>
          <p:nvPr/>
        </p:nvSpPr>
        <p:spPr>
          <a:xfrm>
            <a:off x="2375477" y="3771025"/>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71" name="Google Shape;171;p20"/>
          <p:cNvPicPr preferRelativeResize="0"/>
          <p:nvPr/>
        </p:nvPicPr>
        <p:blipFill rotWithShape="1">
          <a:blip r:embed="rId3">
            <a:alphaModFix/>
          </a:blip>
          <a:srcRect b="0" l="0" r="0" t="0"/>
          <a:stretch/>
        </p:blipFill>
        <p:spPr>
          <a:xfrm>
            <a:off x="4729991" y="4415767"/>
            <a:ext cx="183322" cy="163263"/>
          </a:xfrm>
          <a:prstGeom prst="rect">
            <a:avLst/>
          </a:prstGeom>
          <a:noFill/>
          <a:ln>
            <a:noFill/>
          </a:ln>
        </p:spPr>
      </p:pic>
      <p:sp>
        <p:nvSpPr>
          <p:cNvPr id="172" name="Google Shape;172;p20"/>
          <p:cNvSpPr/>
          <p:nvPr/>
        </p:nvSpPr>
        <p:spPr>
          <a:xfrm>
            <a:off x="5790192" y="4566363"/>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73" name="Google Shape;173;p20"/>
          <p:cNvPicPr preferRelativeResize="0"/>
          <p:nvPr/>
        </p:nvPicPr>
        <p:blipFill rotWithShape="1">
          <a:blip r:embed="rId4">
            <a:alphaModFix/>
          </a:blip>
          <a:srcRect b="0" l="0" r="0" t="0"/>
          <a:stretch/>
        </p:blipFill>
        <p:spPr>
          <a:xfrm>
            <a:off x="3628015" y="4485400"/>
            <a:ext cx="9525" cy="119048"/>
          </a:xfrm>
          <a:prstGeom prst="rect">
            <a:avLst/>
          </a:prstGeom>
          <a:noFill/>
          <a:ln>
            <a:noFill/>
          </a:ln>
        </p:spPr>
      </p:pic>
      <p:pic>
        <p:nvPicPr>
          <p:cNvPr descr=" " id="174" name="Google Shape;174;p20"/>
          <p:cNvPicPr preferRelativeResize="0"/>
          <p:nvPr/>
        </p:nvPicPr>
        <p:blipFill rotWithShape="1">
          <a:blip r:embed="rId5">
            <a:alphaModFix/>
          </a:blip>
          <a:srcRect b="0" l="0" r="0" t="0"/>
          <a:stretch/>
        </p:blipFill>
        <p:spPr>
          <a:xfrm>
            <a:off x="3561340" y="4541359"/>
            <a:ext cx="126206" cy="9525"/>
          </a:xfrm>
          <a:prstGeom prst="rect">
            <a:avLst/>
          </a:prstGeom>
          <a:noFill/>
          <a:ln>
            <a:noFill/>
          </a:ln>
        </p:spPr>
      </p:pic>
      <p:pic>
        <p:nvPicPr>
          <p:cNvPr descr=" " id="175" name="Google Shape;175;p20"/>
          <p:cNvPicPr preferRelativeResize="0"/>
          <p:nvPr/>
        </p:nvPicPr>
        <p:blipFill rotWithShape="1">
          <a:blip r:embed="rId6">
            <a:alphaModFix/>
          </a:blip>
          <a:srcRect b="0" l="0" r="0" t="0"/>
          <a:stretch/>
        </p:blipFill>
        <p:spPr>
          <a:xfrm>
            <a:off x="3590510" y="4502590"/>
            <a:ext cx="76200" cy="76191"/>
          </a:xfrm>
          <a:prstGeom prst="rect">
            <a:avLst/>
          </a:prstGeom>
          <a:noFill/>
          <a:ln>
            <a:noFill/>
          </a:ln>
        </p:spPr>
      </p:pic>
      <p:pic>
        <p:nvPicPr>
          <p:cNvPr descr=" " id="176" name="Google Shape;176;p20"/>
          <p:cNvPicPr preferRelativeResize="0"/>
          <p:nvPr/>
        </p:nvPicPr>
        <p:blipFill rotWithShape="1">
          <a:blip r:embed="rId7">
            <a:alphaModFix/>
          </a:blip>
          <a:srcRect b="0" l="0" r="0" t="0"/>
          <a:stretch/>
        </p:blipFill>
        <p:spPr>
          <a:xfrm>
            <a:off x="3575628" y="4513975"/>
            <a:ext cx="110575" cy="67857"/>
          </a:xfrm>
          <a:prstGeom prst="rect">
            <a:avLst/>
          </a:prstGeom>
          <a:noFill/>
          <a:ln>
            <a:noFill/>
          </a:ln>
        </p:spPr>
      </p:pic>
      <p:pic>
        <p:nvPicPr>
          <p:cNvPr descr=" " id="177" name="Google Shape;177;p20"/>
          <p:cNvPicPr preferRelativeResize="0"/>
          <p:nvPr/>
        </p:nvPicPr>
        <p:blipFill rotWithShape="1">
          <a:blip r:embed="rId8">
            <a:alphaModFix/>
          </a:blip>
          <a:srcRect b="0" l="0" r="0" t="0"/>
          <a:stretch/>
        </p:blipFill>
        <p:spPr>
          <a:xfrm>
            <a:off x="7166556" y="3723400"/>
            <a:ext cx="9525" cy="119048"/>
          </a:xfrm>
          <a:prstGeom prst="rect">
            <a:avLst/>
          </a:prstGeom>
          <a:noFill/>
          <a:ln>
            <a:noFill/>
          </a:ln>
        </p:spPr>
      </p:pic>
      <p:pic>
        <p:nvPicPr>
          <p:cNvPr descr=" " id="178" name="Google Shape;178;p20"/>
          <p:cNvPicPr preferRelativeResize="0"/>
          <p:nvPr/>
        </p:nvPicPr>
        <p:blipFill rotWithShape="1">
          <a:blip r:embed="rId9">
            <a:alphaModFix/>
          </a:blip>
          <a:srcRect b="0" l="0" r="0" t="0"/>
          <a:stretch/>
        </p:blipFill>
        <p:spPr>
          <a:xfrm>
            <a:off x="7099881" y="3779359"/>
            <a:ext cx="126206" cy="9525"/>
          </a:xfrm>
          <a:prstGeom prst="rect">
            <a:avLst/>
          </a:prstGeom>
          <a:noFill/>
          <a:ln>
            <a:noFill/>
          </a:ln>
        </p:spPr>
      </p:pic>
      <p:pic>
        <p:nvPicPr>
          <p:cNvPr descr=" " id="179" name="Google Shape;179;p20"/>
          <p:cNvPicPr preferRelativeResize="0"/>
          <p:nvPr/>
        </p:nvPicPr>
        <p:blipFill rotWithShape="1">
          <a:blip r:embed="rId10">
            <a:alphaModFix/>
          </a:blip>
          <a:srcRect b="0" l="0" r="0" t="0"/>
          <a:stretch/>
        </p:blipFill>
        <p:spPr>
          <a:xfrm>
            <a:off x="7129051" y="3740590"/>
            <a:ext cx="76200" cy="76191"/>
          </a:xfrm>
          <a:prstGeom prst="rect">
            <a:avLst/>
          </a:prstGeom>
          <a:noFill/>
          <a:ln>
            <a:noFill/>
          </a:ln>
        </p:spPr>
      </p:pic>
      <p:pic>
        <p:nvPicPr>
          <p:cNvPr descr=" " id="180" name="Google Shape;180;p20"/>
          <p:cNvPicPr preferRelativeResize="0"/>
          <p:nvPr/>
        </p:nvPicPr>
        <p:blipFill rotWithShape="1">
          <a:blip r:embed="rId11">
            <a:alphaModFix/>
          </a:blip>
          <a:srcRect b="0" l="0" r="0" t="0"/>
          <a:stretch/>
        </p:blipFill>
        <p:spPr>
          <a:xfrm>
            <a:off x="7114168" y="3751975"/>
            <a:ext cx="110575" cy="67857"/>
          </a:xfrm>
          <a:prstGeom prst="rect">
            <a:avLst/>
          </a:prstGeom>
          <a:noFill/>
          <a:ln>
            <a:noFill/>
          </a:ln>
        </p:spPr>
      </p:pic>
      <p:pic>
        <p:nvPicPr>
          <p:cNvPr id="181" name="Google Shape;181;p20"/>
          <p:cNvPicPr preferRelativeResize="0"/>
          <p:nvPr/>
        </p:nvPicPr>
        <p:blipFill>
          <a:blip r:embed="rId12">
            <a:alphaModFix/>
          </a:blip>
          <a:stretch>
            <a:fillRect/>
          </a:stretch>
        </p:blipFill>
        <p:spPr>
          <a:xfrm rot="-1679081">
            <a:off x="7763299" y="-1902612"/>
            <a:ext cx="3091850" cy="3060275"/>
          </a:xfrm>
          <a:prstGeom prst="rect">
            <a:avLst/>
          </a:prstGeom>
          <a:noFill/>
          <a:ln>
            <a:noFill/>
          </a:ln>
        </p:spPr>
      </p:pic>
      <p:pic>
        <p:nvPicPr>
          <p:cNvPr id="182" name="Google Shape;182;p20"/>
          <p:cNvPicPr preferRelativeResize="0"/>
          <p:nvPr/>
        </p:nvPicPr>
        <p:blipFill>
          <a:blip r:embed="rId13">
            <a:alphaModFix/>
          </a:blip>
          <a:stretch>
            <a:fillRect/>
          </a:stretch>
        </p:blipFill>
        <p:spPr>
          <a:xfrm>
            <a:off x="-1091425" y="3570450"/>
            <a:ext cx="2524951" cy="2504201"/>
          </a:xfrm>
          <a:prstGeom prst="rect">
            <a:avLst/>
          </a:prstGeom>
          <a:noFill/>
          <a:ln>
            <a:noFill/>
          </a:ln>
        </p:spPr>
      </p:pic>
      <p:grpSp>
        <p:nvGrpSpPr>
          <p:cNvPr id="183" name="Google Shape;183;p20"/>
          <p:cNvGrpSpPr/>
          <p:nvPr/>
        </p:nvGrpSpPr>
        <p:grpSpPr>
          <a:xfrm>
            <a:off x="1373880" y="1645513"/>
            <a:ext cx="487389" cy="442988"/>
            <a:chOff x="1328739" y="2128838"/>
            <a:chExt cx="487389" cy="442988"/>
          </a:xfrm>
        </p:grpSpPr>
        <p:pic>
          <p:nvPicPr>
            <p:cNvPr descr=" " id="184" name="Google Shape;184;p20"/>
            <p:cNvPicPr preferRelativeResize="0"/>
            <p:nvPr/>
          </p:nvPicPr>
          <p:blipFill rotWithShape="1">
            <a:blip r:embed="rId14">
              <a:alphaModFix/>
            </a:blip>
            <a:srcRect b="0" l="0" r="0" t="0"/>
            <a:stretch/>
          </p:blipFill>
          <p:spPr>
            <a:xfrm>
              <a:off x="1328739" y="2128838"/>
              <a:ext cx="487389" cy="428572"/>
            </a:xfrm>
            <a:prstGeom prst="rect">
              <a:avLst/>
            </a:prstGeom>
            <a:noFill/>
            <a:ln>
              <a:noFill/>
            </a:ln>
          </p:spPr>
        </p:pic>
        <p:sp>
          <p:nvSpPr>
            <p:cNvPr id="185" name="Google Shape;185;p20"/>
            <p:cNvSpPr/>
            <p:nvPr/>
          </p:nvSpPr>
          <p:spPr>
            <a:xfrm>
              <a:off x="1404939" y="2219325"/>
              <a:ext cx="3285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01</a:t>
              </a:r>
              <a:endParaRPr b="0" i="0" sz="1800" u="none" cap="none" strike="noStrike">
                <a:solidFill>
                  <a:srgbClr val="000000"/>
                </a:solidFill>
                <a:latin typeface="Calibri"/>
                <a:ea typeface="Calibri"/>
                <a:cs typeface="Calibri"/>
                <a:sym typeface="Calibri"/>
              </a:endParaRPr>
            </a:p>
          </p:txBody>
        </p:sp>
      </p:grpSp>
      <p:grpSp>
        <p:nvGrpSpPr>
          <p:cNvPr id="186" name="Google Shape;186;p20"/>
          <p:cNvGrpSpPr/>
          <p:nvPr/>
        </p:nvGrpSpPr>
        <p:grpSpPr>
          <a:xfrm>
            <a:off x="4300004" y="1604788"/>
            <a:ext cx="438518" cy="442988"/>
            <a:chOff x="4343404" y="2128838"/>
            <a:chExt cx="438518" cy="442988"/>
          </a:xfrm>
        </p:grpSpPr>
        <p:pic>
          <p:nvPicPr>
            <p:cNvPr descr=" " id="187" name="Google Shape;187;p20"/>
            <p:cNvPicPr preferRelativeResize="0"/>
            <p:nvPr/>
          </p:nvPicPr>
          <p:blipFill rotWithShape="1">
            <a:blip r:embed="rId15">
              <a:alphaModFix/>
            </a:blip>
            <a:srcRect b="0" l="0" r="0" t="0"/>
            <a:stretch/>
          </p:blipFill>
          <p:spPr>
            <a:xfrm>
              <a:off x="4343404" y="2128838"/>
              <a:ext cx="438518" cy="428572"/>
            </a:xfrm>
            <a:prstGeom prst="rect">
              <a:avLst/>
            </a:prstGeom>
            <a:noFill/>
            <a:ln>
              <a:noFill/>
            </a:ln>
          </p:spPr>
        </p:pic>
        <p:sp>
          <p:nvSpPr>
            <p:cNvPr id="188" name="Google Shape;188;p20"/>
            <p:cNvSpPr/>
            <p:nvPr/>
          </p:nvSpPr>
          <p:spPr>
            <a:xfrm>
              <a:off x="4376742" y="2219325"/>
              <a:ext cx="3666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02</a:t>
              </a:r>
              <a:endParaRPr b="0" i="0" sz="1800" u="none" cap="none" strike="noStrike">
                <a:solidFill>
                  <a:srgbClr val="000000"/>
                </a:solidFill>
                <a:latin typeface="Calibri"/>
                <a:ea typeface="Calibri"/>
                <a:cs typeface="Calibri"/>
                <a:sym typeface="Calibri"/>
              </a:endParaRPr>
            </a:p>
          </p:txBody>
        </p:sp>
      </p:grpSp>
      <p:grpSp>
        <p:nvGrpSpPr>
          <p:cNvPr id="189" name="Google Shape;189;p20"/>
          <p:cNvGrpSpPr/>
          <p:nvPr/>
        </p:nvGrpSpPr>
        <p:grpSpPr>
          <a:xfrm>
            <a:off x="7194750" y="1568113"/>
            <a:ext cx="452400" cy="516325"/>
            <a:chOff x="1319214" y="3319463"/>
            <a:chExt cx="452400" cy="516325"/>
          </a:xfrm>
        </p:grpSpPr>
        <p:pic>
          <p:nvPicPr>
            <p:cNvPr descr=" " id="190" name="Google Shape;190;p20"/>
            <p:cNvPicPr preferRelativeResize="0"/>
            <p:nvPr/>
          </p:nvPicPr>
          <p:blipFill rotWithShape="1">
            <a:blip r:embed="rId16">
              <a:alphaModFix/>
            </a:blip>
            <a:srcRect b="0" l="0" r="0" t="0"/>
            <a:stretch/>
          </p:blipFill>
          <p:spPr>
            <a:xfrm>
              <a:off x="1325814" y="3319463"/>
              <a:ext cx="439200" cy="442800"/>
            </a:xfrm>
            <a:prstGeom prst="rect">
              <a:avLst/>
            </a:prstGeom>
            <a:noFill/>
            <a:ln>
              <a:noFill/>
            </a:ln>
          </p:spPr>
        </p:pic>
        <p:sp>
          <p:nvSpPr>
            <p:cNvPr id="191" name="Google Shape;191;p20"/>
            <p:cNvSpPr/>
            <p:nvPr/>
          </p:nvSpPr>
          <p:spPr>
            <a:xfrm>
              <a:off x="1319214" y="3397488"/>
              <a:ext cx="452400" cy="4383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2200"/>
                <a:buFont typeface="Balsamiq Sans"/>
                <a:buNone/>
              </a:pPr>
              <a:r>
                <a:rPr b="1" i="0" lang="en" sz="1800" u="none" cap="none" strike="noStrike">
                  <a:solidFill>
                    <a:srgbClr val="FFFFFF"/>
                  </a:solidFill>
                  <a:latin typeface="Balsamiq Sans"/>
                  <a:ea typeface="Balsamiq Sans"/>
                  <a:cs typeface="Balsamiq Sans"/>
                  <a:sym typeface="Balsamiq Sans"/>
                </a:rPr>
                <a:t>03</a:t>
              </a:r>
              <a:endParaRPr b="0" i="0" sz="18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bg>
      <p:bgPr>
        <a:solidFill>
          <a:schemeClr val="lt2"/>
        </a:solidFill>
      </p:bgPr>
    </p:bg>
    <p:spTree>
      <p:nvGrpSpPr>
        <p:cNvPr id="192" name="Shape 192"/>
        <p:cNvGrpSpPr/>
        <p:nvPr/>
      </p:nvGrpSpPr>
      <p:grpSpPr>
        <a:xfrm>
          <a:off x="0" y="0"/>
          <a:ext cx="0" cy="0"/>
          <a:chOff x="0" y="0"/>
          <a:chExt cx="0" cy="0"/>
        </a:xfrm>
      </p:grpSpPr>
      <p:sp>
        <p:nvSpPr>
          <p:cNvPr id="193" name="Google Shape;19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94" name="Google Shape;194;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95" name="Google Shape;195;p21"/>
          <p:cNvSpPr txBox="1"/>
          <p:nvPr>
            <p:ph type="title"/>
          </p:nvPr>
        </p:nvSpPr>
        <p:spPr>
          <a:xfrm>
            <a:off x="383075" y="900950"/>
            <a:ext cx="7753500" cy="636000"/>
          </a:xfrm>
          <a:prstGeom prst="rect">
            <a:avLst/>
          </a:prstGeom>
        </p:spPr>
        <p:txBody>
          <a:bodyPr anchorCtr="0" anchor="ctr" bIns="34275" lIns="34275" spcFirstLastPara="1" rIns="34275" wrap="square" tIns="34275">
            <a:spAutoFit/>
          </a:bodyPr>
          <a:lstStyle>
            <a:lvl1pPr lvl="0">
              <a:spcBef>
                <a:spcPts val="0"/>
              </a:spcBef>
              <a:spcAft>
                <a:spcPts val="0"/>
              </a:spcAft>
              <a:buSzPts val="2400"/>
              <a:buNone/>
              <a:defRPr sz="2400"/>
            </a:lvl1pPr>
            <a:lvl2pPr lvl="1">
              <a:spcBef>
                <a:spcPts val="0"/>
              </a:spcBef>
              <a:spcAft>
                <a:spcPts val="0"/>
              </a:spcAft>
              <a:buSzPts val="500"/>
              <a:buNone/>
              <a:defRPr>
                <a:latin typeface="Poppins"/>
                <a:ea typeface="Poppins"/>
                <a:cs typeface="Poppins"/>
                <a:sym typeface="Poppins"/>
              </a:defRPr>
            </a:lvl2pPr>
            <a:lvl3pPr lvl="2">
              <a:spcBef>
                <a:spcPts val="0"/>
              </a:spcBef>
              <a:spcAft>
                <a:spcPts val="0"/>
              </a:spcAft>
              <a:buSzPts val="500"/>
              <a:buNone/>
              <a:defRPr>
                <a:latin typeface="Poppins"/>
                <a:ea typeface="Poppins"/>
                <a:cs typeface="Poppins"/>
                <a:sym typeface="Poppins"/>
              </a:defRPr>
            </a:lvl3pPr>
            <a:lvl4pPr lvl="3">
              <a:spcBef>
                <a:spcPts val="0"/>
              </a:spcBef>
              <a:spcAft>
                <a:spcPts val="0"/>
              </a:spcAft>
              <a:buSzPts val="500"/>
              <a:buNone/>
              <a:defRPr>
                <a:latin typeface="Poppins"/>
                <a:ea typeface="Poppins"/>
                <a:cs typeface="Poppins"/>
                <a:sym typeface="Poppins"/>
              </a:defRPr>
            </a:lvl4pPr>
            <a:lvl5pPr lvl="4">
              <a:spcBef>
                <a:spcPts val="0"/>
              </a:spcBef>
              <a:spcAft>
                <a:spcPts val="0"/>
              </a:spcAft>
              <a:buSzPts val="500"/>
              <a:buNone/>
              <a:defRPr>
                <a:latin typeface="Poppins"/>
                <a:ea typeface="Poppins"/>
                <a:cs typeface="Poppins"/>
                <a:sym typeface="Poppins"/>
              </a:defRPr>
            </a:lvl5pPr>
            <a:lvl6pPr lvl="5">
              <a:spcBef>
                <a:spcPts val="0"/>
              </a:spcBef>
              <a:spcAft>
                <a:spcPts val="0"/>
              </a:spcAft>
              <a:buSzPts val="500"/>
              <a:buNone/>
              <a:defRPr>
                <a:latin typeface="Poppins"/>
                <a:ea typeface="Poppins"/>
                <a:cs typeface="Poppins"/>
                <a:sym typeface="Poppins"/>
              </a:defRPr>
            </a:lvl6pPr>
            <a:lvl7pPr lvl="6">
              <a:spcBef>
                <a:spcPts val="0"/>
              </a:spcBef>
              <a:spcAft>
                <a:spcPts val="0"/>
              </a:spcAft>
              <a:buSzPts val="500"/>
              <a:buNone/>
              <a:defRPr>
                <a:latin typeface="Poppins"/>
                <a:ea typeface="Poppins"/>
                <a:cs typeface="Poppins"/>
                <a:sym typeface="Poppins"/>
              </a:defRPr>
            </a:lvl7pPr>
            <a:lvl8pPr lvl="7">
              <a:spcBef>
                <a:spcPts val="0"/>
              </a:spcBef>
              <a:spcAft>
                <a:spcPts val="0"/>
              </a:spcAft>
              <a:buSzPts val="500"/>
              <a:buNone/>
              <a:defRPr>
                <a:latin typeface="Poppins"/>
                <a:ea typeface="Poppins"/>
                <a:cs typeface="Poppins"/>
                <a:sym typeface="Poppins"/>
              </a:defRPr>
            </a:lvl8pPr>
            <a:lvl9pPr lvl="8">
              <a:spcBef>
                <a:spcPts val="0"/>
              </a:spcBef>
              <a:spcAft>
                <a:spcPts val="0"/>
              </a:spcAft>
              <a:buSzPts val="5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96" name="Shape 196"/>
        <p:cNvGrpSpPr/>
        <p:nvPr/>
      </p:nvGrpSpPr>
      <p:grpSpPr>
        <a:xfrm>
          <a:off x="0" y="0"/>
          <a:ext cx="0" cy="0"/>
          <a:chOff x="0" y="0"/>
          <a:chExt cx="0" cy="0"/>
        </a:xfrm>
      </p:grpSpPr>
      <p:sp>
        <p:nvSpPr>
          <p:cNvPr id="197" name="Google Shape;19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98" name="Google Shape;198;p22"/>
          <p:cNvSpPr txBox="1"/>
          <p:nvPr>
            <p:ph type="title"/>
          </p:nvPr>
        </p:nvSpPr>
        <p:spPr>
          <a:xfrm>
            <a:off x="530400" y="2208300"/>
            <a:ext cx="8083200" cy="726900"/>
          </a:xfrm>
          <a:prstGeom prst="rect">
            <a:avLst/>
          </a:prstGeom>
        </p:spPr>
        <p:txBody>
          <a:bodyPr anchorCtr="0" anchor="ctr" bIns="34275" lIns="34275" spcFirstLastPara="1" rIns="34275" wrap="square" tIns="34275">
            <a:spAutoFit/>
          </a:bodyPr>
          <a:lstStyle>
            <a:lvl1pPr lvl="0" algn="ctr">
              <a:spcBef>
                <a:spcPts val="0"/>
              </a:spcBef>
              <a:spcAft>
                <a:spcPts val="0"/>
              </a:spcAft>
              <a:buSzPts val="4100"/>
              <a:buNone/>
              <a:defRPr/>
            </a:lvl1pPr>
            <a:lvl2pPr lvl="1" algn="ctr">
              <a:spcBef>
                <a:spcPts val="0"/>
              </a:spcBef>
              <a:spcAft>
                <a:spcPts val="0"/>
              </a:spcAft>
              <a:buSzPts val="500"/>
              <a:buNone/>
              <a:defRPr>
                <a:latin typeface="Poppins"/>
                <a:ea typeface="Poppins"/>
                <a:cs typeface="Poppins"/>
                <a:sym typeface="Poppins"/>
              </a:defRPr>
            </a:lvl2pPr>
            <a:lvl3pPr lvl="2" algn="ctr">
              <a:spcBef>
                <a:spcPts val="0"/>
              </a:spcBef>
              <a:spcAft>
                <a:spcPts val="0"/>
              </a:spcAft>
              <a:buSzPts val="500"/>
              <a:buNone/>
              <a:defRPr>
                <a:latin typeface="Poppins"/>
                <a:ea typeface="Poppins"/>
                <a:cs typeface="Poppins"/>
                <a:sym typeface="Poppins"/>
              </a:defRPr>
            </a:lvl3pPr>
            <a:lvl4pPr lvl="3" algn="ctr">
              <a:spcBef>
                <a:spcPts val="0"/>
              </a:spcBef>
              <a:spcAft>
                <a:spcPts val="0"/>
              </a:spcAft>
              <a:buSzPts val="500"/>
              <a:buNone/>
              <a:defRPr>
                <a:latin typeface="Poppins"/>
                <a:ea typeface="Poppins"/>
                <a:cs typeface="Poppins"/>
                <a:sym typeface="Poppins"/>
              </a:defRPr>
            </a:lvl4pPr>
            <a:lvl5pPr lvl="4" algn="ctr">
              <a:spcBef>
                <a:spcPts val="0"/>
              </a:spcBef>
              <a:spcAft>
                <a:spcPts val="0"/>
              </a:spcAft>
              <a:buSzPts val="500"/>
              <a:buNone/>
              <a:defRPr>
                <a:latin typeface="Poppins"/>
                <a:ea typeface="Poppins"/>
                <a:cs typeface="Poppins"/>
                <a:sym typeface="Poppins"/>
              </a:defRPr>
            </a:lvl5pPr>
            <a:lvl6pPr lvl="5" algn="ctr">
              <a:spcBef>
                <a:spcPts val="0"/>
              </a:spcBef>
              <a:spcAft>
                <a:spcPts val="0"/>
              </a:spcAft>
              <a:buSzPts val="500"/>
              <a:buNone/>
              <a:defRPr>
                <a:latin typeface="Poppins"/>
                <a:ea typeface="Poppins"/>
                <a:cs typeface="Poppins"/>
                <a:sym typeface="Poppins"/>
              </a:defRPr>
            </a:lvl6pPr>
            <a:lvl7pPr lvl="6" algn="ctr">
              <a:spcBef>
                <a:spcPts val="0"/>
              </a:spcBef>
              <a:spcAft>
                <a:spcPts val="0"/>
              </a:spcAft>
              <a:buSzPts val="500"/>
              <a:buNone/>
              <a:defRPr>
                <a:latin typeface="Poppins"/>
                <a:ea typeface="Poppins"/>
                <a:cs typeface="Poppins"/>
                <a:sym typeface="Poppins"/>
              </a:defRPr>
            </a:lvl7pPr>
            <a:lvl8pPr lvl="7" algn="ctr">
              <a:spcBef>
                <a:spcPts val="0"/>
              </a:spcBef>
              <a:spcAft>
                <a:spcPts val="0"/>
              </a:spcAft>
              <a:buSzPts val="500"/>
              <a:buNone/>
              <a:defRPr>
                <a:latin typeface="Poppins"/>
                <a:ea typeface="Poppins"/>
                <a:cs typeface="Poppins"/>
                <a:sym typeface="Poppins"/>
              </a:defRPr>
            </a:lvl8pPr>
            <a:lvl9pPr lvl="8" algn="ctr">
              <a:spcBef>
                <a:spcPts val="0"/>
              </a:spcBef>
              <a:spcAft>
                <a:spcPts val="0"/>
              </a:spcAft>
              <a:buSzPts val="500"/>
              <a:buNone/>
              <a:defRPr>
                <a:latin typeface="Poppins"/>
                <a:ea typeface="Poppins"/>
                <a:cs typeface="Poppins"/>
                <a:sym typeface="Poppins"/>
              </a:defRPr>
            </a:lvl9pPr>
          </a:lstStyle>
          <a:p/>
        </p:txBody>
      </p:sp>
      <p:pic>
        <p:nvPicPr>
          <p:cNvPr descr=" " id="199" name="Google Shape;199;p22"/>
          <p:cNvPicPr preferRelativeResize="0"/>
          <p:nvPr/>
        </p:nvPicPr>
        <p:blipFill rotWithShape="1">
          <a:blip r:embed="rId2">
            <a:alphaModFix/>
          </a:blip>
          <a:srcRect b="0" l="0" r="0" t="0"/>
          <a:stretch/>
        </p:blipFill>
        <p:spPr>
          <a:xfrm>
            <a:off x="1319179" y="1033118"/>
            <a:ext cx="227910" cy="232497"/>
          </a:xfrm>
          <a:prstGeom prst="rect">
            <a:avLst/>
          </a:prstGeom>
          <a:noFill/>
          <a:ln>
            <a:noFill/>
          </a:ln>
        </p:spPr>
      </p:pic>
      <p:sp>
        <p:nvSpPr>
          <p:cNvPr id="200" name="Google Shape;200;p22"/>
          <p:cNvSpPr/>
          <p:nvPr/>
        </p:nvSpPr>
        <p:spPr>
          <a:xfrm>
            <a:off x="1562102" y="228600"/>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01" name="Google Shape;201;p22"/>
          <p:cNvSpPr/>
          <p:nvPr/>
        </p:nvSpPr>
        <p:spPr>
          <a:xfrm>
            <a:off x="8729671" y="228600"/>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02" name="Google Shape;202;p22"/>
          <p:cNvPicPr preferRelativeResize="0"/>
          <p:nvPr/>
        </p:nvPicPr>
        <p:blipFill rotWithShape="1">
          <a:blip r:embed="rId3">
            <a:alphaModFix/>
          </a:blip>
          <a:srcRect b="0" l="0" r="0" t="0"/>
          <a:stretch/>
        </p:blipFill>
        <p:spPr>
          <a:xfrm>
            <a:off x="7148512" y="1133466"/>
            <a:ext cx="151216" cy="300103"/>
          </a:xfrm>
          <a:prstGeom prst="rect">
            <a:avLst/>
          </a:prstGeom>
          <a:noFill/>
          <a:ln>
            <a:noFill/>
          </a:ln>
        </p:spPr>
      </p:pic>
      <p:pic>
        <p:nvPicPr>
          <p:cNvPr descr=" " id="203" name="Google Shape;203;p22"/>
          <p:cNvPicPr preferRelativeResize="0"/>
          <p:nvPr/>
        </p:nvPicPr>
        <p:blipFill rotWithShape="1">
          <a:blip r:embed="rId4">
            <a:alphaModFix/>
          </a:blip>
          <a:srcRect b="0" l="0" r="0" t="0"/>
          <a:stretch/>
        </p:blipFill>
        <p:spPr>
          <a:xfrm>
            <a:off x="3916616" y="873342"/>
            <a:ext cx="183322" cy="163263"/>
          </a:xfrm>
          <a:prstGeom prst="rect">
            <a:avLst/>
          </a:prstGeom>
          <a:noFill/>
          <a:ln>
            <a:noFill/>
          </a:ln>
        </p:spPr>
      </p:pic>
      <p:sp>
        <p:nvSpPr>
          <p:cNvPr id="204" name="Google Shape;204;p22"/>
          <p:cNvSpPr/>
          <p:nvPr/>
        </p:nvSpPr>
        <p:spPr>
          <a:xfrm>
            <a:off x="4976817" y="1023938"/>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05" name="Google Shape;205;p22"/>
          <p:cNvPicPr preferRelativeResize="0"/>
          <p:nvPr/>
        </p:nvPicPr>
        <p:blipFill rotWithShape="1">
          <a:blip r:embed="rId5">
            <a:alphaModFix/>
          </a:blip>
          <a:srcRect b="0" l="0" r="0" t="0"/>
          <a:stretch/>
        </p:blipFill>
        <p:spPr>
          <a:xfrm>
            <a:off x="2814640" y="942975"/>
            <a:ext cx="9525" cy="119048"/>
          </a:xfrm>
          <a:prstGeom prst="rect">
            <a:avLst/>
          </a:prstGeom>
          <a:noFill/>
          <a:ln>
            <a:noFill/>
          </a:ln>
        </p:spPr>
      </p:pic>
      <p:pic>
        <p:nvPicPr>
          <p:cNvPr descr=" " id="206" name="Google Shape;206;p22"/>
          <p:cNvPicPr preferRelativeResize="0"/>
          <p:nvPr/>
        </p:nvPicPr>
        <p:blipFill rotWithShape="1">
          <a:blip r:embed="rId6">
            <a:alphaModFix/>
          </a:blip>
          <a:srcRect b="0" l="0" r="0" t="0"/>
          <a:stretch/>
        </p:blipFill>
        <p:spPr>
          <a:xfrm>
            <a:off x="2747965" y="998934"/>
            <a:ext cx="126206" cy="9525"/>
          </a:xfrm>
          <a:prstGeom prst="rect">
            <a:avLst/>
          </a:prstGeom>
          <a:noFill/>
          <a:ln>
            <a:noFill/>
          </a:ln>
        </p:spPr>
      </p:pic>
      <p:pic>
        <p:nvPicPr>
          <p:cNvPr descr=" " id="207" name="Google Shape;207;p22"/>
          <p:cNvPicPr preferRelativeResize="0"/>
          <p:nvPr/>
        </p:nvPicPr>
        <p:blipFill rotWithShape="1">
          <a:blip r:embed="rId7">
            <a:alphaModFix/>
          </a:blip>
          <a:srcRect b="0" l="0" r="0" t="0"/>
          <a:stretch/>
        </p:blipFill>
        <p:spPr>
          <a:xfrm>
            <a:off x="2777135" y="960165"/>
            <a:ext cx="76200" cy="76191"/>
          </a:xfrm>
          <a:prstGeom prst="rect">
            <a:avLst/>
          </a:prstGeom>
          <a:noFill/>
          <a:ln>
            <a:noFill/>
          </a:ln>
        </p:spPr>
      </p:pic>
      <p:pic>
        <p:nvPicPr>
          <p:cNvPr descr=" " id="208" name="Google Shape;208;p22"/>
          <p:cNvPicPr preferRelativeResize="0"/>
          <p:nvPr/>
        </p:nvPicPr>
        <p:blipFill rotWithShape="1">
          <a:blip r:embed="rId8">
            <a:alphaModFix/>
          </a:blip>
          <a:srcRect b="0" l="0" r="0" t="0"/>
          <a:stretch/>
        </p:blipFill>
        <p:spPr>
          <a:xfrm>
            <a:off x="2762253" y="971550"/>
            <a:ext cx="110575" cy="67857"/>
          </a:xfrm>
          <a:prstGeom prst="rect">
            <a:avLst/>
          </a:prstGeom>
          <a:noFill/>
          <a:ln>
            <a:noFill/>
          </a:ln>
        </p:spPr>
      </p:pic>
      <p:pic>
        <p:nvPicPr>
          <p:cNvPr descr=" " id="209" name="Google Shape;209;p22"/>
          <p:cNvPicPr preferRelativeResize="0"/>
          <p:nvPr/>
        </p:nvPicPr>
        <p:blipFill rotWithShape="1">
          <a:blip r:embed="rId9">
            <a:alphaModFix/>
          </a:blip>
          <a:srcRect b="0" l="0" r="0" t="0"/>
          <a:stretch/>
        </p:blipFill>
        <p:spPr>
          <a:xfrm>
            <a:off x="6353181" y="180975"/>
            <a:ext cx="9525" cy="119048"/>
          </a:xfrm>
          <a:prstGeom prst="rect">
            <a:avLst/>
          </a:prstGeom>
          <a:noFill/>
          <a:ln>
            <a:noFill/>
          </a:ln>
        </p:spPr>
      </p:pic>
      <p:pic>
        <p:nvPicPr>
          <p:cNvPr descr=" " id="210" name="Google Shape;210;p22"/>
          <p:cNvPicPr preferRelativeResize="0"/>
          <p:nvPr/>
        </p:nvPicPr>
        <p:blipFill rotWithShape="1">
          <a:blip r:embed="rId10">
            <a:alphaModFix/>
          </a:blip>
          <a:srcRect b="0" l="0" r="0" t="0"/>
          <a:stretch/>
        </p:blipFill>
        <p:spPr>
          <a:xfrm>
            <a:off x="6286506" y="236934"/>
            <a:ext cx="126206" cy="9525"/>
          </a:xfrm>
          <a:prstGeom prst="rect">
            <a:avLst/>
          </a:prstGeom>
          <a:noFill/>
          <a:ln>
            <a:noFill/>
          </a:ln>
        </p:spPr>
      </p:pic>
      <p:pic>
        <p:nvPicPr>
          <p:cNvPr descr=" " id="211" name="Google Shape;211;p22"/>
          <p:cNvPicPr preferRelativeResize="0"/>
          <p:nvPr/>
        </p:nvPicPr>
        <p:blipFill rotWithShape="1">
          <a:blip r:embed="rId11">
            <a:alphaModFix/>
          </a:blip>
          <a:srcRect b="0" l="0" r="0" t="0"/>
          <a:stretch/>
        </p:blipFill>
        <p:spPr>
          <a:xfrm>
            <a:off x="6315676" y="198165"/>
            <a:ext cx="76200" cy="76191"/>
          </a:xfrm>
          <a:prstGeom prst="rect">
            <a:avLst/>
          </a:prstGeom>
          <a:noFill/>
          <a:ln>
            <a:noFill/>
          </a:ln>
        </p:spPr>
      </p:pic>
      <p:pic>
        <p:nvPicPr>
          <p:cNvPr descr=" " id="212" name="Google Shape;212;p22"/>
          <p:cNvPicPr preferRelativeResize="0"/>
          <p:nvPr/>
        </p:nvPicPr>
        <p:blipFill rotWithShape="1">
          <a:blip r:embed="rId12">
            <a:alphaModFix/>
          </a:blip>
          <a:srcRect b="0" l="0" r="0" t="0"/>
          <a:stretch/>
        </p:blipFill>
        <p:spPr>
          <a:xfrm>
            <a:off x="6300793" y="209550"/>
            <a:ext cx="110575" cy="67857"/>
          </a:xfrm>
          <a:prstGeom prst="rect">
            <a:avLst/>
          </a:prstGeom>
          <a:noFill/>
          <a:ln>
            <a:noFill/>
          </a:ln>
        </p:spPr>
      </p:pic>
      <p:pic>
        <p:nvPicPr>
          <p:cNvPr descr=" " id="213" name="Google Shape;213;p22"/>
          <p:cNvPicPr preferRelativeResize="0"/>
          <p:nvPr/>
        </p:nvPicPr>
        <p:blipFill rotWithShape="1">
          <a:blip r:embed="rId13">
            <a:alphaModFix/>
          </a:blip>
          <a:srcRect b="0" l="0" r="0" t="0"/>
          <a:stretch/>
        </p:blipFill>
        <p:spPr>
          <a:xfrm>
            <a:off x="200025" y="4019550"/>
            <a:ext cx="938213" cy="1123811"/>
          </a:xfrm>
          <a:prstGeom prst="rect">
            <a:avLst/>
          </a:prstGeom>
          <a:noFill/>
          <a:ln>
            <a:noFill/>
          </a:ln>
        </p:spPr>
      </p:pic>
      <p:sp>
        <p:nvSpPr>
          <p:cNvPr id="214" name="Google Shape;214;p22"/>
          <p:cNvSpPr/>
          <p:nvPr/>
        </p:nvSpPr>
        <p:spPr>
          <a:xfrm>
            <a:off x="438150" y="3100388"/>
            <a:ext cx="133200" cy="133500"/>
          </a:xfrm>
          <a:prstGeom prst="ellipse">
            <a:avLst/>
          </a:prstGeom>
          <a:noFill/>
          <a:ln cap="flat" cmpd="sng" w="50800">
            <a:solidFill>
              <a:srgbClr val="FE6E09"/>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15" name="Google Shape;215;p22"/>
          <p:cNvSpPr/>
          <p:nvPr/>
        </p:nvSpPr>
        <p:spPr>
          <a:xfrm>
            <a:off x="452439" y="2071688"/>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16" name="Google Shape;216;p22"/>
          <p:cNvSpPr txBox="1"/>
          <p:nvPr>
            <p:ph idx="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pic>
        <p:nvPicPr>
          <p:cNvPr descr=" " id="217" name="Google Shape;217;p22"/>
          <p:cNvPicPr preferRelativeResize="0"/>
          <p:nvPr/>
        </p:nvPicPr>
        <p:blipFill rotWithShape="1">
          <a:blip r:embed="rId14">
            <a:alphaModFix/>
          </a:blip>
          <a:srcRect b="0" l="0" r="0" t="0"/>
          <a:stretch/>
        </p:blipFill>
        <p:spPr>
          <a:xfrm>
            <a:off x="4508203" y="4354292"/>
            <a:ext cx="117804" cy="93883"/>
          </a:xfrm>
          <a:prstGeom prst="rect">
            <a:avLst/>
          </a:prstGeom>
          <a:noFill/>
          <a:ln>
            <a:noFill/>
          </a:ln>
        </p:spPr>
      </p:pic>
      <p:sp>
        <p:nvSpPr>
          <p:cNvPr id="218" name="Google Shape;218;p22"/>
          <p:cNvSpPr/>
          <p:nvPr/>
        </p:nvSpPr>
        <p:spPr>
          <a:xfrm>
            <a:off x="2847978" y="4824413"/>
            <a:ext cx="76200" cy="76200"/>
          </a:xfrm>
          <a:prstGeom prst="ellipse">
            <a:avLst/>
          </a:prstGeom>
          <a:noFill/>
          <a:ln cap="flat" cmpd="sng" w="50800">
            <a:solidFill>
              <a:srgbClr val="FDB20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19" name="Google Shape;219;p22"/>
          <p:cNvPicPr preferRelativeResize="0"/>
          <p:nvPr/>
        </p:nvPicPr>
        <p:blipFill rotWithShape="1">
          <a:blip r:embed="rId15">
            <a:alphaModFix/>
          </a:blip>
          <a:srcRect b="0" l="0" r="0" t="0"/>
          <a:stretch/>
        </p:blipFill>
        <p:spPr>
          <a:xfrm>
            <a:off x="6119818" y="4248150"/>
            <a:ext cx="9525" cy="119048"/>
          </a:xfrm>
          <a:prstGeom prst="rect">
            <a:avLst/>
          </a:prstGeom>
          <a:noFill/>
          <a:ln>
            <a:noFill/>
          </a:ln>
        </p:spPr>
      </p:pic>
      <p:pic>
        <p:nvPicPr>
          <p:cNvPr descr=" " id="220" name="Google Shape;220;p22"/>
          <p:cNvPicPr preferRelativeResize="0"/>
          <p:nvPr/>
        </p:nvPicPr>
        <p:blipFill rotWithShape="1">
          <a:blip r:embed="rId16">
            <a:alphaModFix/>
          </a:blip>
          <a:srcRect b="0" l="0" r="0" t="0"/>
          <a:stretch/>
        </p:blipFill>
        <p:spPr>
          <a:xfrm>
            <a:off x="6053143" y="4304109"/>
            <a:ext cx="126206" cy="9525"/>
          </a:xfrm>
          <a:prstGeom prst="rect">
            <a:avLst/>
          </a:prstGeom>
          <a:noFill/>
          <a:ln>
            <a:noFill/>
          </a:ln>
        </p:spPr>
      </p:pic>
      <p:pic>
        <p:nvPicPr>
          <p:cNvPr descr=" " id="221" name="Google Shape;221;p22"/>
          <p:cNvPicPr preferRelativeResize="0"/>
          <p:nvPr/>
        </p:nvPicPr>
        <p:blipFill rotWithShape="1">
          <a:blip r:embed="rId17">
            <a:alphaModFix/>
          </a:blip>
          <a:srcRect b="0" l="0" r="0" t="0"/>
          <a:stretch/>
        </p:blipFill>
        <p:spPr>
          <a:xfrm>
            <a:off x="6082314" y="4265340"/>
            <a:ext cx="76200" cy="76191"/>
          </a:xfrm>
          <a:prstGeom prst="rect">
            <a:avLst/>
          </a:prstGeom>
          <a:noFill/>
          <a:ln>
            <a:noFill/>
          </a:ln>
        </p:spPr>
      </p:pic>
      <p:pic>
        <p:nvPicPr>
          <p:cNvPr descr=" " id="222" name="Google Shape;222;p22"/>
          <p:cNvPicPr preferRelativeResize="0"/>
          <p:nvPr/>
        </p:nvPicPr>
        <p:blipFill rotWithShape="1">
          <a:blip r:embed="rId18">
            <a:alphaModFix/>
          </a:blip>
          <a:srcRect b="0" l="0" r="0" t="0"/>
          <a:stretch/>
        </p:blipFill>
        <p:spPr>
          <a:xfrm>
            <a:off x="6067431" y="4276725"/>
            <a:ext cx="110575" cy="67857"/>
          </a:xfrm>
          <a:prstGeom prst="rect">
            <a:avLst/>
          </a:prstGeom>
          <a:noFill/>
          <a:ln>
            <a:noFill/>
          </a:ln>
        </p:spPr>
      </p:pic>
      <p:sp>
        <p:nvSpPr>
          <p:cNvPr id="223" name="Google Shape;223;p22"/>
          <p:cNvSpPr txBox="1"/>
          <p:nvPr>
            <p:ph idx="3"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pic>
        <p:nvPicPr>
          <p:cNvPr descr=" " id="224" name="Google Shape;224;p22"/>
          <p:cNvPicPr preferRelativeResize="0"/>
          <p:nvPr/>
        </p:nvPicPr>
        <p:blipFill rotWithShape="1">
          <a:blip r:embed="rId19">
            <a:alphaModFix/>
          </a:blip>
          <a:srcRect b="0" l="0" r="0" t="0"/>
          <a:stretch/>
        </p:blipFill>
        <p:spPr>
          <a:xfrm>
            <a:off x="8472449" y="3635278"/>
            <a:ext cx="247715" cy="202697"/>
          </a:xfrm>
          <a:prstGeom prst="rect">
            <a:avLst/>
          </a:prstGeom>
          <a:noFill/>
          <a:ln>
            <a:noFill/>
          </a:ln>
        </p:spPr>
      </p:pic>
      <p:pic>
        <p:nvPicPr>
          <p:cNvPr descr=" " id="225" name="Google Shape;225;p22"/>
          <p:cNvPicPr preferRelativeResize="0"/>
          <p:nvPr/>
        </p:nvPicPr>
        <p:blipFill rotWithShape="1">
          <a:blip r:embed="rId20">
            <a:alphaModFix/>
          </a:blip>
          <a:srcRect b="0" l="0" r="0" t="0"/>
          <a:stretch/>
        </p:blipFill>
        <p:spPr>
          <a:xfrm>
            <a:off x="4725542" y="3837968"/>
            <a:ext cx="1043003" cy="48847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
    <p:spTree>
      <p:nvGrpSpPr>
        <p:cNvPr id="226" name="Shape 22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227" name="Shape 227"/>
        <p:cNvGrpSpPr/>
        <p:nvPr/>
      </p:nvGrpSpPr>
      <p:grpSpPr>
        <a:xfrm>
          <a:off x="0" y="0"/>
          <a:ext cx="0" cy="0"/>
          <a:chOff x="0" y="0"/>
          <a:chExt cx="0" cy="0"/>
        </a:xfrm>
      </p:grpSpPr>
      <p:sp>
        <p:nvSpPr>
          <p:cNvPr id="228" name="Google Shape;228;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29" name="Google Shape;229;p24"/>
          <p:cNvSpPr txBox="1"/>
          <p:nvPr>
            <p:ph type="title"/>
          </p:nvPr>
        </p:nvSpPr>
        <p:spPr>
          <a:xfrm>
            <a:off x="1730850" y="401725"/>
            <a:ext cx="5682300" cy="423600"/>
          </a:xfrm>
          <a:prstGeom prst="rect">
            <a:avLst/>
          </a:prstGeom>
        </p:spPr>
        <p:txBody>
          <a:bodyPr anchorCtr="0" anchor="ctr" bIns="34275" lIns="34275" spcFirstLastPara="1" rIns="34275" wrap="square" tIns="34275">
            <a:noAutofit/>
          </a:bodyPr>
          <a:lstStyle>
            <a:lvl1pPr lvl="0" algn="ctr">
              <a:spcBef>
                <a:spcPts val="0"/>
              </a:spcBef>
              <a:spcAft>
                <a:spcPts val="0"/>
              </a:spcAft>
              <a:buSzPts val="2400"/>
              <a:buNone/>
              <a:defRPr sz="2400"/>
            </a:lvl1pPr>
            <a:lvl2pPr lvl="1">
              <a:spcBef>
                <a:spcPts val="0"/>
              </a:spcBef>
              <a:spcAft>
                <a:spcPts val="0"/>
              </a:spcAft>
              <a:buSzPts val="500"/>
              <a:buNone/>
              <a:defRPr>
                <a:latin typeface="Lato Light"/>
                <a:ea typeface="Lato Light"/>
                <a:cs typeface="Lato Light"/>
                <a:sym typeface="Lato Light"/>
              </a:defRPr>
            </a:lvl2pPr>
            <a:lvl3pPr lvl="2">
              <a:spcBef>
                <a:spcPts val="0"/>
              </a:spcBef>
              <a:spcAft>
                <a:spcPts val="0"/>
              </a:spcAft>
              <a:buSzPts val="500"/>
              <a:buNone/>
              <a:defRPr>
                <a:latin typeface="Lato Light"/>
                <a:ea typeface="Lato Light"/>
                <a:cs typeface="Lato Light"/>
                <a:sym typeface="Lato Light"/>
              </a:defRPr>
            </a:lvl3pPr>
            <a:lvl4pPr lvl="3">
              <a:spcBef>
                <a:spcPts val="0"/>
              </a:spcBef>
              <a:spcAft>
                <a:spcPts val="0"/>
              </a:spcAft>
              <a:buSzPts val="500"/>
              <a:buNone/>
              <a:defRPr>
                <a:latin typeface="Lato Light"/>
                <a:ea typeface="Lato Light"/>
                <a:cs typeface="Lato Light"/>
                <a:sym typeface="Lato Light"/>
              </a:defRPr>
            </a:lvl4pPr>
            <a:lvl5pPr lvl="4">
              <a:spcBef>
                <a:spcPts val="0"/>
              </a:spcBef>
              <a:spcAft>
                <a:spcPts val="0"/>
              </a:spcAft>
              <a:buSzPts val="500"/>
              <a:buNone/>
              <a:defRPr>
                <a:latin typeface="Lato Light"/>
                <a:ea typeface="Lato Light"/>
                <a:cs typeface="Lato Light"/>
                <a:sym typeface="Lato Light"/>
              </a:defRPr>
            </a:lvl5pPr>
            <a:lvl6pPr lvl="5">
              <a:spcBef>
                <a:spcPts val="0"/>
              </a:spcBef>
              <a:spcAft>
                <a:spcPts val="0"/>
              </a:spcAft>
              <a:buSzPts val="500"/>
              <a:buNone/>
              <a:defRPr>
                <a:latin typeface="Lato Light"/>
                <a:ea typeface="Lato Light"/>
                <a:cs typeface="Lato Light"/>
                <a:sym typeface="Lato Light"/>
              </a:defRPr>
            </a:lvl6pPr>
            <a:lvl7pPr lvl="6">
              <a:spcBef>
                <a:spcPts val="0"/>
              </a:spcBef>
              <a:spcAft>
                <a:spcPts val="0"/>
              </a:spcAft>
              <a:buSzPts val="500"/>
              <a:buNone/>
              <a:defRPr>
                <a:latin typeface="Lato Light"/>
                <a:ea typeface="Lato Light"/>
                <a:cs typeface="Lato Light"/>
                <a:sym typeface="Lato Light"/>
              </a:defRPr>
            </a:lvl7pPr>
            <a:lvl8pPr lvl="7">
              <a:spcBef>
                <a:spcPts val="0"/>
              </a:spcBef>
              <a:spcAft>
                <a:spcPts val="0"/>
              </a:spcAft>
              <a:buSzPts val="500"/>
              <a:buNone/>
              <a:defRPr>
                <a:latin typeface="Lato Light"/>
                <a:ea typeface="Lato Light"/>
                <a:cs typeface="Lato Light"/>
                <a:sym typeface="Lato Light"/>
              </a:defRPr>
            </a:lvl8pPr>
            <a:lvl9pPr lvl="8">
              <a:spcBef>
                <a:spcPts val="0"/>
              </a:spcBef>
              <a:spcAft>
                <a:spcPts val="0"/>
              </a:spcAft>
              <a:buSzPts val="500"/>
              <a:buNone/>
              <a:defRPr>
                <a:latin typeface="Lato Light"/>
                <a:ea typeface="Lato Light"/>
                <a:cs typeface="Lato Light"/>
                <a:sym typeface="Lato Light"/>
              </a:defRPr>
            </a:lvl9pPr>
          </a:lstStyle>
          <a:p/>
        </p:txBody>
      </p:sp>
      <p:sp>
        <p:nvSpPr>
          <p:cNvPr id="230" name="Google Shape;230;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2" name="Google Shape;232;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233" name="Google Shape;233;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234" name="Google Shape;234;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235" name="Google Shape;235;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236" name="Google Shape;236;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237" name="Google Shape;237;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238" name="Google Shape;23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pic>
        <p:nvPicPr>
          <p:cNvPr descr=" " id="239" name="Google Shape;239;p24"/>
          <p:cNvPicPr preferRelativeResize="0"/>
          <p:nvPr/>
        </p:nvPicPr>
        <p:blipFill rotWithShape="1">
          <a:blip r:embed="rId2">
            <a:alphaModFix/>
          </a:blip>
          <a:srcRect b="0" l="0" r="0" t="0"/>
          <a:stretch/>
        </p:blipFill>
        <p:spPr>
          <a:xfrm>
            <a:off x="8472449" y="3635278"/>
            <a:ext cx="247715" cy="202697"/>
          </a:xfrm>
          <a:prstGeom prst="rect">
            <a:avLst/>
          </a:prstGeom>
          <a:noFill/>
          <a:ln>
            <a:noFill/>
          </a:ln>
        </p:spPr>
      </p:pic>
      <p:pic>
        <p:nvPicPr>
          <p:cNvPr descr=" " id="240" name="Google Shape;240;p24"/>
          <p:cNvPicPr preferRelativeResize="0"/>
          <p:nvPr/>
        </p:nvPicPr>
        <p:blipFill rotWithShape="1">
          <a:blip r:embed="rId3">
            <a:alphaModFix/>
          </a:blip>
          <a:srcRect b="0" l="0" r="0" t="0"/>
          <a:stretch/>
        </p:blipFill>
        <p:spPr>
          <a:xfrm>
            <a:off x="5919717" y="4398393"/>
            <a:ext cx="1043003" cy="488477"/>
          </a:xfrm>
          <a:prstGeom prst="rect">
            <a:avLst/>
          </a:prstGeom>
          <a:noFill/>
          <a:ln>
            <a:noFill/>
          </a:ln>
        </p:spPr>
      </p:pic>
      <p:pic>
        <p:nvPicPr>
          <p:cNvPr id="241" name="Google Shape;241;p24"/>
          <p:cNvPicPr preferRelativeResize="0"/>
          <p:nvPr/>
        </p:nvPicPr>
        <p:blipFill>
          <a:blip r:embed="rId4">
            <a:alphaModFix/>
          </a:blip>
          <a:stretch>
            <a:fillRect/>
          </a:stretch>
        </p:blipFill>
        <p:spPr>
          <a:xfrm>
            <a:off x="-1105500" y="-1450875"/>
            <a:ext cx="2471494" cy="2650874"/>
          </a:xfrm>
          <a:prstGeom prst="rect">
            <a:avLst/>
          </a:prstGeom>
          <a:noFill/>
          <a:ln>
            <a:noFill/>
          </a:ln>
        </p:spPr>
      </p:pic>
      <p:pic>
        <p:nvPicPr>
          <p:cNvPr id="242" name="Google Shape;242;p24"/>
          <p:cNvPicPr preferRelativeResize="0"/>
          <p:nvPr/>
        </p:nvPicPr>
        <p:blipFill>
          <a:blip r:embed="rId5">
            <a:alphaModFix/>
          </a:blip>
          <a:stretch>
            <a:fillRect/>
          </a:stretch>
        </p:blipFill>
        <p:spPr>
          <a:xfrm>
            <a:off x="7754950" y="3843499"/>
            <a:ext cx="2332475" cy="239924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_1">
    <p:spTree>
      <p:nvGrpSpPr>
        <p:cNvPr id="243" name="Shape 243"/>
        <p:cNvGrpSpPr/>
        <p:nvPr/>
      </p:nvGrpSpPr>
      <p:grpSpPr>
        <a:xfrm>
          <a:off x="0" y="0"/>
          <a:ext cx="0" cy="0"/>
          <a:chOff x="0" y="0"/>
          <a:chExt cx="0" cy="0"/>
        </a:xfrm>
      </p:grpSpPr>
      <p:sp>
        <p:nvSpPr>
          <p:cNvPr id="244" name="Google Shape;244;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5" name="Google Shape;245;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6" name="Google Shape;246;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7" name="Google Shape;247;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8" name="Google Shape;248;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49" name="Google Shape;249;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250" name="Google Shape;250;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251" name="Google Shape;251;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252" name="Google Shape;252;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253" name="Google Shape;253;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54" name="Google Shape;254;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55" name="Google Shape;255;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56" name="Google Shape;256;p25"/>
          <p:cNvSpPr txBox="1"/>
          <p:nvPr>
            <p:ph type="title"/>
          </p:nvPr>
        </p:nvSpPr>
        <p:spPr>
          <a:xfrm>
            <a:off x="1245150" y="401725"/>
            <a:ext cx="6653700" cy="423600"/>
          </a:xfrm>
          <a:prstGeom prst="rect">
            <a:avLst/>
          </a:prstGeom>
        </p:spPr>
        <p:txBody>
          <a:bodyPr anchorCtr="0" anchor="ctr" bIns="34275" lIns="34275" spcFirstLastPara="1" rIns="34275" wrap="square" tIns="34275">
            <a:noAutofit/>
          </a:bodyPr>
          <a:lstStyle>
            <a:lvl1pPr lvl="0" algn="ctr">
              <a:spcBef>
                <a:spcPts val="0"/>
              </a:spcBef>
              <a:spcAft>
                <a:spcPts val="0"/>
              </a:spcAft>
              <a:buSzPts val="2400"/>
              <a:buNone/>
              <a:defRPr sz="2400"/>
            </a:lvl1pPr>
            <a:lvl2pPr lvl="1">
              <a:spcBef>
                <a:spcPts val="0"/>
              </a:spcBef>
              <a:spcAft>
                <a:spcPts val="0"/>
              </a:spcAft>
              <a:buSzPts val="500"/>
              <a:buNone/>
              <a:defRPr>
                <a:latin typeface="Lato Light"/>
                <a:ea typeface="Lato Light"/>
                <a:cs typeface="Lato Light"/>
                <a:sym typeface="Lato Light"/>
              </a:defRPr>
            </a:lvl2pPr>
            <a:lvl3pPr lvl="2">
              <a:spcBef>
                <a:spcPts val="0"/>
              </a:spcBef>
              <a:spcAft>
                <a:spcPts val="0"/>
              </a:spcAft>
              <a:buSzPts val="500"/>
              <a:buNone/>
              <a:defRPr>
                <a:latin typeface="Lato Light"/>
                <a:ea typeface="Lato Light"/>
                <a:cs typeface="Lato Light"/>
                <a:sym typeface="Lato Light"/>
              </a:defRPr>
            </a:lvl3pPr>
            <a:lvl4pPr lvl="3">
              <a:spcBef>
                <a:spcPts val="0"/>
              </a:spcBef>
              <a:spcAft>
                <a:spcPts val="0"/>
              </a:spcAft>
              <a:buSzPts val="500"/>
              <a:buNone/>
              <a:defRPr>
                <a:latin typeface="Lato Light"/>
                <a:ea typeface="Lato Light"/>
                <a:cs typeface="Lato Light"/>
                <a:sym typeface="Lato Light"/>
              </a:defRPr>
            </a:lvl4pPr>
            <a:lvl5pPr lvl="4">
              <a:spcBef>
                <a:spcPts val="0"/>
              </a:spcBef>
              <a:spcAft>
                <a:spcPts val="0"/>
              </a:spcAft>
              <a:buSzPts val="500"/>
              <a:buNone/>
              <a:defRPr>
                <a:latin typeface="Lato Light"/>
                <a:ea typeface="Lato Light"/>
                <a:cs typeface="Lato Light"/>
                <a:sym typeface="Lato Light"/>
              </a:defRPr>
            </a:lvl5pPr>
            <a:lvl6pPr lvl="5">
              <a:spcBef>
                <a:spcPts val="0"/>
              </a:spcBef>
              <a:spcAft>
                <a:spcPts val="0"/>
              </a:spcAft>
              <a:buSzPts val="500"/>
              <a:buNone/>
              <a:defRPr>
                <a:latin typeface="Lato Light"/>
                <a:ea typeface="Lato Light"/>
                <a:cs typeface="Lato Light"/>
                <a:sym typeface="Lato Light"/>
              </a:defRPr>
            </a:lvl6pPr>
            <a:lvl7pPr lvl="6">
              <a:spcBef>
                <a:spcPts val="0"/>
              </a:spcBef>
              <a:spcAft>
                <a:spcPts val="0"/>
              </a:spcAft>
              <a:buSzPts val="500"/>
              <a:buNone/>
              <a:defRPr>
                <a:latin typeface="Lato Light"/>
                <a:ea typeface="Lato Light"/>
                <a:cs typeface="Lato Light"/>
                <a:sym typeface="Lato Light"/>
              </a:defRPr>
            </a:lvl7pPr>
            <a:lvl8pPr lvl="7">
              <a:spcBef>
                <a:spcPts val="0"/>
              </a:spcBef>
              <a:spcAft>
                <a:spcPts val="0"/>
              </a:spcAft>
              <a:buSzPts val="500"/>
              <a:buNone/>
              <a:defRPr>
                <a:latin typeface="Lato Light"/>
                <a:ea typeface="Lato Light"/>
                <a:cs typeface="Lato Light"/>
                <a:sym typeface="Lato Light"/>
              </a:defRPr>
            </a:lvl8pPr>
            <a:lvl9pPr lvl="8">
              <a:spcBef>
                <a:spcPts val="0"/>
              </a:spcBef>
              <a:spcAft>
                <a:spcPts val="0"/>
              </a:spcAft>
              <a:buSzPts val="500"/>
              <a:buNone/>
              <a:defRPr>
                <a:latin typeface="Lato Light"/>
                <a:ea typeface="Lato Light"/>
                <a:cs typeface="Lato Light"/>
                <a:sym typeface="Lato Light"/>
              </a:defRPr>
            </a:lvl9pPr>
          </a:lstStyle>
          <a:p/>
        </p:txBody>
      </p:sp>
      <p:pic>
        <p:nvPicPr>
          <p:cNvPr id="257" name="Google Shape;257;p25"/>
          <p:cNvPicPr preferRelativeResize="0"/>
          <p:nvPr/>
        </p:nvPicPr>
        <p:blipFill>
          <a:blip r:embed="rId2">
            <a:alphaModFix/>
          </a:blip>
          <a:stretch>
            <a:fillRect/>
          </a:stretch>
        </p:blipFill>
        <p:spPr>
          <a:xfrm rot="-6116682">
            <a:off x="7763298" y="-1902613"/>
            <a:ext cx="3091851" cy="3060275"/>
          </a:xfrm>
          <a:prstGeom prst="rect">
            <a:avLst/>
          </a:prstGeom>
          <a:noFill/>
          <a:ln>
            <a:noFill/>
          </a:ln>
        </p:spPr>
      </p:pic>
      <p:pic>
        <p:nvPicPr>
          <p:cNvPr id="258" name="Google Shape;258;p25"/>
          <p:cNvPicPr preferRelativeResize="0"/>
          <p:nvPr/>
        </p:nvPicPr>
        <p:blipFill>
          <a:blip r:embed="rId3">
            <a:alphaModFix/>
          </a:blip>
          <a:stretch>
            <a:fillRect/>
          </a:stretch>
        </p:blipFill>
        <p:spPr>
          <a:xfrm rot="-1790675">
            <a:off x="-1091425" y="3570450"/>
            <a:ext cx="2524952" cy="25042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259" name="Shape 259"/>
        <p:cNvGrpSpPr/>
        <p:nvPr/>
      </p:nvGrpSpPr>
      <p:grpSpPr>
        <a:xfrm>
          <a:off x="0" y="0"/>
          <a:ext cx="0" cy="0"/>
          <a:chOff x="0" y="0"/>
          <a:chExt cx="0" cy="0"/>
        </a:xfrm>
      </p:grpSpPr>
      <p:sp>
        <p:nvSpPr>
          <p:cNvPr id="260" name="Google Shape;260;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261" name="Google Shape;261;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62" name="Google Shape;262;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6"/>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263" name="Google Shape;263;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264" name="Google Shape;264;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265" name="Google Shape;265;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266" name="Google Shape;266;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267" name="Google Shape;267;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268" name="Google Shape;268;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269" name="Google Shape;269;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270" name="Google Shape;270;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271" name="Google Shape;271;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272" name="Google Shape;272;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273" name="Google Shape;273;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74" name="Google Shape;274;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800"/>
              <a:buNone/>
              <a:defRPr/>
            </a:lvl2pPr>
            <a:lvl3pPr lvl="2" algn="r">
              <a:spcBef>
                <a:spcPts val="0"/>
              </a:spcBef>
              <a:spcAft>
                <a:spcPts val="0"/>
              </a:spcAft>
              <a:buSzPts val="1800"/>
              <a:buNone/>
              <a:defRPr/>
            </a:lvl3pPr>
            <a:lvl4pPr lvl="3" algn="r">
              <a:spcBef>
                <a:spcPts val="0"/>
              </a:spcBef>
              <a:spcAft>
                <a:spcPts val="0"/>
              </a:spcAft>
              <a:buSzPts val="1800"/>
              <a:buNone/>
              <a:defRPr/>
            </a:lvl4pPr>
            <a:lvl5pPr lvl="4" algn="r">
              <a:spcBef>
                <a:spcPts val="0"/>
              </a:spcBef>
              <a:spcAft>
                <a:spcPts val="0"/>
              </a:spcAft>
              <a:buSzPts val="1800"/>
              <a:buNone/>
              <a:defRPr/>
            </a:lvl5pPr>
            <a:lvl6pPr lvl="5" algn="r">
              <a:spcBef>
                <a:spcPts val="0"/>
              </a:spcBef>
              <a:spcAft>
                <a:spcPts val="0"/>
              </a:spcAft>
              <a:buSzPts val="1800"/>
              <a:buNone/>
              <a:defRPr/>
            </a:lvl6pPr>
            <a:lvl7pPr lvl="6" algn="r">
              <a:spcBef>
                <a:spcPts val="0"/>
              </a:spcBef>
              <a:spcAft>
                <a:spcPts val="0"/>
              </a:spcAft>
              <a:buSzPts val="1800"/>
              <a:buNone/>
              <a:defRPr/>
            </a:lvl7pPr>
            <a:lvl8pPr lvl="7" algn="r">
              <a:spcBef>
                <a:spcPts val="0"/>
              </a:spcBef>
              <a:spcAft>
                <a:spcPts val="0"/>
              </a:spcAft>
              <a:buSzPts val="1800"/>
              <a:buNone/>
              <a:defRPr/>
            </a:lvl8pPr>
            <a:lvl9pPr lvl="8" algn="r">
              <a:spcBef>
                <a:spcPts val="0"/>
              </a:spcBef>
              <a:spcAft>
                <a:spcPts val="0"/>
              </a:spcAft>
              <a:buSzPts val="1800"/>
              <a:buNone/>
              <a:defRPr/>
            </a:lvl9pPr>
          </a:lstStyle>
          <a:p/>
        </p:txBody>
      </p:sp>
      <p:sp>
        <p:nvSpPr>
          <p:cNvPr id="275" name="Google Shape;275;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800"/>
              <a:buNone/>
              <a:defRPr/>
            </a:lvl2pPr>
            <a:lvl3pPr lvl="2" algn="r">
              <a:spcBef>
                <a:spcPts val="0"/>
              </a:spcBef>
              <a:spcAft>
                <a:spcPts val="0"/>
              </a:spcAft>
              <a:buSzPts val="1800"/>
              <a:buNone/>
              <a:defRPr/>
            </a:lvl3pPr>
            <a:lvl4pPr lvl="3" algn="r">
              <a:spcBef>
                <a:spcPts val="0"/>
              </a:spcBef>
              <a:spcAft>
                <a:spcPts val="0"/>
              </a:spcAft>
              <a:buSzPts val="1800"/>
              <a:buNone/>
              <a:defRPr/>
            </a:lvl4pPr>
            <a:lvl5pPr lvl="4" algn="r">
              <a:spcBef>
                <a:spcPts val="0"/>
              </a:spcBef>
              <a:spcAft>
                <a:spcPts val="0"/>
              </a:spcAft>
              <a:buSzPts val="1800"/>
              <a:buNone/>
              <a:defRPr/>
            </a:lvl5pPr>
            <a:lvl6pPr lvl="5" algn="r">
              <a:spcBef>
                <a:spcPts val="0"/>
              </a:spcBef>
              <a:spcAft>
                <a:spcPts val="0"/>
              </a:spcAft>
              <a:buSzPts val="1800"/>
              <a:buNone/>
              <a:defRPr/>
            </a:lvl6pPr>
            <a:lvl7pPr lvl="6" algn="r">
              <a:spcBef>
                <a:spcPts val="0"/>
              </a:spcBef>
              <a:spcAft>
                <a:spcPts val="0"/>
              </a:spcAft>
              <a:buSzPts val="1800"/>
              <a:buNone/>
              <a:defRPr/>
            </a:lvl7pPr>
            <a:lvl8pPr lvl="7" algn="r">
              <a:spcBef>
                <a:spcPts val="0"/>
              </a:spcBef>
              <a:spcAft>
                <a:spcPts val="0"/>
              </a:spcAft>
              <a:buSzPts val="1800"/>
              <a:buNone/>
              <a:defRPr/>
            </a:lvl8pPr>
            <a:lvl9pPr lvl="8" algn="r">
              <a:spcBef>
                <a:spcPts val="0"/>
              </a:spcBef>
              <a:spcAft>
                <a:spcPts val="0"/>
              </a:spcAft>
              <a:buSzPts val="1800"/>
              <a:buNone/>
              <a:defRPr/>
            </a:lvl9pPr>
          </a:lstStyle>
          <a:p/>
        </p:txBody>
      </p:sp>
      <p:sp>
        <p:nvSpPr>
          <p:cNvPr id="276" name="Google Shape;276;p26"/>
          <p:cNvSpPr txBox="1"/>
          <p:nvPr>
            <p:ph type="title"/>
          </p:nvPr>
        </p:nvSpPr>
        <p:spPr>
          <a:xfrm>
            <a:off x="1245150" y="401725"/>
            <a:ext cx="6653700" cy="423600"/>
          </a:xfrm>
          <a:prstGeom prst="rect">
            <a:avLst/>
          </a:prstGeom>
        </p:spPr>
        <p:txBody>
          <a:bodyPr anchorCtr="0" anchor="ctr" bIns="34275" lIns="34275" spcFirstLastPara="1" rIns="34275" wrap="square" tIns="34275">
            <a:noAutofit/>
          </a:bodyPr>
          <a:lstStyle>
            <a:lvl1pPr lvl="0" algn="ctr">
              <a:spcBef>
                <a:spcPts val="0"/>
              </a:spcBef>
              <a:spcAft>
                <a:spcPts val="0"/>
              </a:spcAft>
              <a:buSzPts val="2400"/>
              <a:buNone/>
              <a:defRPr sz="2400"/>
            </a:lvl1pPr>
            <a:lvl2pPr lvl="1">
              <a:spcBef>
                <a:spcPts val="0"/>
              </a:spcBef>
              <a:spcAft>
                <a:spcPts val="0"/>
              </a:spcAft>
              <a:buSzPts val="500"/>
              <a:buNone/>
              <a:defRPr>
                <a:latin typeface="Lato Light"/>
                <a:ea typeface="Lato Light"/>
                <a:cs typeface="Lato Light"/>
                <a:sym typeface="Lato Light"/>
              </a:defRPr>
            </a:lvl2pPr>
            <a:lvl3pPr lvl="2">
              <a:spcBef>
                <a:spcPts val="0"/>
              </a:spcBef>
              <a:spcAft>
                <a:spcPts val="0"/>
              </a:spcAft>
              <a:buSzPts val="500"/>
              <a:buNone/>
              <a:defRPr>
                <a:latin typeface="Lato Light"/>
                <a:ea typeface="Lato Light"/>
                <a:cs typeface="Lato Light"/>
                <a:sym typeface="Lato Light"/>
              </a:defRPr>
            </a:lvl3pPr>
            <a:lvl4pPr lvl="3">
              <a:spcBef>
                <a:spcPts val="0"/>
              </a:spcBef>
              <a:spcAft>
                <a:spcPts val="0"/>
              </a:spcAft>
              <a:buSzPts val="500"/>
              <a:buNone/>
              <a:defRPr>
                <a:latin typeface="Lato Light"/>
                <a:ea typeface="Lato Light"/>
                <a:cs typeface="Lato Light"/>
                <a:sym typeface="Lato Light"/>
              </a:defRPr>
            </a:lvl4pPr>
            <a:lvl5pPr lvl="4">
              <a:spcBef>
                <a:spcPts val="0"/>
              </a:spcBef>
              <a:spcAft>
                <a:spcPts val="0"/>
              </a:spcAft>
              <a:buSzPts val="500"/>
              <a:buNone/>
              <a:defRPr>
                <a:latin typeface="Lato Light"/>
                <a:ea typeface="Lato Light"/>
                <a:cs typeface="Lato Light"/>
                <a:sym typeface="Lato Light"/>
              </a:defRPr>
            </a:lvl5pPr>
            <a:lvl6pPr lvl="5">
              <a:spcBef>
                <a:spcPts val="0"/>
              </a:spcBef>
              <a:spcAft>
                <a:spcPts val="0"/>
              </a:spcAft>
              <a:buSzPts val="500"/>
              <a:buNone/>
              <a:defRPr>
                <a:latin typeface="Lato Light"/>
                <a:ea typeface="Lato Light"/>
                <a:cs typeface="Lato Light"/>
                <a:sym typeface="Lato Light"/>
              </a:defRPr>
            </a:lvl6pPr>
            <a:lvl7pPr lvl="6">
              <a:spcBef>
                <a:spcPts val="0"/>
              </a:spcBef>
              <a:spcAft>
                <a:spcPts val="0"/>
              </a:spcAft>
              <a:buSzPts val="500"/>
              <a:buNone/>
              <a:defRPr>
                <a:latin typeface="Lato Light"/>
                <a:ea typeface="Lato Light"/>
                <a:cs typeface="Lato Light"/>
                <a:sym typeface="Lato Light"/>
              </a:defRPr>
            </a:lvl7pPr>
            <a:lvl8pPr lvl="7">
              <a:spcBef>
                <a:spcPts val="0"/>
              </a:spcBef>
              <a:spcAft>
                <a:spcPts val="0"/>
              </a:spcAft>
              <a:buSzPts val="500"/>
              <a:buNone/>
              <a:defRPr>
                <a:latin typeface="Lato Light"/>
                <a:ea typeface="Lato Light"/>
                <a:cs typeface="Lato Light"/>
                <a:sym typeface="Lato Light"/>
              </a:defRPr>
            </a:lvl8pPr>
            <a:lvl9pPr lvl="8">
              <a:spcBef>
                <a:spcPts val="0"/>
              </a:spcBef>
              <a:spcAft>
                <a:spcPts val="0"/>
              </a:spcAft>
              <a:buSzPts val="500"/>
              <a:buNone/>
              <a:defRPr>
                <a:latin typeface="Lato Light"/>
                <a:ea typeface="Lato Light"/>
                <a:cs typeface="Lato Light"/>
                <a:sym typeface="Lato Light"/>
              </a:defRPr>
            </a:lvl9pPr>
          </a:lstStyle>
          <a:p/>
        </p:txBody>
      </p:sp>
      <p:pic>
        <p:nvPicPr>
          <p:cNvPr id="277" name="Google Shape;277;p26"/>
          <p:cNvPicPr preferRelativeResize="0"/>
          <p:nvPr/>
        </p:nvPicPr>
        <p:blipFill>
          <a:blip r:embed="rId2">
            <a:alphaModFix/>
          </a:blip>
          <a:stretch>
            <a:fillRect/>
          </a:stretch>
        </p:blipFill>
        <p:spPr>
          <a:xfrm rot="3944488">
            <a:off x="7631310" y="-2091754"/>
            <a:ext cx="3396154" cy="3642659"/>
          </a:xfrm>
          <a:prstGeom prst="rect">
            <a:avLst/>
          </a:prstGeom>
          <a:noFill/>
          <a:ln>
            <a:noFill/>
          </a:ln>
        </p:spPr>
      </p:pic>
      <p:pic>
        <p:nvPicPr>
          <p:cNvPr id="278" name="Google Shape;278;p26"/>
          <p:cNvPicPr preferRelativeResize="0"/>
          <p:nvPr/>
        </p:nvPicPr>
        <p:blipFill>
          <a:blip r:embed="rId3">
            <a:alphaModFix/>
          </a:blip>
          <a:stretch>
            <a:fillRect/>
          </a:stretch>
        </p:blipFill>
        <p:spPr>
          <a:xfrm rot="-1048190">
            <a:off x="-1060326" y="4049474"/>
            <a:ext cx="2332475" cy="2399244"/>
          </a:xfrm>
          <a:prstGeom prst="rect">
            <a:avLst/>
          </a:prstGeom>
          <a:noFill/>
          <a:ln>
            <a:noFill/>
          </a:ln>
        </p:spPr>
      </p:pic>
      <p:pic>
        <p:nvPicPr>
          <p:cNvPr descr=" " id="279" name="Google Shape;279;p26"/>
          <p:cNvPicPr preferRelativeResize="0"/>
          <p:nvPr/>
        </p:nvPicPr>
        <p:blipFill rotWithShape="1">
          <a:blip r:embed="rId4">
            <a:alphaModFix/>
          </a:blip>
          <a:srcRect b="0" l="0" r="0" t="0"/>
          <a:stretch/>
        </p:blipFill>
        <p:spPr>
          <a:xfrm>
            <a:off x="8687083" y="4776950"/>
            <a:ext cx="638850" cy="5391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280" name="Shape 280"/>
        <p:cNvGrpSpPr/>
        <p:nvPr/>
      </p:nvGrpSpPr>
      <p:grpSpPr>
        <a:xfrm>
          <a:off x="0" y="0"/>
          <a:ext cx="0" cy="0"/>
          <a:chOff x="0" y="0"/>
          <a:chExt cx="0" cy="0"/>
        </a:xfrm>
      </p:grpSpPr>
      <p:sp>
        <p:nvSpPr>
          <p:cNvPr id="281" name="Google Shape;281;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282" name="Google Shape;282;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283" name="Google Shape;283;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84" name="Google Shape;284;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85" name="Google Shape;285;p27"/>
          <p:cNvSpPr txBox="1"/>
          <p:nvPr>
            <p:ph type="title"/>
          </p:nvPr>
        </p:nvSpPr>
        <p:spPr>
          <a:xfrm>
            <a:off x="1245150" y="401725"/>
            <a:ext cx="6653700" cy="423600"/>
          </a:xfrm>
          <a:prstGeom prst="rect">
            <a:avLst/>
          </a:prstGeom>
        </p:spPr>
        <p:txBody>
          <a:bodyPr anchorCtr="0" anchor="ctr" bIns="34275" lIns="34275" spcFirstLastPara="1" rIns="34275" wrap="square" tIns="34275">
            <a:noAutofit/>
          </a:bodyPr>
          <a:lstStyle>
            <a:lvl1pPr lvl="0" algn="ctr">
              <a:spcBef>
                <a:spcPts val="0"/>
              </a:spcBef>
              <a:spcAft>
                <a:spcPts val="0"/>
              </a:spcAft>
              <a:buSzPts val="2400"/>
              <a:buNone/>
              <a:defRPr sz="2400"/>
            </a:lvl1pPr>
            <a:lvl2pPr lvl="1">
              <a:spcBef>
                <a:spcPts val="0"/>
              </a:spcBef>
              <a:spcAft>
                <a:spcPts val="0"/>
              </a:spcAft>
              <a:buSzPts val="500"/>
              <a:buNone/>
              <a:defRPr>
                <a:latin typeface="Lato Light"/>
                <a:ea typeface="Lato Light"/>
                <a:cs typeface="Lato Light"/>
                <a:sym typeface="Lato Light"/>
              </a:defRPr>
            </a:lvl2pPr>
            <a:lvl3pPr lvl="2">
              <a:spcBef>
                <a:spcPts val="0"/>
              </a:spcBef>
              <a:spcAft>
                <a:spcPts val="0"/>
              </a:spcAft>
              <a:buSzPts val="500"/>
              <a:buNone/>
              <a:defRPr>
                <a:latin typeface="Lato Light"/>
                <a:ea typeface="Lato Light"/>
                <a:cs typeface="Lato Light"/>
                <a:sym typeface="Lato Light"/>
              </a:defRPr>
            </a:lvl3pPr>
            <a:lvl4pPr lvl="3">
              <a:spcBef>
                <a:spcPts val="0"/>
              </a:spcBef>
              <a:spcAft>
                <a:spcPts val="0"/>
              </a:spcAft>
              <a:buSzPts val="500"/>
              <a:buNone/>
              <a:defRPr>
                <a:latin typeface="Lato Light"/>
                <a:ea typeface="Lato Light"/>
                <a:cs typeface="Lato Light"/>
                <a:sym typeface="Lato Light"/>
              </a:defRPr>
            </a:lvl4pPr>
            <a:lvl5pPr lvl="4">
              <a:spcBef>
                <a:spcPts val="0"/>
              </a:spcBef>
              <a:spcAft>
                <a:spcPts val="0"/>
              </a:spcAft>
              <a:buSzPts val="500"/>
              <a:buNone/>
              <a:defRPr>
                <a:latin typeface="Lato Light"/>
                <a:ea typeface="Lato Light"/>
                <a:cs typeface="Lato Light"/>
                <a:sym typeface="Lato Light"/>
              </a:defRPr>
            </a:lvl5pPr>
            <a:lvl6pPr lvl="5">
              <a:spcBef>
                <a:spcPts val="0"/>
              </a:spcBef>
              <a:spcAft>
                <a:spcPts val="0"/>
              </a:spcAft>
              <a:buSzPts val="500"/>
              <a:buNone/>
              <a:defRPr>
                <a:latin typeface="Lato Light"/>
                <a:ea typeface="Lato Light"/>
                <a:cs typeface="Lato Light"/>
                <a:sym typeface="Lato Light"/>
              </a:defRPr>
            </a:lvl6pPr>
            <a:lvl7pPr lvl="6">
              <a:spcBef>
                <a:spcPts val="0"/>
              </a:spcBef>
              <a:spcAft>
                <a:spcPts val="0"/>
              </a:spcAft>
              <a:buSzPts val="500"/>
              <a:buNone/>
              <a:defRPr>
                <a:latin typeface="Lato Light"/>
                <a:ea typeface="Lato Light"/>
                <a:cs typeface="Lato Light"/>
                <a:sym typeface="Lato Light"/>
              </a:defRPr>
            </a:lvl7pPr>
            <a:lvl8pPr lvl="7">
              <a:spcBef>
                <a:spcPts val="0"/>
              </a:spcBef>
              <a:spcAft>
                <a:spcPts val="0"/>
              </a:spcAft>
              <a:buSzPts val="500"/>
              <a:buNone/>
              <a:defRPr>
                <a:latin typeface="Lato Light"/>
                <a:ea typeface="Lato Light"/>
                <a:cs typeface="Lato Light"/>
                <a:sym typeface="Lato Light"/>
              </a:defRPr>
            </a:lvl8pPr>
            <a:lvl9pPr lvl="8">
              <a:spcBef>
                <a:spcPts val="0"/>
              </a:spcBef>
              <a:spcAft>
                <a:spcPts val="0"/>
              </a:spcAft>
              <a:buSzPts val="500"/>
              <a:buNone/>
              <a:defRPr>
                <a:latin typeface="Lato Light"/>
                <a:ea typeface="Lato Light"/>
                <a:cs typeface="Lato Light"/>
                <a:sym typeface="Lato Light"/>
              </a:defRPr>
            </a:lvl9pPr>
          </a:lstStyle>
          <a:p/>
        </p:txBody>
      </p:sp>
      <p:grpSp>
        <p:nvGrpSpPr>
          <p:cNvPr id="286" name="Google Shape;286;p27"/>
          <p:cNvGrpSpPr/>
          <p:nvPr/>
        </p:nvGrpSpPr>
        <p:grpSpPr>
          <a:xfrm>
            <a:off x="3095387" y="1241947"/>
            <a:ext cx="2953226" cy="2951755"/>
            <a:chOff x="3102287" y="1429998"/>
            <a:chExt cx="2953226" cy="2951755"/>
          </a:xfrm>
        </p:grpSpPr>
        <p:sp>
          <p:nvSpPr>
            <p:cNvPr id="287" name="Google Shape;287;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288" name="Google Shape;288;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289" name="Google Shape;289;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290" name="Google Shape;290;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291" name="Google Shape;291;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292" name="Google Shape;292;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293" name="Google Shape;293;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294" name="Google Shape;294;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295" name="Google Shape;295;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296" name="Google Shape;296;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297" name="Google Shape;297;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pic>
        <p:nvPicPr>
          <p:cNvPr descr=" " id="298" name="Google Shape;298;p27"/>
          <p:cNvPicPr preferRelativeResize="0"/>
          <p:nvPr/>
        </p:nvPicPr>
        <p:blipFill rotWithShape="1">
          <a:blip r:embed="rId2">
            <a:alphaModFix/>
          </a:blip>
          <a:srcRect b="0" l="0" r="0" t="0"/>
          <a:stretch/>
        </p:blipFill>
        <p:spPr>
          <a:xfrm>
            <a:off x="139374" y="4423803"/>
            <a:ext cx="247715" cy="202697"/>
          </a:xfrm>
          <a:prstGeom prst="rect">
            <a:avLst/>
          </a:prstGeom>
          <a:noFill/>
          <a:ln>
            <a:noFill/>
          </a:ln>
        </p:spPr>
      </p:pic>
      <p:pic>
        <p:nvPicPr>
          <p:cNvPr descr=" " id="299" name="Google Shape;299;p27"/>
          <p:cNvPicPr preferRelativeResize="0"/>
          <p:nvPr/>
        </p:nvPicPr>
        <p:blipFill rotWithShape="1">
          <a:blip r:embed="rId3">
            <a:alphaModFix/>
          </a:blip>
          <a:srcRect b="0" l="0" r="0" t="0"/>
          <a:stretch/>
        </p:blipFill>
        <p:spPr>
          <a:xfrm>
            <a:off x="4242268" y="4213922"/>
            <a:ext cx="186342" cy="156315"/>
          </a:xfrm>
          <a:prstGeom prst="rect">
            <a:avLst/>
          </a:prstGeom>
          <a:noFill/>
          <a:ln>
            <a:noFill/>
          </a:ln>
        </p:spPr>
      </p:pic>
      <p:pic>
        <p:nvPicPr>
          <p:cNvPr descr=" " id="300" name="Google Shape;300;p27"/>
          <p:cNvPicPr preferRelativeResize="0"/>
          <p:nvPr/>
        </p:nvPicPr>
        <p:blipFill rotWithShape="1">
          <a:blip r:embed="rId4">
            <a:alphaModFix/>
          </a:blip>
          <a:srcRect b="0" l="0" r="0" t="0"/>
          <a:stretch/>
        </p:blipFill>
        <p:spPr>
          <a:xfrm>
            <a:off x="2686354" y="4304750"/>
            <a:ext cx="9525" cy="119048"/>
          </a:xfrm>
          <a:prstGeom prst="rect">
            <a:avLst/>
          </a:prstGeom>
          <a:noFill/>
          <a:ln>
            <a:noFill/>
          </a:ln>
        </p:spPr>
      </p:pic>
      <p:pic>
        <p:nvPicPr>
          <p:cNvPr descr=" " id="301" name="Google Shape;301;p27"/>
          <p:cNvPicPr preferRelativeResize="0"/>
          <p:nvPr/>
        </p:nvPicPr>
        <p:blipFill rotWithShape="1">
          <a:blip r:embed="rId5">
            <a:alphaModFix/>
          </a:blip>
          <a:srcRect b="0" l="0" r="0" t="0"/>
          <a:stretch/>
        </p:blipFill>
        <p:spPr>
          <a:xfrm>
            <a:off x="2619678" y="4360709"/>
            <a:ext cx="126206" cy="9525"/>
          </a:xfrm>
          <a:prstGeom prst="rect">
            <a:avLst/>
          </a:prstGeom>
          <a:noFill/>
          <a:ln>
            <a:noFill/>
          </a:ln>
        </p:spPr>
      </p:pic>
      <p:pic>
        <p:nvPicPr>
          <p:cNvPr descr=" " id="302" name="Google Shape;302;p27"/>
          <p:cNvPicPr preferRelativeResize="0"/>
          <p:nvPr/>
        </p:nvPicPr>
        <p:blipFill rotWithShape="1">
          <a:blip r:embed="rId6">
            <a:alphaModFix/>
          </a:blip>
          <a:srcRect b="0" l="0" r="0" t="0"/>
          <a:stretch/>
        </p:blipFill>
        <p:spPr>
          <a:xfrm>
            <a:off x="2648849" y="4321940"/>
            <a:ext cx="76200" cy="76191"/>
          </a:xfrm>
          <a:prstGeom prst="rect">
            <a:avLst/>
          </a:prstGeom>
          <a:noFill/>
          <a:ln>
            <a:noFill/>
          </a:ln>
        </p:spPr>
      </p:pic>
      <p:pic>
        <p:nvPicPr>
          <p:cNvPr descr=" " id="303" name="Google Shape;303;p27"/>
          <p:cNvPicPr preferRelativeResize="0"/>
          <p:nvPr/>
        </p:nvPicPr>
        <p:blipFill rotWithShape="1">
          <a:blip r:embed="rId7">
            <a:alphaModFix/>
          </a:blip>
          <a:srcRect b="0" l="0" r="0" t="0"/>
          <a:stretch/>
        </p:blipFill>
        <p:spPr>
          <a:xfrm>
            <a:off x="2231617" y="4655018"/>
            <a:ext cx="1043003" cy="488477"/>
          </a:xfrm>
          <a:prstGeom prst="rect">
            <a:avLst/>
          </a:prstGeom>
          <a:noFill/>
          <a:ln>
            <a:noFill/>
          </a:ln>
        </p:spPr>
      </p:pic>
      <p:pic>
        <p:nvPicPr>
          <p:cNvPr descr=" " id="304" name="Google Shape;304;p27"/>
          <p:cNvPicPr preferRelativeResize="0"/>
          <p:nvPr/>
        </p:nvPicPr>
        <p:blipFill rotWithShape="1">
          <a:blip r:embed="rId7">
            <a:alphaModFix/>
          </a:blip>
          <a:srcRect b="0" l="0" r="0" t="0"/>
          <a:stretch/>
        </p:blipFill>
        <p:spPr>
          <a:xfrm rot="3668457">
            <a:off x="8156892" y="75518"/>
            <a:ext cx="1043003" cy="488477"/>
          </a:xfrm>
          <a:prstGeom prst="rect">
            <a:avLst/>
          </a:prstGeom>
          <a:noFill/>
          <a:ln>
            <a:noFill/>
          </a:ln>
        </p:spPr>
      </p:pic>
      <p:pic>
        <p:nvPicPr>
          <p:cNvPr descr=" " id="305" name="Google Shape;305;p27"/>
          <p:cNvPicPr preferRelativeResize="0"/>
          <p:nvPr/>
        </p:nvPicPr>
        <p:blipFill rotWithShape="1">
          <a:blip r:embed="rId8">
            <a:alphaModFix/>
          </a:blip>
          <a:srcRect b="0" l="0" r="0" t="0"/>
          <a:stretch/>
        </p:blipFill>
        <p:spPr>
          <a:xfrm>
            <a:off x="-78417" y="-106680"/>
            <a:ext cx="465512" cy="508408"/>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306" name="Shape 306"/>
        <p:cNvGrpSpPr/>
        <p:nvPr/>
      </p:nvGrpSpPr>
      <p:grpSpPr>
        <a:xfrm>
          <a:off x="0" y="0"/>
          <a:ext cx="0" cy="0"/>
          <a:chOff x="0" y="0"/>
          <a:chExt cx="0" cy="0"/>
        </a:xfrm>
      </p:grpSpPr>
      <p:sp>
        <p:nvSpPr>
          <p:cNvPr id="307" name="Google Shape;307;p28"/>
          <p:cNvSpPr txBox="1"/>
          <p:nvPr>
            <p:ph type="title"/>
          </p:nvPr>
        </p:nvSpPr>
        <p:spPr>
          <a:xfrm>
            <a:off x="1245150" y="401725"/>
            <a:ext cx="6653700" cy="423600"/>
          </a:xfrm>
          <a:prstGeom prst="rect">
            <a:avLst/>
          </a:prstGeom>
        </p:spPr>
        <p:txBody>
          <a:bodyPr anchorCtr="0" anchor="ctr" bIns="34275" lIns="34275" spcFirstLastPara="1" rIns="34275" wrap="square" tIns="34275">
            <a:spAutoFit/>
          </a:bodyPr>
          <a:lstStyle>
            <a:lvl1pPr lvl="0" algn="ctr">
              <a:spcBef>
                <a:spcPts val="0"/>
              </a:spcBef>
              <a:spcAft>
                <a:spcPts val="0"/>
              </a:spcAft>
              <a:buSzPts val="2400"/>
              <a:buNone/>
              <a:defRPr sz="2400"/>
            </a:lvl1pPr>
            <a:lvl2pPr lvl="1">
              <a:spcBef>
                <a:spcPts val="0"/>
              </a:spcBef>
              <a:spcAft>
                <a:spcPts val="0"/>
              </a:spcAft>
              <a:buSzPts val="500"/>
              <a:buNone/>
              <a:defRPr>
                <a:latin typeface="Lato Light"/>
                <a:ea typeface="Lato Light"/>
                <a:cs typeface="Lato Light"/>
                <a:sym typeface="Lato Light"/>
              </a:defRPr>
            </a:lvl2pPr>
            <a:lvl3pPr lvl="2">
              <a:spcBef>
                <a:spcPts val="0"/>
              </a:spcBef>
              <a:spcAft>
                <a:spcPts val="0"/>
              </a:spcAft>
              <a:buSzPts val="500"/>
              <a:buNone/>
              <a:defRPr>
                <a:latin typeface="Lato Light"/>
                <a:ea typeface="Lato Light"/>
                <a:cs typeface="Lato Light"/>
                <a:sym typeface="Lato Light"/>
              </a:defRPr>
            </a:lvl3pPr>
            <a:lvl4pPr lvl="3">
              <a:spcBef>
                <a:spcPts val="0"/>
              </a:spcBef>
              <a:spcAft>
                <a:spcPts val="0"/>
              </a:spcAft>
              <a:buSzPts val="500"/>
              <a:buNone/>
              <a:defRPr>
                <a:latin typeface="Lato Light"/>
                <a:ea typeface="Lato Light"/>
                <a:cs typeface="Lato Light"/>
                <a:sym typeface="Lato Light"/>
              </a:defRPr>
            </a:lvl4pPr>
            <a:lvl5pPr lvl="4">
              <a:spcBef>
                <a:spcPts val="0"/>
              </a:spcBef>
              <a:spcAft>
                <a:spcPts val="0"/>
              </a:spcAft>
              <a:buSzPts val="500"/>
              <a:buNone/>
              <a:defRPr>
                <a:latin typeface="Lato Light"/>
                <a:ea typeface="Lato Light"/>
                <a:cs typeface="Lato Light"/>
                <a:sym typeface="Lato Light"/>
              </a:defRPr>
            </a:lvl5pPr>
            <a:lvl6pPr lvl="5">
              <a:spcBef>
                <a:spcPts val="0"/>
              </a:spcBef>
              <a:spcAft>
                <a:spcPts val="0"/>
              </a:spcAft>
              <a:buSzPts val="500"/>
              <a:buNone/>
              <a:defRPr>
                <a:latin typeface="Lato Light"/>
                <a:ea typeface="Lato Light"/>
                <a:cs typeface="Lato Light"/>
                <a:sym typeface="Lato Light"/>
              </a:defRPr>
            </a:lvl6pPr>
            <a:lvl7pPr lvl="6">
              <a:spcBef>
                <a:spcPts val="0"/>
              </a:spcBef>
              <a:spcAft>
                <a:spcPts val="0"/>
              </a:spcAft>
              <a:buSzPts val="500"/>
              <a:buNone/>
              <a:defRPr>
                <a:latin typeface="Lato Light"/>
                <a:ea typeface="Lato Light"/>
                <a:cs typeface="Lato Light"/>
                <a:sym typeface="Lato Light"/>
              </a:defRPr>
            </a:lvl7pPr>
            <a:lvl8pPr lvl="7">
              <a:spcBef>
                <a:spcPts val="0"/>
              </a:spcBef>
              <a:spcAft>
                <a:spcPts val="0"/>
              </a:spcAft>
              <a:buSzPts val="500"/>
              <a:buNone/>
              <a:defRPr>
                <a:latin typeface="Lato Light"/>
                <a:ea typeface="Lato Light"/>
                <a:cs typeface="Lato Light"/>
                <a:sym typeface="Lato Light"/>
              </a:defRPr>
            </a:lvl8pPr>
            <a:lvl9pPr lvl="8">
              <a:spcBef>
                <a:spcPts val="0"/>
              </a:spcBef>
              <a:spcAft>
                <a:spcPts val="0"/>
              </a:spcAft>
              <a:buSzPts val="500"/>
              <a:buNone/>
              <a:defRPr>
                <a:latin typeface="Lato Light"/>
                <a:ea typeface="Lato Light"/>
                <a:cs typeface="Lato Light"/>
                <a:sym typeface="Lato Light"/>
              </a:defRPr>
            </a:lvl9pPr>
          </a:lstStyle>
          <a:p/>
        </p:txBody>
      </p:sp>
      <p:sp>
        <p:nvSpPr>
          <p:cNvPr id="308" name="Google Shape;308;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309" name="Google Shape;309;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310" name="Google Shape;310;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311" name="Google Shape;311;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descr=" " id="312" name="Google Shape;312;p28"/>
          <p:cNvPicPr preferRelativeResize="0"/>
          <p:nvPr/>
        </p:nvPicPr>
        <p:blipFill rotWithShape="1">
          <a:blip r:embed="rId2">
            <a:alphaModFix/>
          </a:blip>
          <a:srcRect b="0" l="0" r="0" t="0"/>
          <a:stretch/>
        </p:blipFill>
        <p:spPr>
          <a:xfrm>
            <a:off x="8573358" y="-137400"/>
            <a:ext cx="638850" cy="539119"/>
          </a:xfrm>
          <a:prstGeom prst="rect">
            <a:avLst/>
          </a:prstGeom>
          <a:noFill/>
          <a:ln>
            <a:noFill/>
          </a:ln>
        </p:spPr>
      </p:pic>
      <p:pic>
        <p:nvPicPr>
          <p:cNvPr id="313" name="Google Shape;313;p28"/>
          <p:cNvPicPr preferRelativeResize="0"/>
          <p:nvPr/>
        </p:nvPicPr>
        <p:blipFill>
          <a:blip r:embed="rId3">
            <a:alphaModFix/>
          </a:blip>
          <a:stretch>
            <a:fillRect/>
          </a:stretch>
        </p:blipFill>
        <p:spPr>
          <a:xfrm rot="-1048190">
            <a:off x="-1393651" y="-1381176"/>
            <a:ext cx="2332475" cy="2399244"/>
          </a:xfrm>
          <a:prstGeom prst="rect">
            <a:avLst/>
          </a:prstGeom>
          <a:noFill/>
          <a:ln>
            <a:noFill/>
          </a:ln>
        </p:spPr>
      </p:pic>
      <p:pic>
        <p:nvPicPr>
          <p:cNvPr id="314" name="Google Shape;314;p28"/>
          <p:cNvPicPr preferRelativeResize="0"/>
          <p:nvPr/>
        </p:nvPicPr>
        <p:blipFill>
          <a:blip r:embed="rId4">
            <a:alphaModFix/>
          </a:blip>
          <a:stretch>
            <a:fillRect/>
          </a:stretch>
        </p:blipFill>
        <p:spPr>
          <a:xfrm rot="6940082">
            <a:off x="7950225" y="4082249"/>
            <a:ext cx="2524952" cy="2504202"/>
          </a:xfrm>
          <a:prstGeom prst="rect">
            <a:avLst/>
          </a:prstGeom>
          <a:noFill/>
          <a:ln>
            <a:noFill/>
          </a:ln>
        </p:spPr>
      </p:pic>
      <p:pic>
        <p:nvPicPr>
          <p:cNvPr descr=" " id="315" name="Google Shape;315;p28"/>
          <p:cNvPicPr preferRelativeResize="0"/>
          <p:nvPr/>
        </p:nvPicPr>
        <p:blipFill rotWithShape="1">
          <a:blip r:embed="rId5">
            <a:alphaModFix/>
          </a:blip>
          <a:srcRect b="0" l="0" r="0" t="0"/>
          <a:stretch/>
        </p:blipFill>
        <p:spPr>
          <a:xfrm>
            <a:off x="835804" y="4587218"/>
            <a:ext cx="227910" cy="232497"/>
          </a:xfrm>
          <a:prstGeom prst="rect">
            <a:avLst/>
          </a:prstGeom>
          <a:noFill/>
          <a:ln>
            <a:noFill/>
          </a:ln>
        </p:spPr>
      </p:pic>
      <p:sp>
        <p:nvSpPr>
          <p:cNvPr id="316" name="Google Shape;316;p28"/>
          <p:cNvSpPr/>
          <p:nvPr/>
        </p:nvSpPr>
        <p:spPr>
          <a:xfrm>
            <a:off x="1078727" y="3782700"/>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17" name="Google Shape;317;p28"/>
          <p:cNvPicPr preferRelativeResize="0"/>
          <p:nvPr/>
        </p:nvPicPr>
        <p:blipFill rotWithShape="1">
          <a:blip r:embed="rId6">
            <a:alphaModFix/>
          </a:blip>
          <a:srcRect b="0" l="0" r="0" t="0"/>
          <a:stretch/>
        </p:blipFill>
        <p:spPr>
          <a:xfrm>
            <a:off x="6665137" y="4687566"/>
            <a:ext cx="151216" cy="300103"/>
          </a:xfrm>
          <a:prstGeom prst="rect">
            <a:avLst/>
          </a:prstGeom>
          <a:noFill/>
          <a:ln>
            <a:noFill/>
          </a:ln>
        </p:spPr>
      </p:pic>
      <p:pic>
        <p:nvPicPr>
          <p:cNvPr descr=" " id="318" name="Google Shape;318;p28"/>
          <p:cNvPicPr preferRelativeResize="0"/>
          <p:nvPr/>
        </p:nvPicPr>
        <p:blipFill rotWithShape="1">
          <a:blip r:embed="rId7">
            <a:alphaModFix/>
          </a:blip>
          <a:srcRect b="0" l="0" r="0" t="0"/>
          <a:stretch/>
        </p:blipFill>
        <p:spPr>
          <a:xfrm>
            <a:off x="3433241" y="4427442"/>
            <a:ext cx="183322" cy="163263"/>
          </a:xfrm>
          <a:prstGeom prst="rect">
            <a:avLst/>
          </a:prstGeom>
          <a:noFill/>
          <a:ln>
            <a:noFill/>
          </a:ln>
        </p:spPr>
      </p:pic>
      <p:sp>
        <p:nvSpPr>
          <p:cNvPr id="319" name="Google Shape;319;p28"/>
          <p:cNvSpPr/>
          <p:nvPr/>
        </p:nvSpPr>
        <p:spPr>
          <a:xfrm>
            <a:off x="4493442" y="4578038"/>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20" name="Google Shape;320;p28"/>
          <p:cNvPicPr preferRelativeResize="0"/>
          <p:nvPr/>
        </p:nvPicPr>
        <p:blipFill rotWithShape="1">
          <a:blip r:embed="rId8">
            <a:alphaModFix/>
          </a:blip>
          <a:srcRect b="0" l="0" r="0" t="0"/>
          <a:stretch/>
        </p:blipFill>
        <p:spPr>
          <a:xfrm>
            <a:off x="2331265" y="4497075"/>
            <a:ext cx="9525" cy="119048"/>
          </a:xfrm>
          <a:prstGeom prst="rect">
            <a:avLst/>
          </a:prstGeom>
          <a:noFill/>
          <a:ln>
            <a:noFill/>
          </a:ln>
        </p:spPr>
      </p:pic>
      <p:pic>
        <p:nvPicPr>
          <p:cNvPr descr=" " id="321" name="Google Shape;321;p28"/>
          <p:cNvPicPr preferRelativeResize="0"/>
          <p:nvPr/>
        </p:nvPicPr>
        <p:blipFill rotWithShape="1">
          <a:blip r:embed="rId9">
            <a:alphaModFix/>
          </a:blip>
          <a:srcRect b="0" l="0" r="0" t="0"/>
          <a:stretch/>
        </p:blipFill>
        <p:spPr>
          <a:xfrm>
            <a:off x="2264590" y="4553034"/>
            <a:ext cx="126206" cy="9525"/>
          </a:xfrm>
          <a:prstGeom prst="rect">
            <a:avLst/>
          </a:prstGeom>
          <a:noFill/>
          <a:ln>
            <a:noFill/>
          </a:ln>
        </p:spPr>
      </p:pic>
      <p:pic>
        <p:nvPicPr>
          <p:cNvPr descr=" " id="322" name="Google Shape;322;p28"/>
          <p:cNvPicPr preferRelativeResize="0"/>
          <p:nvPr/>
        </p:nvPicPr>
        <p:blipFill rotWithShape="1">
          <a:blip r:embed="rId10">
            <a:alphaModFix/>
          </a:blip>
          <a:srcRect b="0" l="0" r="0" t="0"/>
          <a:stretch/>
        </p:blipFill>
        <p:spPr>
          <a:xfrm>
            <a:off x="2293760" y="4514265"/>
            <a:ext cx="76200" cy="76191"/>
          </a:xfrm>
          <a:prstGeom prst="rect">
            <a:avLst/>
          </a:prstGeom>
          <a:noFill/>
          <a:ln>
            <a:noFill/>
          </a:ln>
        </p:spPr>
      </p:pic>
      <p:pic>
        <p:nvPicPr>
          <p:cNvPr descr=" " id="323" name="Google Shape;323;p28"/>
          <p:cNvPicPr preferRelativeResize="0"/>
          <p:nvPr/>
        </p:nvPicPr>
        <p:blipFill rotWithShape="1">
          <a:blip r:embed="rId11">
            <a:alphaModFix/>
          </a:blip>
          <a:srcRect b="0" l="0" r="0" t="0"/>
          <a:stretch/>
        </p:blipFill>
        <p:spPr>
          <a:xfrm>
            <a:off x="2278878" y="4525650"/>
            <a:ext cx="110575" cy="67857"/>
          </a:xfrm>
          <a:prstGeom prst="rect">
            <a:avLst/>
          </a:prstGeom>
          <a:noFill/>
          <a:ln>
            <a:noFill/>
          </a:ln>
        </p:spPr>
      </p:pic>
      <p:pic>
        <p:nvPicPr>
          <p:cNvPr descr=" " id="324" name="Google Shape;324;p28"/>
          <p:cNvPicPr preferRelativeResize="0"/>
          <p:nvPr/>
        </p:nvPicPr>
        <p:blipFill rotWithShape="1">
          <a:blip r:embed="rId12">
            <a:alphaModFix/>
          </a:blip>
          <a:srcRect b="0" l="0" r="0" t="0"/>
          <a:stretch/>
        </p:blipFill>
        <p:spPr>
          <a:xfrm>
            <a:off x="5869806" y="3735075"/>
            <a:ext cx="9525" cy="119048"/>
          </a:xfrm>
          <a:prstGeom prst="rect">
            <a:avLst/>
          </a:prstGeom>
          <a:noFill/>
          <a:ln>
            <a:noFill/>
          </a:ln>
        </p:spPr>
      </p:pic>
      <p:pic>
        <p:nvPicPr>
          <p:cNvPr descr=" " id="325" name="Google Shape;325;p28"/>
          <p:cNvPicPr preferRelativeResize="0"/>
          <p:nvPr/>
        </p:nvPicPr>
        <p:blipFill rotWithShape="1">
          <a:blip r:embed="rId13">
            <a:alphaModFix/>
          </a:blip>
          <a:srcRect b="0" l="0" r="0" t="0"/>
          <a:stretch/>
        </p:blipFill>
        <p:spPr>
          <a:xfrm>
            <a:off x="5817418" y="3763650"/>
            <a:ext cx="110575" cy="67857"/>
          </a:xfrm>
          <a:prstGeom prst="rect">
            <a:avLst/>
          </a:prstGeom>
          <a:noFill/>
          <a:ln>
            <a:noFill/>
          </a:ln>
        </p:spPr>
      </p:pic>
      <p:pic>
        <p:nvPicPr>
          <p:cNvPr descr=" " id="326" name="Google Shape;326;p28"/>
          <p:cNvPicPr preferRelativeResize="0"/>
          <p:nvPr/>
        </p:nvPicPr>
        <p:blipFill rotWithShape="1">
          <a:blip r:embed="rId14">
            <a:alphaModFix/>
          </a:blip>
          <a:srcRect b="0" l="0" r="0" t="0"/>
          <a:stretch/>
        </p:blipFill>
        <p:spPr>
          <a:xfrm>
            <a:off x="2025617" y="-236157"/>
            <a:ext cx="1043003" cy="488477"/>
          </a:xfrm>
          <a:prstGeom prst="rect">
            <a:avLst/>
          </a:prstGeom>
          <a:noFill/>
          <a:ln>
            <a:noFill/>
          </a:ln>
        </p:spPr>
      </p:pic>
      <p:grpSp>
        <p:nvGrpSpPr>
          <p:cNvPr id="327" name="Google Shape;327;p28"/>
          <p:cNvGrpSpPr/>
          <p:nvPr/>
        </p:nvGrpSpPr>
        <p:grpSpPr>
          <a:xfrm>
            <a:off x="519426" y="1444213"/>
            <a:ext cx="487389" cy="442988"/>
            <a:chOff x="1328739" y="2128838"/>
            <a:chExt cx="487389" cy="442988"/>
          </a:xfrm>
        </p:grpSpPr>
        <p:pic>
          <p:nvPicPr>
            <p:cNvPr descr=" " id="328" name="Google Shape;328;p28"/>
            <p:cNvPicPr preferRelativeResize="0"/>
            <p:nvPr/>
          </p:nvPicPr>
          <p:blipFill rotWithShape="1">
            <a:blip r:embed="rId15">
              <a:alphaModFix/>
            </a:blip>
            <a:srcRect b="0" l="0" r="0" t="0"/>
            <a:stretch/>
          </p:blipFill>
          <p:spPr>
            <a:xfrm>
              <a:off x="1328739" y="2128838"/>
              <a:ext cx="487389" cy="428572"/>
            </a:xfrm>
            <a:prstGeom prst="rect">
              <a:avLst/>
            </a:prstGeom>
            <a:noFill/>
            <a:ln>
              <a:noFill/>
            </a:ln>
          </p:spPr>
        </p:pic>
        <p:sp>
          <p:nvSpPr>
            <p:cNvPr id="329" name="Google Shape;329;p28"/>
            <p:cNvSpPr/>
            <p:nvPr/>
          </p:nvSpPr>
          <p:spPr>
            <a:xfrm>
              <a:off x="1404939" y="2219325"/>
              <a:ext cx="3285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01</a:t>
              </a:r>
              <a:endParaRPr b="0" i="0" sz="1800" u="none" cap="none" strike="noStrike">
                <a:solidFill>
                  <a:srgbClr val="000000"/>
                </a:solidFill>
                <a:latin typeface="Calibri"/>
                <a:ea typeface="Calibri"/>
                <a:cs typeface="Calibri"/>
                <a:sym typeface="Calibri"/>
              </a:endParaRPr>
            </a:p>
          </p:txBody>
        </p:sp>
      </p:grpSp>
      <p:grpSp>
        <p:nvGrpSpPr>
          <p:cNvPr id="330" name="Google Shape;330;p28"/>
          <p:cNvGrpSpPr/>
          <p:nvPr/>
        </p:nvGrpSpPr>
        <p:grpSpPr>
          <a:xfrm>
            <a:off x="5001542" y="1406388"/>
            <a:ext cx="438518" cy="442988"/>
            <a:chOff x="4343404" y="2128838"/>
            <a:chExt cx="438518" cy="442988"/>
          </a:xfrm>
        </p:grpSpPr>
        <p:pic>
          <p:nvPicPr>
            <p:cNvPr descr=" " id="331" name="Google Shape;331;p28"/>
            <p:cNvPicPr preferRelativeResize="0"/>
            <p:nvPr/>
          </p:nvPicPr>
          <p:blipFill rotWithShape="1">
            <a:blip r:embed="rId16">
              <a:alphaModFix/>
            </a:blip>
            <a:srcRect b="0" l="0" r="0" t="0"/>
            <a:stretch/>
          </p:blipFill>
          <p:spPr>
            <a:xfrm>
              <a:off x="4343404" y="2128838"/>
              <a:ext cx="438518" cy="428572"/>
            </a:xfrm>
            <a:prstGeom prst="rect">
              <a:avLst/>
            </a:prstGeom>
            <a:noFill/>
            <a:ln>
              <a:noFill/>
            </a:ln>
          </p:spPr>
        </p:pic>
        <p:sp>
          <p:nvSpPr>
            <p:cNvPr id="332" name="Google Shape;332;p28"/>
            <p:cNvSpPr/>
            <p:nvPr/>
          </p:nvSpPr>
          <p:spPr>
            <a:xfrm>
              <a:off x="4376742" y="2219325"/>
              <a:ext cx="3666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02</a:t>
              </a:r>
              <a:endParaRPr b="0" i="0" sz="1800" u="none" cap="none" strike="noStrike">
                <a:solidFill>
                  <a:srgbClr val="000000"/>
                </a:solidFill>
                <a:latin typeface="Calibri"/>
                <a:ea typeface="Calibri"/>
                <a:cs typeface="Calibri"/>
                <a:sym typeface="Calibri"/>
              </a:endParaRPr>
            </a:p>
          </p:txBody>
        </p:sp>
      </p:grpSp>
      <p:grpSp>
        <p:nvGrpSpPr>
          <p:cNvPr id="333" name="Google Shape;333;p28"/>
          <p:cNvGrpSpPr/>
          <p:nvPr/>
        </p:nvGrpSpPr>
        <p:grpSpPr>
          <a:xfrm>
            <a:off x="554414" y="3110713"/>
            <a:ext cx="452400" cy="516325"/>
            <a:chOff x="1319214" y="3319463"/>
            <a:chExt cx="452400" cy="516325"/>
          </a:xfrm>
        </p:grpSpPr>
        <p:pic>
          <p:nvPicPr>
            <p:cNvPr descr=" " id="334" name="Google Shape;334;p28"/>
            <p:cNvPicPr preferRelativeResize="0"/>
            <p:nvPr/>
          </p:nvPicPr>
          <p:blipFill rotWithShape="1">
            <a:blip r:embed="rId17">
              <a:alphaModFix/>
            </a:blip>
            <a:srcRect b="0" l="0" r="0" t="0"/>
            <a:stretch/>
          </p:blipFill>
          <p:spPr>
            <a:xfrm>
              <a:off x="1325814" y="3319463"/>
              <a:ext cx="439200" cy="442800"/>
            </a:xfrm>
            <a:prstGeom prst="rect">
              <a:avLst/>
            </a:prstGeom>
            <a:noFill/>
            <a:ln>
              <a:noFill/>
            </a:ln>
          </p:spPr>
        </p:pic>
        <p:sp>
          <p:nvSpPr>
            <p:cNvPr id="335" name="Google Shape;335;p28"/>
            <p:cNvSpPr/>
            <p:nvPr/>
          </p:nvSpPr>
          <p:spPr>
            <a:xfrm>
              <a:off x="1319214" y="3397488"/>
              <a:ext cx="452400" cy="4383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2200"/>
                <a:buFont typeface="Balsamiq Sans"/>
                <a:buNone/>
              </a:pPr>
              <a:r>
                <a:rPr b="1" i="0" lang="en" sz="1800" u="none" cap="none" strike="noStrike">
                  <a:solidFill>
                    <a:srgbClr val="FFFFFF"/>
                  </a:solidFill>
                  <a:latin typeface="Balsamiq Sans"/>
                  <a:ea typeface="Balsamiq Sans"/>
                  <a:cs typeface="Balsamiq Sans"/>
                  <a:sym typeface="Balsamiq Sans"/>
                </a:rPr>
                <a:t>03</a:t>
              </a:r>
              <a:endParaRPr b="0" i="0" sz="1800" u="none" cap="none" strike="noStrike">
                <a:solidFill>
                  <a:srgbClr val="000000"/>
                </a:solidFill>
                <a:latin typeface="Calibri"/>
                <a:ea typeface="Calibri"/>
                <a:cs typeface="Calibri"/>
                <a:sym typeface="Calibri"/>
              </a:endParaRPr>
            </a:p>
          </p:txBody>
        </p:sp>
      </p:grpSp>
      <p:grpSp>
        <p:nvGrpSpPr>
          <p:cNvPr id="336" name="Google Shape;336;p28"/>
          <p:cNvGrpSpPr/>
          <p:nvPr/>
        </p:nvGrpSpPr>
        <p:grpSpPr>
          <a:xfrm>
            <a:off x="5014732" y="3154600"/>
            <a:ext cx="412140" cy="428572"/>
            <a:chOff x="7710495" y="2986088"/>
            <a:chExt cx="412140" cy="428572"/>
          </a:xfrm>
        </p:grpSpPr>
        <p:pic>
          <p:nvPicPr>
            <p:cNvPr descr=" " id="337" name="Google Shape;337;p28"/>
            <p:cNvPicPr preferRelativeResize="0"/>
            <p:nvPr/>
          </p:nvPicPr>
          <p:blipFill rotWithShape="1">
            <a:blip r:embed="rId18">
              <a:alphaModFix/>
            </a:blip>
            <a:srcRect b="0" l="0" r="0" t="0"/>
            <a:stretch/>
          </p:blipFill>
          <p:spPr>
            <a:xfrm>
              <a:off x="7710495" y="2986088"/>
              <a:ext cx="412140" cy="428572"/>
            </a:xfrm>
            <a:prstGeom prst="rect">
              <a:avLst/>
            </a:prstGeom>
            <a:noFill/>
            <a:ln>
              <a:noFill/>
            </a:ln>
          </p:spPr>
        </p:pic>
        <p:sp>
          <p:nvSpPr>
            <p:cNvPr id="338" name="Google Shape;338;p28"/>
            <p:cNvSpPr/>
            <p:nvPr/>
          </p:nvSpPr>
          <p:spPr>
            <a:xfrm>
              <a:off x="7754945" y="3095625"/>
              <a:ext cx="306300" cy="2922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500"/>
                <a:buFont typeface="Balsamiq Sans"/>
                <a:buNone/>
              </a:pPr>
              <a:r>
                <a:rPr b="1" i="0" lang="en" sz="1800" u="none" cap="none" strike="noStrike">
                  <a:solidFill>
                    <a:srgbClr val="FFFFFF"/>
                  </a:solidFill>
                  <a:latin typeface="Balsamiq Sans"/>
                  <a:ea typeface="Balsamiq Sans"/>
                  <a:cs typeface="Balsamiq Sans"/>
                  <a:sym typeface="Balsamiq Sans"/>
                </a:rPr>
                <a:t>04</a:t>
              </a:r>
              <a:endParaRPr i="0" sz="1800" u="none" cap="none" strike="noStrike">
                <a:solidFill>
                  <a:srgbClr val="000000"/>
                </a:solidFill>
                <a:latin typeface="Balsamiq Sans"/>
                <a:ea typeface="Balsamiq Sans"/>
                <a:cs typeface="Balsamiq Sans"/>
                <a:sym typeface="Balsamiq Sans"/>
              </a:endParaRPr>
            </a:p>
          </p:txBody>
        </p:sp>
      </p:gr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title"/>
          </p:nvPr>
        </p:nvSpPr>
        <p:spPr>
          <a:xfrm>
            <a:off x="948037" y="502088"/>
            <a:ext cx="7248000" cy="717300"/>
          </a:xfrm>
          <a:prstGeom prst="rect">
            <a:avLst/>
          </a:prstGeom>
          <a:noFill/>
          <a:ln>
            <a:noFill/>
          </a:ln>
        </p:spPr>
        <p:txBody>
          <a:bodyPr anchorCtr="0" anchor="t" bIns="34275" lIns="34275" spcFirstLastPara="1" rIns="34275" wrap="square" tIns="34275">
            <a:spAutoFit/>
          </a:bodyPr>
          <a:lstStyle>
            <a:lvl1pPr lvl="0">
              <a:spcBef>
                <a:spcPts val="0"/>
              </a:spcBef>
              <a:spcAft>
                <a:spcPts val="0"/>
              </a:spcAft>
              <a:buClr>
                <a:schemeClr val="dk1"/>
              </a:buClr>
              <a:buSzPts val="4100"/>
              <a:buFont typeface="Balsamiq Sans"/>
              <a:buNone/>
              <a:defRPr b="1" sz="4100">
                <a:solidFill>
                  <a:schemeClr val="dk1"/>
                </a:solidFill>
                <a:latin typeface="Balsamiq Sans"/>
                <a:ea typeface="Balsamiq Sans"/>
                <a:cs typeface="Balsamiq Sans"/>
                <a:sym typeface="Balsamiq Sans"/>
              </a:defRPr>
            </a:lvl1pPr>
            <a:lvl2pPr lvl="1">
              <a:spcBef>
                <a:spcPts val="0"/>
              </a:spcBef>
              <a:spcAft>
                <a:spcPts val="0"/>
              </a:spcAft>
              <a:buSzPts val="500"/>
              <a:buNone/>
              <a:defRPr sz="500"/>
            </a:lvl2pPr>
            <a:lvl3pPr lvl="2">
              <a:spcBef>
                <a:spcPts val="0"/>
              </a:spcBef>
              <a:spcAft>
                <a:spcPts val="0"/>
              </a:spcAft>
              <a:buSzPts val="500"/>
              <a:buNone/>
              <a:defRPr sz="500"/>
            </a:lvl3pPr>
            <a:lvl4pPr lvl="3">
              <a:spcBef>
                <a:spcPts val="0"/>
              </a:spcBef>
              <a:spcAft>
                <a:spcPts val="0"/>
              </a:spcAft>
              <a:buSzPts val="500"/>
              <a:buNone/>
              <a:defRPr sz="500"/>
            </a:lvl4pPr>
            <a:lvl5pPr lvl="4">
              <a:spcBef>
                <a:spcPts val="0"/>
              </a:spcBef>
              <a:spcAft>
                <a:spcPts val="0"/>
              </a:spcAft>
              <a:buSzPts val="500"/>
              <a:buNone/>
              <a:defRPr sz="500"/>
            </a:lvl5pPr>
            <a:lvl6pPr lvl="5">
              <a:spcBef>
                <a:spcPts val="0"/>
              </a:spcBef>
              <a:spcAft>
                <a:spcPts val="0"/>
              </a:spcAft>
              <a:buSzPts val="500"/>
              <a:buNone/>
              <a:defRPr sz="500"/>
            </a:lvl6pPr>
            <a:lvl7pPr lvl="6">
              <a:spcBef>
                <a:spcPts val="0"/>
              </a:spcBef>
              <a:spcAft>
                <a:spcPts val="0"/>
              </a:spcAft>
              <a:buSzPts val="500"/>
              <a:buNone/>
              <a:defRPr sz="500"/>
            </a:lvl7pPr>
            <a:lvl8pPr lvl="7">
              <a:spcBef>
                <a:spcPts val="0"/>
              </a:spcBef>
              <a:spcAft>
                <a:spcPts val="0"/>
              </a:spcAft>
              <a:buSzPts val="500"/>
              <a:buNone/>
              <a:defRPr sz="500"/>
            </a:lvl8pPr>
            <a:lvl9pPr lvl="8">
              <a:spcBef>
                <a:spcPts val="0"/>
              </a:spcBef>
              <a:spcAft>
                <a:spcPts val="0"/>
              </a:spcAft>
              <a:buSzPts val="500"/>
              <a:buNone/>
              <a:defRPr sz="500"/>
            </a:lvl9pPr>
          </a:lstStyle>
          <a:p/>
        </p:txBody>
      </p:sp>
      <p:sp>
        <p:nvSpPr>
          <p:cNvPr id="52" name="Google Shape;52;p13"/>
          <p:cNvSpPr txBox="1"/>
          <p:nvPr>
            <p:ph idx="1" type="body"/>
          </p:nvPr>
        </p:nvSpPr>
        <p:spPr>
          <a:xfrm>
            <a:off x="948100" y="2097750"/>
            <a:ext cx="7248000" cy="2581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indent="-317500" lvl="1" marL="9144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indent="-317500" lvl="2" marL="13716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indent="-317500" lvl="3" marL="18288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indent="-317500" lvl="4" marL="22860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indent="-317500" lvl="5" marL="27432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indent="-317500" lvl="6" marL="32004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indent="-317500" lvl="7" marL="36576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indent="-317500" lvl="8" marL="4114800">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4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732150" y="1432763"/>
            <a:ext cx="7679700" cy="726900"/>
          </a:xfrm>
          <a:prstGeom prst="rect">
            <a:avLst/>
          </a:prstGeom>
        </p:spPr>
        <p:txBody>
          <a:bodyPr anchorCtr="0" anchor="b" bIns="34275" lIns="34275" spcFirstLastPara="1" rIns="34275" wrap="square" tIns="34275">
            <a:noAutofit/>
          </a:bodyPr>
          <a:lstStyle/>
          <a:p>
            <a:pPr indent="0" lvl="0" marL="0" rtl="0" algn="ctr">
              <a:spcBef>
                <a:spcPts val="0"/>
              </a:spcBef>
              <a:spcAft>
                <a:spcPts val="0"/>
              </a:spcAft>
              <a:buNone/>
            </a:pPr>
            <a:r>
              <a:rPr lang="en"/>
              <a:t>ResumeCraft: AI-Driven Resume Optimization</a:t>
            </a:r>
            <a:endParaRPr/>
          </a:p>
        </p:txBody>
      </p:sp>
      <p:sp>
        <p:nvSpPr>
          <p:cNvPr id="344" name="Google Shape;34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presentation covers the challenges faced during modern job search and how we can enhance our job search success using ResumeCraft. ResumeCraft is an AI-powered platform that generates and tailors resumes to job descriptions, provides personalized cover letters, and ATS analysis for compliance. It also includes benefits of using ResumeCraft such as higher success rates, efficient and time-saving process, and ensuring ATS compliance.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p>
            <a:pPr indent="-304800" lvl="0" marL="457200" rtl="0" algn="l">
              <a:lnSpc>
                <a:spcPct val="110000"/>
              </a:lnSpc>
              <a:spcBef>
                <a:spcPts val="0"/>
              </a:spcBef>
              <a:spcAft>
                <a:spcPts val="0"/>
              </a:spcAft>
              <a:buSzPts val="1200"/>
              <a:buChar char="●"/>
            </a:pPr>
            <a:r>
              <a:rPr lang="en"/>
              <a:t>Higher success rates with tailored documents.</a:t>
            </a:r>
            <a:endParaRPr/>
          </a:p>
          <a:p>
            <a:pPr indent="-304800" lvl="0" marL="457200" rtl="0" algn="l">
              <a:lnSpc>
                <a:spcPct val="110000"/>
              </a:lnSpc>
              <a:spcBef>
                <a:spcPts val="0"/>
              </a:spcBef>
              <a:spcAft>
                <a:spcPts val="0"/>
              </a:spcAft>
              <a:buSzPts val="1200"/>
              <a:buChar char="●"/>
            </a:pPr>
            <a:r>
              <a:rPr lang="en"/>
              <a:t>Efficient and timesaving process.</a:t>
            </a:r>
            <a:endParaRPr/>
          </a:p>
          <a:p>
            <a:pPr indent="-304800" lvl="0" marL="457200" rtl="0" algn="l">
              <a:lnSpc>
                <a:spcPct val="110000"/>
              </a:lnSpc>
              <a:spcBef>
                <a:spcPts val="0"/>
              </a:spcBef>
              <a:spcAft>
                <a:spcPts val="0"/>
              </a:spcAft>
              <a:buSzPts val="1200"/>
              <a:buChar char="●"/>
            </a:pPr>
            <a:r>
              <a:rPr lang="en"/>
              <a:t>Ensures ATS compliance.</a:t>
            </a:r>
            <a:endParaRPr/>
          </a:p>
          <a:p>
            <a:pPr indent="-304800" lvl="0" marL="457200" rtl="0" algn="l">
              <a:lnSpc>
                <a:spcPct val="110000"/>
              </a:lnSpc>
              <a:spcBef>
                <a:spcPts val="0"/>
              </a:spcBef>
              <a:spcAft>
                <a:spcPts val="0"/>
              </a:spcAft>
              <a:buSzPts val="1200"/>
              <a:buChar char="●"/>
            </a:pPr>
            <a:r>
              <a:rPr lang="en"/>
              <a:t>Provides fit analysis and improvement insights.</a:t>
            </a:r>
            <a:endParaRPr/>
          </a:p>
          <a:p>
            <a:pPr indent="-304800" lvl="0" marL="457200" rtl="0" algn="l">
              <a:lnSpc>
                <a:spcPct val="110000"/>
              </a:lnSpc>
              <a:spcBef>
                <a:spcPts val="0"/>
              </a:spcBef>
              <a:spcAft>
                <a:spcPts val="0"/>
              </a:spcAft>
              <a:buSzPts val="1200"/>
              <a:buChar char="●"/>
            </a:pPr>
            <a:r>
              <a:rPr lang="en"/>
              <a:t>Userfriendly interface.</a:t>
            </a:r>
            <a:endParaRPr/>
          </a:p>
        </p:txBody>
      </p:sp>
      <p:sp>
        <p:nvSpPr>
          <p:cNvPr id="408" name="Google Shape;408;p38"/>
          <p:cNvSpPr txBox="1"/>
          <p:nvPr>
            <p:ph type="title"/>
          </p:nvPr>
        </p:nvSpPr>
        <p:spPr>
          <a:xfrm>
            <a:off x="383075" y="900950"/>
            <a:ext cx="7753500" cy="6360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Benefits of Using ResumeCraft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ph type="title"/>
          </p:nvPr>
        </p:nvSpPr>
        <p:spPr>
          <a:xfrm>
            <a:off x="632175" y="650250"/>
            <a:ext cx="5046000" cy="7269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Conclusion and Next Steps</a:t>
            </a:r>
            <a:endParaRPr/>
          </a:p>
        </p:txBody>
      </p:sp>
      <p:sp>
        <p:nvSpPr>
          <p:cNvPr id="414" name="Google Shape;414;p39"/>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Summary: ResumeCraft enhances job search success with AI-driven optimization.</a:t>
            </a:r>
            <a:endParaRPr/>
          </a:p>
          <a:p>
            <a:pPr indent="-311150" lvl="0" marL="457200" rtl="0" algn="l">
              <a:lnSpc>
                <a:spcPct val="110000"/>
              </a:lnSpc>
              <a:spcBef>
                <a:spcPts val="0"/>
              </a:spcBef>
              <a:spcAft>
                <a:spcPts val="0"/>
              </a:spcAft>
              <a:buSzPts val="1300"/>
              <a:buChar char="●"/>
            </a:pPr>
            <a:r>
              <a:rPr lang="en"/>
              <a:t>Call to Action: "Start Building Your Career Today!"</a:t>
            </a:r>
            <a:endParaRPr/>
          </a:p>
          <a:p>
            <a:pPr indent="-311150" lvl="0" marL="457200" rtl="0" algn="l">
              <a:lnSpc>
                <a:spcPct val="110000"/>
              </a:lnSpc>
              <a:spcBef>
                <a:spcPts val="0"/>
              </a:spcBef>
              <a:spcAft>
                <a:spcPts val="0"/>
              </a:spcAft>
              <a:buSzPts val="1300"/>
              <a:buChar char="●"/>
            </a:pPr>
            <a:r>
              <a:rPr lang="en"/>
              <a:t>Contact Information: [Your Contact Information]</a:t>
            </a:r>
            <a:endParaRPr/>
          </a:p>
          <a:p>
            <a:pPr indent="-311150" lvl="0" marL="457200" rtl="0" algn="l">
              <a:lnSpc>
                <a:spcPct val="110000"/>
              </a:lnSpc>
              <a:spcBef>
                <a:spcPts val="0"/>
              </a:spcBef>
              <a:spcAft>
                <a:spcPts val="0"/>
              </a:spcAft>
              <a:buSzPts val="1300"/>
              <a:buChar char="●"/>
            </a:pPr>
            <a:r>
              <a:rPr lang="en"/>
              <a:t>Thank You:</a:t>
            </a:r>
            <a:endParaRPr/>
          </a:p>
        </p:txBody>
      </p:sp>
      <p:pic>
        <p:nvPicPr>
          <p:cNvPr id="415" name="Google Shape;415;p39"/>
          <p:cNvPicPr preferRelativeResize="0"/>
          <p:nvPr/>
        </p:nvPicPr>
        <p:blipFill>
          <a:blip r:embed="rId3">
            <a:alphaModFix/>
          </a:blip>
          <a:stretch>
            <a:fillRect/>
          </a:stretch>
        </p:blipFill>
        <p:spPr>
          <a:xfrm>
            <a:off x="5750725" y="1377150"/>
            <a:ext cx="3319576" cy="3766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txBox="1"/>
          <p:nvPr>
            <p:ph type="title"/>
          </p:nvPr>
        </p:nvSpPr>
        <p:spPr>
          <a:xfrm>
            <a:off x="530400" y="2208300"/>
            <a:ext cx="8083200" cy="7269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en"/>
              <a:t>Thank you for your 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idx="1" type="subTitle"/>
          </p:nvPr>
        </p:nvSpPr>
        <p:spPr>
          <a:xfrm>
            <a:off x="383075" y="1631475"/>
            <a:ext cx="7753500" cy="23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Tailors resumes to job descriptions</a:t>
            </a:r>
            <a:endParaRPr/>
          </a:p>
          <a:p>
            <a:pPr indent="-304800" lvl="0" marL="457200" rtl="0" algn="l">
              <a:spcBef>
                <a:spcPts val="0"/>
              </a:spcBef>
              <a:spcAft>
                <a:spcPts val="0"/>
              </a:spcAft>
              <a:buSzPts val="1200"/>
              <a:buChar char="●"/>
            </a:pPr>
            <a:r>
              <a:rPr lang="en"/>
              <a:t>Generates personalized cover letters.</a:t>
            </a:r>
            <a:endParaRPr/>
          </a:p>
          <a:p>
            <a:pPr indent="-304800" lvl="0" marL="457200" rtl="0" algn="l">
              <a:spcBef>
                <a:spcPts val="0"/>
              </a:spcBef>
              <a:spcAft>
                <a:spcPts val="0"/>
              </a:spcAft>
              <a:buSzPts val="1200"/>
              <a:buChar char="●"/>
            </a:pPr>
            <a:r>
              <a:rPr lang="en"/>
              <a:t>Provides ATS analysis for compliance.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0" name="Google Shape;350;p30"/>
          <p:cNvSpPr txBox="1"/>
          <p:nvPr>
            <p:ph type="title"/>
          </p:nvPr>
        </p:nvSpPr>
        <p:spPr>
          <a:xfrm>
            <a:off x="383075" y="900950"/>
            <a:ext cx="7753500" cy="6360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ResumeCraft: AI-Driven Resume Optimization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632175" y="650250"/>
            <a:ext cx="5046000" cy="7269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The Modern Job Search Landscape</a:t>
            </a:r>
            <a:endParaRPr/>
          </a:p>
        </p:txBody>
      </p:sp>
      <p:sp>
        <p:nvSpPr>
          <p:cNvPr id="356" name="Google Shape;356;p31"/>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Job applications receive thousands of resumes.</a:t>
            </a:r>
            <a:endParaRPr/>
          </a:p>
          <a:p>
            <a:pPr indent="-311150" lvl="0" marL="457200" rtl="0" algn="l">
              <a:lnSpc>
                <a:spcPct val="110000"/>
              </a:lnSpc>
              <a:spcBef>
                <a:spcPts val="0"/>
              </a:spcBef>
              <a:spcAft>
                <a:spcPts val="0"/>
              </a:spcAft>
              <a:buSzPts val="1300"/>
              <a:buChar char="●"/>
            </a:pPr>
            <a:r>
              <a:rPr lang="en"/>
              <a:t>Recruiters use ATS to filter resumes quickly.</a:t>
            </a:r>
            <a:endParaRPr/>
          </a:p>
          <a:p>
            <a:pPr indent="-311150" lvl="0" marL="457200" rtl="0" algn="l">
              <a:lnSpc>
                <a:spcPct val="110000"/>
              </a:lnSpc>
              <a:spcBef>
                <a:spcPts val="0"/>
              </a:spcBef>
              <a:spcAft>
                <a:spcPts val="0"/>
              </a:spcAft>
              <a:buSzPts val="1300"/>
              <a:buChar char="●"/>
            </a:pPr>
            <a:r>
              <a:rPr lang="en"/>
              <a:t>ATS friendly resumes are crucial to pass initial screenings.</a:t>
            </a:r>
            <a:endParaRPr/>
          </a:p>
          <a:p>
            <a:pPr indent="-311150" lvl="0" marL="457200" rtl="0" algn="l">
              <a:lnSpc>
                <a:spcPct val="110000"/>
              </a:lnSpc>
              <a:spcBef>
                <a:spcPts val="0"/>
              </a:spcBef>
              <a:spcAft>
                <a:spcPts val="0"/>
              </a:spcAft>
              <a:buSzPts val="1300"/>
              <a:buChar char="●"/>
            </a:pPr>
            <a:r>
              <a:rPr lang="en"/>
              <a:t>Tailored resumes double interview chances.</a:t>
            </a:r>
            <a:endParaRPr/>
          </a:p>
        </p:txBody>
      </p:sp>
      <p:pic>
        <p:nvPicPr>
          <p:cNvPr id="357" name="Google Shape;357;p31"/>
          <p:cNvPicPr preferRelativeResize="0"/>
          <p:nvPr/>
        </p:nvPicPr>
        <p:blipFill>
          <a:blip r:embed="rId3">
            <a:alphaModFix/>
          </a:blip>
          <a:stretch>
            <a:fillRect/>
          </a:stretch>
        </p:blipFill>
        <p:spPr>
          <a:xfrm>
            <a:off x="5774525" y="1377150"/>
            <a:ext cx="3293775" cy="3766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ph type="title"/>
          </p:nvPr>
        </p:nvSpPr>
        <p:spPr>
          <a:xfrm>
            <a:off x="632175" y="650250"/>
            <a:ext cx="5046000" cy="7269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The Need for ATS-Friendly Resumes</a:t>
            </a:r>
            <a:endParaRPr/>
          </a:p>
        </p:txBody>
      </p:sp>
      <p:sp>
        <p:nvSpPr>
          <p:cNvPr id="363" name="Google Shape;363;p32"/>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Many resumes are rejected due to non-ATS compliance.</a:t>
            </a:r>
            <a:endParaRPr/>
          </a:p>
          <a:p>
            <a:pPr indent="-311150" lvl="0" marL="457200" rtl="0" algn="l">
              <a:lnSpc>
                <a:spcPct val="110000"/>
              </a:lnSpc>
              <a:spcBef>
                <a:spcPts val="0"/>
              </a:spcBef>
              <a:spcAft>
                <a:spcPts val="0"/>
              </a:spcAft>
              <a:buSzPts val="1300"/>
              <a:buChar char="●"/>
            </a:pPr>
            <a:r>
              <a:rPr lang="en"/>
              <a:t>Tailoring resumes to job descriptions is hard.</a:t>
            </a:r>
            <a:endParaRPr/>
          </a:p>
          <a:p>
            <a:pPr indent="-311150" lvl="0" marL="457200" rtl="0" algn="l">
              <a:lnSpc>
                <a:spcPct val="110000"/>
              </a:lnSpc>
              <a:spcBef>
                <a:spcPts val="0"/>
              </a:spcBef>
              <a:spcAft>
                <a:spcPts val="0"/>
              </a:spcAft>
              <a:buSzPts val="1300"/>
              <a:buChar char="●"/>
            </a:pPr>
            <a:r>
              <a:rPr lang="en"/>
              <a:t>Job seekers need a solution to boost application success.</a:t>
            </a:r>
            <a:endParaRPr/>
          </a:p>
        </p:txBody>
      </p:sp>
      <p:pic>
        <p:nvPicPr>
          <p:cNvPr id="364" name="Google Shape;364;p32"/>
          <p:cNvPicPr preferRelativeResize="0"/>
          <p:nvPr/>
        </p:nvPicPr>
        <p:blipFill>
          <a:blip r:embed="rId3">
            <a:alphaModFix/>
          </a:blip>
          <a:stretch>
            <a:fillRect/>
          </a:stretch>
        </p:blipFill>
        <p:spPr>
          <a:xfrm>
            <a:off x="5762625" y="1377150"/>
            <a:ext cx="3298026" cy="3694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AI-powered platform for resume generation, built on Galadriel, the first L1 AI blockchain. Tailors resumes precisely to job descriptions, generates personalized cover letters, and offers comprehensive ATS analysis for compliance.</a:t>
            </a:r>
            <a:endParaRPr/>
          </a:p>
          <a:p>
            <a:pPr indent="0" lvl="0" marL="0" rtl="0" algn="l">
              <a:spcBef>
                <a:spcPts val="1200"/>
              </a:spcBef>
              <a:spcAft>
                <a:spcPts val="0"/>
              </a:spcAft>
              <a:buNone/>
            </a:pPr>
            <a:r>
              <a:rPr lang="en"/>
              <a:t>.</a:t>
            </a:r>
            <a:endParaRPr/>
          </a:p>
          <a:p>
            <a:pPr indent="0" lvl="0" marL="0" rtl="0" algn="l">
              <a:spcBef>
                <a:spcPts val="0"/>
              </a:spcBef>
              <a:spcAft>
                <a:spcPts val="0"/>
              </a:spcAft>
              <a:buNone/>
            </a:pPr>
            <a:r>
              <a:t/>
            </a:r>
            <a:endParaRPr/>
          </a:p>
        </p:txBody>
      </p:sp>
      <p:sp>
        <p:nvSpPr>
          <p:cNvPr id="370" name="Google Shape;370;p33"/>
          <p:cNvSpPr txBox="1"/>
          <p:nvPr>
            <p:ph type="title"/>
          </p:nvPr>
        </p:nvSpPr>
        <p:spPr>
          <a:xfrm>
            <a:off x="383075" y="900950"/>
            <a:ext cx="7753500" cy="6360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Introducing ResumeCraft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632175" y="650250"/>
            <a:ext cx="5046000" cy="7269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Our Solution with ResumeCraft</a:t>
            </a:r>
            <a:endParaRPr/>
          </a:p>
        </p:txBody>
      </p:sp>
      <p:sp>
        <p:nvSpPr>
          <p:cNvPr id="376" name="Google Shape;376;p34"/>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How ResumeCraft Solves the Problem</a:t>
            </a:r>
            <a:endParaRPr/>
          </a:p>
          <a:p>
            <a:pPr indent="-311150" lvl="0" marL="457200" rtl="0" algn="l">
              <a:lnSpc>
                <a:spcPct val="110000"/>
              </a:lnSpc>
              <a:spcBef>
                <a:spcPts val="0"/>
              </a:spcBef>
              <a:spcAft>
                <a:spcPts val="0"/>
              </a:spcAft>
              <a:buSzPts val="1300"/>
              <a:buChar char="●"/>
            </a:pPr>
            <a:r>
              <a:rPr lang="en"/>
              <a:t>Upload resume and job description.</a:t>
            </a:r>
            <a:endParaRPr/>
          </a:p>
          <a:p>
            <a:pPr indent="-311150" lvl="0" marL="457200" rtl="0" algn="l">
              <a:lnSpc>
                <a:spcPct val="110000"/>
              </a:lnSpc>
              <a:spcBef>
                <a:spcPts val="0"/>
              </a:spcBef>
              <a:spcAft>
                <a:spcPts val="0"/>
              </a:spcAft>
              <a:buSzPts val="1300"/>
              <a:buChar char="●"/>
            </a:pPr>
            <a:r>
              <a:rPr lang="en"/>
              <a:t>AI generates a tailored resume.</a:t>
            </a:r>
            <a:endParaRPr/>
          </a:p>
          <a:p>
            <a:pPr indent="-311150" lvl="0" marL="457200" rtl="0" algn="l">
              <a:lnSpc>
                <a:spcPct val="110000"/>
              </a:lnSpc>
              <a:spcBef>
                <a:spcPts val="0"/>
              </a:spcBef>
              <a:spcAft>
                <a:spcPts val="0"/>
              </a:spcAft>
              <a:buSzPts val="1300"/>
              <a:buChar char="●"/>
            </a:pPr>
            <a:r>
              <a:rPr lang="en"/>
              <a:t>Creates a custom cover letter.</a:t>
            </a:r>
            <a:endParaRPr/>
          </a:p>
          <a:p>
            <a:pPr indent="-311150" lvl="0" marL="457200" rtl="0" algn="l">
              <a:lnSpc>
                <a:spcPct val="110000"/>
              </a:lnSpc>
              <a:spcBef>
                <a:spcPts val="0"/>
              </a:spcBef>
              <a:spcAft>
                <a:spcPts val="0"/>
              </a:spcAft>
              <a:buSzPts val="1300"/>
              <a:buChar char="●"/>
            </a:pPr>
            <a:r>
              <a:rPr lang="en"/>
              <a:t>Provides fit analysis.</a:t>
            </a:r>
            <a:endParaRPr/>
          </a:p>
        </p:txBody>
      </p:sp>
      <p:pic>
        <p:nvPicPr>
          <p:cNvPr id="377" name="Google Shape;377;p34"/>
          <p:cNvPicPr preferRelativeResize="0"/>
          <p:nvPr/>
        </p:nvPicPr>
        <p:blipFill>
          <a:blip r:embed="rId3">
            <a:alphaModFix/>
          </a:blip>
          <a:stretch>
            <a:fillRect/>
          </a:stretch>
        </p:blipFill>
        <p:spPr>
          <a:xfrm>
            <a:off x="5786450" y="1377150"/>
            <a:ext cx="3250400" cy="3694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title"/>
          </p:nvPr>
        </p:nvSpPr>
        <p:spPr>
          <a:xfrm>
            <a:off x="632175" y="650250"/>
            <a:ext cx="5046000" cy="7269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The ResumeCraft Process</a:t>
            </a:r>
            <a:endParaRPr/>
          </a:p>
        </p:txBody>
      </p:sp>
      <p:sp>
        <p:nvSpPr>
          <p:cNvPr id="383" name="Google Shape;383;p35"/>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Step-by-Step Process</a:t>
            </a:r>
            <a:endParaRPr/>
          </a:p>
          <a:p>
            <a:pPr indent="-311150" lvl="0" marL="457200" rtl="0" algn="l">
              <a:lnSpc>
                <a:spcPct val="110000"/>
              </a:lnSpc>
              <a:spcBef>
                <a:spcPts val="0"/>
              </a:spcBef>
              <a:spcAft>
                <a:spcPts val="0"/>
              </a:spcAft>
              <a:buSzPts val="1300"/>
              <a:buChar char="●"/>
            </a:pPr>
            <a:r>
              <a:rPr lang="en"/>
              <a:t>Step 1: Upload resume and job description.</a:t>
            </a:r>
            <a:endParaRPr/>
          </a:p>
          <a:p>
            <a:pPr indent="-311150" lvl="0" marL="457200" rtl="0" algn="l">
              <a:lnSpc>
                <a:spcPct val="110000"/>
              </a:lnSpc>
              <a:spcBef>
                <a:spcPts val="0"/>
              </a:spcBef>
              <a:spcAft>
                <a:spcPts val="0"/>
              </a:spcAft>
              <a:buSzPts val="1300"/>
              <a:buChar char="●"/>
            </a:pPr>
            <a:r>
              <a:rPr lang="en"/>
              <a:t>Step 2: Server processes files and generates a CID.</a:t>
            </a:r>
            <a:endParaRPr/>
          </a:p>
          <a:p>
            <a:pPr indent="-311150" lvl="0" marL="457200" rtl="0" algn="l">
              <a:lnSpc>
                <a:spcPct val="110000"/>
              </a:lnSpc>
              <a:spcBef>
                <a:spcPts val="0"/>
              </a:spcBef>
              <a:spcAft>
                <a:spcPts val="0"/>
              </a:spcAft>
              <a:buSzPts val="1300"/>
              <a:buChar char="●"/>
            </a:pPr>
            <a:r>
              <a:rPr lang="en"/>
              <a:t>Step 3: CID is passed to a smart contract.</a:t>
            </a:r>
            <a:endParaRPr/>
          </a:p>
          <a:p>
            <a:pPr indent="-311150" lvl="0" marL="457200" rtl="0" algn="l">
              <a:lnSpc>
                <a:spcPct val="110000"/>
              </a:lnSpc>
              <a:spcBef>
                <a:spcPts val="0"/>
              </a:spcBef>
              <a:spcAft>
                <a:spcPts val="0"/>
              </a:spcAft>
              <a:buSzPts val="1300"/>
              <a:buChar char="●"/>
            </a:pPr>
            <a:r>
              <a:rPr lang="en"/>
              <a:t>Step 4: User initiates resume generation.</a:t>
            </a:r>
            <a:endParaRPr/>
          </a:p>
          <a:p>
            <a:pPr indent="-311150" lvl="0" marL="457200" rtl="0" algn="l">
              <a:lnSpc>
                <a:spcPct val="110000"/>
              </a:lnSpc>
              <a:spcBef>
                <a:spcPts val="0"/>
              </a:spcBef>
              <a:spcAft>
                <a:spcPts val="0"/>
              </a:spcAft>
              <a:buSzPts val="1300"/>
              <a:buChar char="●"/>
            </a:pPr>
            <a:r>
              <a:rPr lang="en"/>
              <a:t>Step 5: RAG prompts resume and job description.</a:t>
            </a:r>
            <a:endParaRPr/>
          </a:p>
          <a:p>
            <a:pPr indent="-311150" lvl="0" marL="457200" rtl="0" algn="l">
              <a:lnSpc>
                <a:spcPct val="110000"/>
              </a:lnSpc>
              <a:spcBef>
                <a:spcPts val="0"/>
              </a:spcBef>
              <a:spcAft>
                <a:spcPts val="0"/>
              </a:spcAft>
              <a:buSzPts val="1300"/>
              <a:buChar char="●"/>
            </a:pPr>
            <a:r>
              <a:rPr lang="en"/>
              <a:t>Step 6: LLM runs 3 iterations to generate documents.</a:t>
            </a:r>
            <a:endParaRPr/>
          </a:p>
          <a:p>
            <a:pPr indent="-311150" lvl="0" marL="457200" rtl="0" algn="l">
              <a:lnSpc>
                <a:spcPct val="110000"/>
              </a:lnSpc>
              <a:spcBef>
                <a:spcPts val="0"/>
              </a:spcBef>
              <a:spcAft>
                <a:spcPts val="0"/>
              </a:spcAft>
              <a:buSzPts val="1300"/>
              <a:buChar char="●"/>
            </a:pPr>
            <a:r>
              <a:rPr lang="en"/>
              <a:t>Step 7: Outputs are displayed for download.</a:t>
            </a:r>
            <a:endParaRPr/>
          </a:p>
        </p:txBody>
      </p:sp>
      <p:pic>
        <p:nvPicPr>
          <p:cNvPr id="384" name="Google Shape;384;p35"/>
          <p:cNvPicPr preferRelativeResize="0"/>
          <p:nvPr/>
        </p:nvPicPr>
        <p:blipFill>
          <a:blip r:embed="rId3">
            <a:alphaModFix/>
          </a:blip>
          <a:stretch>
            <a:fillRect/>
          </a:stretch>
        </p:blipFill>
        <p:spPr>
          <a:xfrm>
            <a:off x="5762625" y="1377150"/>
            <a:ext cx="3295774" cy="368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642700" y="650250"/>
            <a:ext cx="4270500" cy="7269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lang="en"/>
              <a:t>Backend Architecture</a:t>
            </a:r>
            <a:endParaRPr/>
          </a:p>
        </p:txBody>
      </p:sp>
      <p:sp>
        <p:nvSpPr>
          <p:cNvPr id="390" name="Google Shape;390;p36"/>
          <p:cNvSpPr txBox="1"/>
          <p:nvPr>
            <p:ph idx="1" type="subTitle"/>
          </p:nvPr>
        </p:nvSpPr>
        <p:spPr>
          <a:xfrm>
            <a:off x="11859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RAG enhances data retrieval and augmentation.</a:t>
            </a:r>
            <a:endParaRPr/>
          </a:p>
        </p:txBody>
      </p:sp>
      <p:sp>
        <p:nvSpPr>
          <p:cNvPr id="391" name="Google Shape;391;p36"/>
          <p:cNvSpPr txBox="1"/>
          <p:nvPr>
            <p:ph idx="3" type="subTitle"/>
          </p:nvPr>
        </p:nvSpPr>
        <p:spPr>
          <a:xfrm>
            <a:off x="11859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 with Flask/Python for processing.</a:t>
            </a:r>
            <a:endParaRPr/>
          </a:p>
        </p:txBody>
      </p:sp>
      <p:sp>
        <p:nvSpPr>
          <p:cNvPr id="392" name="Google Shape;392;p36"/>
          <p:cNvSpPr txBox="1"/>
          <p:nvPr>
            <p:ph idx="4" type="subTitle"/>
          </p:nvPr>
        </p:nvSpPr>
        <p:spPr>
          <a:xfrm>
            <a:off x="1185925" y="37655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manages data interactions.</a:t>
            </a:r>
            <a:endParaRPr/>
          </a:p>
        </p:txBody>
      </p:sp>
      <p:pic>
        <p:nvPicPr>
          <p:cNvPr id="393" name="Google Shape;393;p36"/>
          <p:cNvPicPr preferRelativeResize="0"/>
          <p:nvPr/>
        </p:nvPicPr>
        <p:blipFill>
          <a:blip r:embed="rId3">
            <a:alphaModFix/>
          </a:blip>
          <a:stretch>
            <a:fillRect/>
          </a:stretch>
        </p:blipFill>
        <p:spPr>
          <a:xfrm>
            <a:off x="5738825" y="1083475"/>
            <a:ext cx="3274200" cy="417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1245150" y="401725"/>
            <a:ext cx="6653700" cy="4236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en"/>
              <a:t>AI and Smart Contract Integration</a:t>
            </a:r>
            <a:endParaRPr/>
          </a:p>
        </p:txBody>
      </p:sp>
      <p:sp>
        <p:nvSpPr>
          <p:cNvPr id="399" name="Google Shape;399;p37"/>
          <p:cNvSpPr txBox="1"/>
          <p:nvPr>
            <p:ph idx="1" type="subTitle"/>
          </p:nvPr>
        </p:nvSpPr>
        <p:spPr>
          <a:xfrm>
            <a:off x="1106375" y="144422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Ensures security and reliability.</a:t>
            </a:r>
            <a:endParaRPr/>
          </a:p>
        </p:txBody>
      </p:sp>
      <p:sp>
        <p:nvSpPr>
          <p:cNvPr id="400" name="Google Shape;400;p37"/>
          <p:cNvSpPr txBox="1"/>
          <p:nvPr>
            <p:ph idx="2" type="subTitle"/>
          </p:nvPr>
        </p:nvSpPr>
        <p:spPr>
          <a:xfrm>
            <a:off x="5487500" y="144422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updates knowledge base with CID.</a:t>
            </a:r>
            <a:endParaRPr/>
          </a:p>
        </p:txBody>
      </p:sp>
      <p:sp>
        <p:nvSpPr>
          <p:cNvPr id="401" name="Google Shape;401;p37"/>
          <p:cNvSpPr txBox="1"/>
          <p:nvPr>
            <p:ph idx="3" type="subTitle"/>
          </p:nvPr>
        </p:nvSpPr>
        <p:spPr>
          <a:xfrm>
            <a:off x="1106375" y="317417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processes data to generate documents.</a:t>
            </a:r>
            <a:endParaRPr/>
          </a:p>
        </p:txBody>
      </p:sp>
      <p:sp>
        <p:nvSpPr>
          <p:cNvPr id="402" name="Google Shape;402;p37"/>
          <p:cNvSpPr txBox="1"/>
          <p:nvPr>
            <p:ph idx="4" type="subTitle"/>
          </p:nvPr>
        </p:nvSpPr>
        <p:spPr>
          <a:xfrm>
            <a:off x="5487500" y="317417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interaction is seamless.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ayful Voyage - v1">
  <a:themeElements>
    <a:clrScheme name="Office">
      <a:dk1>
        <a:srgbClr val="062932"/>
      </a:dk1>
      <a:lt1>
        <a:srgbClr val="FFFFFF"/>
      </a:lt1>
      <a:dk2>
        <a:srgbClr val="44546A"/>
      </a:dk2>
      <a:lt2>
        <a:srgbClr val="D7F6FF"/>
      </a:lt2>
      <a:accent1>
        <a:srgbClr val="4472C4"/>
      </a:accent1>
      <a:accent2>
        <a:srgbClr val="ED7D31"/>
      </a:accent2>
      <a:accent3>
        <a:srgbClr val="06EADD"/>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