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/index.php?title=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225287"/>
            <a:ext cx="10572000" cy="4194911"/>
          </a:xfrm>
        </p:spPr>
        <p:txBody>
          <a:bodyPr/>
          <a:lstStyle/>
          <a:p>
            <a:r>
              <a:rPr lang="en-GB" dirty="0"/>
              <a:t>Discovering the Best Location for a New Restaurant in Downtown Toronto </a:t>
            </a:r>
            <a:r>
              <a:rPr lang="en-GB" dirty="0" err="1"/>
              <a:t>Neighborhoods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16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ADEDAMOLA ADEDOKUN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8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5321" y="2413106"/>
            <a:ext cx="4912853" cy="3636511"/>
          </a:xfrm>
        </p:spPr>
        <p:txBody>
          <a:bodyPr/>
          <a:lstStyle/>
          <a:p>
            <a:r>
              <a:rPr lang="en-US" dirty="0" smtClean="0"/>
              <a:t>Largest city in the country with a diverse population</a:t>
            </a:r>
          </a:p>
          <a:p>
            <a:r>
              <a:rPr lang="en-US" dirty="0" smtClean="0"/>
              <a:t>Key locations for business is important for restaurant business success.</a:t>
            </a:r>
          </a:p>
          <a:p>
            <a:r>
              <a:rPr lang="en-US" dirty="0" smtClean="0"/>
              <a:t>Information valuable for business owners and entrepreneurs</a:t>
            </a:r>
          </a:p>
          <a:p>
            <a:endParaRPr lang="en-US" dirty="0"/>
          </a:p>
        </p:txBody>
      </p:sp>
      <p:sp>
        <p:nvSpPr>
          <p:cNvPr id="4" name="AutoShape 2" descr="The Best Things To See and Do in Downtown Toronto"/>
          <p:cNvSpPr>
            <a:spLocks noChangeAspect="1" noChangeArrowheads="1"/>
          </p:cNvSpPr>
          <p:nvPr/>
        </p:nvSpPr>
        <p:spPr bwMode="auto">
          <a:xfrm>
            <a:off x="7633252" y="2284132"/>
            <a:ext cx="3765473" cy="37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he Best Things To See and Do in Downtown Toron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" y="2622895"/>
            <a:ext cx="6086540" cy="34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53592"/>
            <a:ext cx="10554574" cy="3636511"/>
          </a:xfrm>
        </p:spPr>
        <p:txBody>
          <a:bodyPr/>
          <a:lstStyle/>
          <a:p>
            <a:r>
              <a:rPr lang="en-US" dirty="0" smtClean="0"/>
              <a:t>Toronto postal codes data was scraped from the Wikipedia website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://en.wikipedia.org/w/index.php?title=List_of_postal_codes_of_Canada:_M</a:t>
            </a:r>
            <a:r>
              <a:rPr lang="en-GB" dirty="0"/>
              <a:t>. Geographical coordinates of each postal code from 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cocl.us/Geospatial_data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Only records with an assigned Boroughs were </a:t>
            </a:r>
            <a:r>
              <a:rPr lang="en-GB" dirty="0" smtClean="0"/>
              <a:t>used, others were left out.</a:t>
            </a:r>
          </a:p>
          <a:p>
            <a:endParaRPr lang="en-GB" dirty="0" smtClean="0"/>
          </a:p>
          <a:p>
            <a:r>
              <a:rPr lang="en-GB" dirty="0" smtClean="0"/>
              <a:t>Cleaned data contained 10 Boroughs and 103 </a:t>
            </a:r>
            <a:r>
              <a:rPr lang="en-GB" dirty="0" err="1" smtClean="0"/>
              <a:t>Neighborhoods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/>
              <a:t>Data scraped / downloaded were combined into one table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4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in Toronto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7008" y="6168888"/>
            <a:ext cx="766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Toronto map with its Neighborhoods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93" y="2401404"/>
            <a:ext cx="8847611" cy="3636963"/>
          </a:xfrm>
        </p:spPr>
      </p:pic>
    </p:spTree>
    <p:extLst>
      <p:ext uri="{BB962C8B-B14F-4D97-AF65-F5344CB8AC3E}">
        <p14:creationId xmlns:p14="http://schemas.microsoft.com/office/powerpoint/2010/main" val="25916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in Downtown Toronto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96" y="2776330"/>
            <a:ext cx="6414464" cy="2585969"/>
          </a:xfrm>
        </p:spPr>
      </p:pic>
      <p:sp>
        <p:nvSpPr>
          <p:cNvPr id="6" name="TextBox 5"/>
          <p:cNvSpPr txBox="1"/>
          <p:nvPr/>
        </p:nvSpPr>
        <p:spPr>
          <a:xfrm>
            <a:off x="218661" y="5499653"/>
            <a:ext cx="570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Visual representation of Neighborhood clusters on Toronto map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99512" y="2445026"/>
            <a:ext cx="3682485" cy="37782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The red dots are mainly filled with lots of social venues, cafes and restaurants.</a:t>
            </a:r>
          </a:p>
          <a:p>
            <a:r>
              <a:rPr lang="en-GB" smtClean="0"/>
              <a:t>The yellow dots are areas also with coffee shops and some restaurants.</a:t>
            </a:r>
          </a:p>
          <a:p>
            <a:r>
              <a:rPr lang="en-GB" smtClean="0"/>
              <a:t>The purple dots are park related areas for outdoor activities.</a:t>
            </a:r>
          </a:p>
          <a:p>
            <a:r>
              <a:rPr lang="en-GB" smtClean="0"/>
              <a:t>The sky blue dots are areas with grocery stores and some social venues.</a:t>
            </a:r>
          </a:p>
          <a:p>
            <a:r>
              <a:rPr lang="en-GB" smtClean="0"/>
              <a:t>The light green dots are the areas related to transportation and city airport.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13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586722"/>
            <a:ext cx="10554574" cy="3636511"/>
          </a:xfrm>
        </p:spPr>
        <p:txBody>
          <a:bodyPr/>
          <a:lstStyle/>
          <a:p>
            <a:r>
              <a:rPr lang="en-GB" dirty="0"/>
              <a:t>Built useful models to </a:t>
            </a:r>
            <a:r>
              <a:rPr lang="en-GB" dirty="0" smtClean="0"/>
              <a:t>cluster similar </a:t>
            </a:r>
            <a:r>
              <a:rPr lang="en-GB" dirty="0" err="1"/>
              <a:t>Neigborhoods</a:t>
            </a:r>
            <a:r>
              <a:rPr lang="en-GB" dirty="0" smtClean="0"/>
              <a:t> in Downtown Toronto.</a:t>
            </a:r>
            <a:endParaRPr lang="en-GB" dirty="0"/>
          </a:p>
          <a:p>
            <a:r>
              <a:rPr lang="en-GB" dirty="0" smtClean="0"/>
              <a:t>Accuracy </a:t>
            </a:r>
            <a:r>
              <a:rPr lang="en-GB" dirty="0"/>
              <a:t>of the models has room for improvement</a:t>
            </a:r>
            <a:r>
              <a:rPr lang="en-GB" dirty="0" smtClean="0"/>
              <a:t>.</a:t>
            </a:r>
          </a:p>
          <a:p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set can be expanded and the details of the </a:t>
            </a:r>
            <a:r>
              <a:rPr lang="en-GB" dirty="0" err="1"/>
              <a:t>neighborhood</a:t>
            </a:r>
            <a:r>
              <a:rPr lang="en-GB" dirty="0"/>
              <a:t> or street can also be </a:t>
            </a:r>
            <a:r>
              <a:rPr lang="en-GB" dirty="0" smtClean="0"/>
              <a:t>explored in other parts of the city.</a:t>
            </a:r>
          </a:p>
        </p:txBody>
      </p:sp>
    </p:spTree>
    <p:extLst>
      <p:ext uri="{BB962C8B-B14F-4D97-AF65-F5344CB8AC3E}">
        <p14:creationId xmlns:p14="http://schemas.microsoft.com/office/powerpoint/2010/main" val="215306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239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Discovering the Best Location for a New Restaurant in Downtown Toronto Neighborhoods </vt:lpstr>
      <vt:lpstr>INTRODUCTION</vt:lpstr>
      <vt:lpstr>Data Acquisition and Cleaning</vt:lpstr>
      <vt:lpstr>Neighborhoods in Toronto</vt:lpstr>
      <vt:lpstr>Neighborhoods in Downtown Toronto</vt:lpstr>
      <vt:lpstr>CONCLUSION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Best Location for a New Restaurant in Downtown Toronto Neighborhoods</dc:title>
  <dc:creator>ade damson</dc:creator>
  <cp:lastModifiedBy>ade damson</cp:lastModifiedBy>
  <cp:revision>4</cp:revision>
  <dcterms:created xsi:type="dcterms:W3CDTF">2020-04-23T04:45:23Z</dcterms:created>
  <dcterms:modified xsi:type="dcterms:W3CDTF">2020-04-23T05:25:23Z</dcterms:modified>
</cp:coreProperties>
</file>