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tacoda.com/courses/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9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https://www.katacoda.com/courses/git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6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 &amp; methods</a:t>
            </a:r>
          </a:p>
          <a:p>
            <a:r>
              <a:rPr lang="en-US" dirty="0" smtClean="0"/>
              <a:t>Dates</a:t>
            </a:r>
          </a:p>
          <a:p>
            <a:r>
              <a:rPr lang="en-US" dirty="0" smtClean="0"/>
              <a:t>Comparison</a:t>
            </a:r>
          </a:p>
          <a:p>
            <a:r>
              <a:rPr lang="en-US" dirty="0" smtClean="0"/>
              <a:t>Conditions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Loop (For &amp; While)</a:t>
            </a:r>
          </a:p>
          <a:p>
            <a:r>
              <a:rPr lang="en-US" dirty="0" smtClean="0"/>
              <a:t>This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JS Versions</a:t>
            </a:r>
          </a:p>
        </p:txBody>
      </p:sp>
    </p:spTree>
    <p:extLst>
      <p:ext uri="{BB962C8B-B14F-4D97-AF65-F5344CB8AC3E}">
        <p14:creationId xmlns:p14="http://schemas.microsoft.com/office/powerpoint/2010/main" val="44934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cars = new Array("Saab", "Volvo", "BMW</a:t>
            </a:r>
            <a:r>
              <a:rPr lang="en-US" dirty="0" smtClean="0"/>
              <a:t>");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cars[0];</a:t>
            </a:r>
          </a:p>
        </p:txBody>
      </p:sp>
    </p:spTree>
    <p:extLst>
      <p:ext uri="{BB962C8B-B14F-4D97-AF65-F5344CB8AC3E}">
        <p14:creationId xmlns:p14="http://schemas.microsoft.com/office/powerpoint/2010/main" val="337318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fruits.length</a:t>
            </a:r>
            <a:r>
              <a:rPr lang="en-US" dirty="0"/>
              <a:t>;   // the length of fruits is </a:t>
            </a:r>
            <a:r>
              <a:rPr lang="en-US" dirty="0" smtClean="0"/>
              <a:t>4</a:t>
            </a:r>
          </a:p>
          <a:p>
            <a:r>
              <a:rPr lang="en-US" dirty="0" smtClean="0"/>
              <a:t>You can loop through an array with a For loop</a:t>
            </a:r>
            <a:endParaRPr lang="en-US" dirty="0" smtClean="0"/>
          </a:p>
          <a:p>
            <a:r>
              <a:rPr lang="en-US" dirty="0"/>
              <a:t>You can also use the </a:t>
            </a:r>
            <a:r>
              <a:rPr lang="en-US" dirty="0" err="1"/>
              <a:t>Array.forEach</a:t>
            </a:r>
            <a:r>
              <a:rPr lang="en-US" dirty="0"/>
              <a:t>() </a:t>
            </a:r>
            <a:r>
              <a:rPr lang="en-US" dirty="0" smtClean="0"/>
              <a:t>function</a:t>
            </a:r>
          </a:p>
          <a:p>
            <a:r>
              <a:rPr lang="en-US" dirty="0"/>
              <a:t>The easiest way to add a new element to an array is using the push() </a:t>
            </a:r>
            <a:r>
              <a:rPr lang="en-US" dirty="0" smtClean="0"/>
              <a:t>method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pPr lvl="1"/>
            <a:r>
              <a:rPr lang="en-US" dirty="0" err="1"/>
              <a:t>fruits.push</a:t>
            </a:r>
            <a:r>
              <a:rPr lang="en-US" dirty="0"/>
              <a:t>("Lemon");</a:t>
            </a:r>
          </a:p>
        </p:txBody>
      </p:sp>
    </p:spTree>
    <p:extLst>
      <p:ext uri="{BB962C8B-B14F-4D97-AF65-F5344CB8AC3E}">
        <p14:creationId xmlns:p14="http://schemas.microsoft.com/office/powerpoint/2010/main" val="400572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5131"/>
            <a:ext cx="8946541" cy="64530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JavaScript method </a:t>
            </a:r>
            <a:r>
              <a:rPr lang="en-US" dirty="0" err="1"/>
              <a:t>toString</a:t>
            </a:r>
            <a:r>
              <a:rPr lang="en-US" dirty="0"/>
              <a:t>() converts an array to a string of (comma separated) array </a:t>
            </a:r>
            <a:r>
              <a:rPr lang="en-US" dirty="0" smtClean="0"/>
              <a:t>values.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</a:t>
            </a:r>
            <a:r>
              <a:rPr lang="en-US" dirty="0" err="1"/>
              <a:t>fruits.toString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The join() method also joins all array elements into a string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behaves just like </a:t>
            </a:r>
            <a:r>
              <a:rPr lang="en-US" dirty="0" err="1"/>
              <a:t>toString</a:t>
            </a:r>
            <a:r>
              <a:rPr lang="en-US" dirty="0"/>
              <a:t>(), but in addition you can specify the </a:t>
            </a:r>
            <a:r>
              <a:rPr lang="en-US" dirty="0" smtClean="0"/>
              <a:t>separator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</a:t>
            </a:r>
            <a:r>
              <a:rPr lang="en-US" dirty="0" err="1"/>
              <a:t>fruits.join</a:t>
            </a:r>
            <a:r>
              <a:rPr lang="en-US" dirty="0"/>
              <a:t>(" * </a:t>
            </a:r>
            <a:r>
              <a:rPr lang="en-US" dirty="0" smtClean="0"/>
              <a:t>");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The pop() method removes the last element from an </a:t>
            </a:r>
            <a:r>
              <a:rPr lang="en-US" dirty="0" smtClean="0"/>
              <a:t>array and </a:t>
            </a:r>
            <a:r>
              <a:rPr lang="en-US" dirty="0"/>
              <a:t>returns the value that was "popped </a:t>
            </a:r>
            <a:r>
              <a:rPr lang="en-US" dirty="0" smtClean="0"/>
              <a:t>out“</a:t>
            </a:r>
          </a:p>
          <a:p>
            <a:r>
              <a:rPr lang="en-US" dirty="0"/>
              <a:t>Since JavaScript arrays are objects, elements can be deleted by using the JavaScript operator </a:t>
            </a:r>
            <a:r>
              <a:rPr lang="en-US" dirty="0" smtClean="0"/>
              <a:t>delete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pPr lvl="1"/>
            <a:r>
              <a:rPr lang="en-US" dirty="0"/>
              <a:t>delete fruits[0];           // Changes the first element in fruits to undefined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82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9350"/>
            <a:ext cx="8946541" cy="4929050"/>
          </a:xfrm>
        </p:spPr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 d = new Date</a:t>
            </a:r>
            <a:r>
              <a:rPr lang="en-US" dirty="0" smtClean="0"/>
              <a:t>()</a:t>
            </a:r>
          </a:p>
          <a:p>
            <a:r>
              <a:rPr lang="en-US" dirty="0"/>
              <a:t>new Date(year, month, ...) creates a new date object with a specified date and time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7 numbers specify year, month, day, hour, minute, second, and </a:t>
            </a:r>
            <a:r>
              <a:rPr lang="en-US" dirty="0" smtClean="0"/>
              <a:t>millisecond </a:t>
            </a:r>
            <a:r>
              <a:rPr lang="en-US" dirty="0"/>
              <a:t>(in that order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/>
              <a:t> d = new Date(2018, 11, 24, 10, 33, 30, 0</a:t>
            </a:r>
            <a:r>
              <a:rPr lang="en-US" dirty="0" smtClean="0"/>
              <a:t>)</a:t>
            </a:r>
          </a:p>
          <a:p>
            <a:r>
              <a:rPr lang="en-US" dirty="0"/>
              <a:t>JavaScript stores dates as number of milliseconds since January 01, 1970, 00:00:00 UTC (Universal Time Coordinated</a:t>
            </a:r>
            <a:r>
              <a:rPr lang="en-US" dirty="0" smtClean="0"/>
              <a:t>).</a:t>
            </a:r>
          </a:p>
          <a:p>
            <a:r>
              <a:rPr lang="en-US" dirty="0"/>
              <a:t>When you display a date object in HTML, it is automatically converted to a string, with the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pPr lvl="3"/>
            <a:r>
              <a:rPr lang="en-US" dirty="0"/>
              <a:t>d = new Date();</a:t>
            </a:r>
          </a:p>
          <a:p>
            <a:pPr lvl="3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23406"/>
            <a:ext cx="8946541" cy="512499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toUTCString</a:t>
            </a:r>
            <a:r>
              <a:rPr lang="en-US" dirty="0"/>
              <a:t>() method converts a date to a UTC string (a date display standard</a:t>
            </a:r>
            <a:r>
              <a:rPr lang="en-US" dirty="0" smtClean="0"/>
              <a:t>).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d = new Date();</a:t>
            </a:r>
          </a:p>
          <a:p>
            <a:pPr lvl="2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d.toUTCString</a:t>
            </a:r>
            <a:r>
              <a:rPr lang="en-US" dirty="0" smtClean="0"/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toDateString</a:t>
            </a:r>
            <a:r>
              <a:rPr lang="en-US" dirty="0"/>
              <a:t>() method converts a date to a more readable </a:t>
            </a:r>
            <a:r>
              <a:rPr lang="en-US" dirty="0" smtClean="0"/>
              <a:t>format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d = new Date();</a:t>
            </a:r>
          </a:p>
          <a:p>
            <a:pPr lvl="2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d.toDateString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74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176337"/>
            <a:ext cx="7219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3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652</TotalTime>
  <Words>139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Introduction to Git</vt:lpstr>
      <vt:lpstr>Interactive Session</vt:lpstr>
      <vt:lpstr>Introduction to JS Contd…</vt:lpstr>
      <vt:lpstr>Arrays</vt:lpstr>
      <vt:lpstr>Array Methods</vt:lpstr>
      <vt:lpstr>PowerPoint Presentation</vt:lpstr>
      <vt:lpstr>Date  </vt:lpstr>
      <vt:lpstr>Date &amp; Methods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Olamilekan</dc:creator>
  <cp:lastModifiedBy>Olamilekan</cp:lastModifiedBy>
  <cp:revision>8</cp:revision>
  <dcterms:created xsi:type="dcterms:W3CDTF">2019-04-09T21:42:51Z</dcterms:created>
  <dcterms:modified xsi:type="dcterms:W3CDTF">2019-04-11T09:00:07Z</dcterms:modified>
</cp:coreProperties>
</file>