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 Browser BOM</a:t>
            </a:r>
            <a:endParaRPr lang="en-US" dirty="0"/>
          </a:p>
        </p:txBody>
      </p:sp>
      <p:sp>
        <p:nvSpPr>
          <p:cNvPr id="3" name="Subtitle 2"/>
          <p:cNvSpPr>
            <a:spLocks noGrp="1"/>
          </p:cNvSpPr>
          <p:nvPr>
            <p:ph type="subTitle" idx="1"/>
          </p:nvPr>
        </p:nvSpPr>
        <p:spPr/>
        <p:txBody>
          <a:bodyPr/>
          <a:lstStyle/>
          <a:p>
            <a:r>
              <a:rPr lang="en-US" dirty="0"/>
              <a:t>The Browser Object Model (BOM</a:t>
            </a:r>
          </a:p>
          <a:p>
            <a:endParaRPr lang="en-US" dirty="0"/>
          </a:p>
        </p:txBody>
      </p:sp>
    </p:spTree>
    <p:extLst>
      <p:ext uri="{BB962C8B-B14F-4D97-AF65-F5344CB8AC3E}">
        <p14:creationId xmlns:p14="http://schemas.microsoft.com/office/powerpoint/2010/main" val="307588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a:xfrm>
            <a:off x="378824" y="2364377"/>
            <a:ext cx="11534502" cy="3655423"/>
          </a:xfrm>
        </p:spPr>
        <p:txBody>
          <a:bodyPr>
            <a:normAutofit fontScale="85000" lnSpcReduction="20000"/>
          </a:bodyPr>
          <a:lstStyle/>
          <a:p>
            <a:r>
              <a:rPr lang="en-US" dirty="0"/>
              <a:t>Cookies are data, stored in small text files, on your computer.</a:t>
            </a:r>
          </a:p>
          <a:p>
            <a:r>
              <a:rPr lang="en-US" dirty="0"/>
              <a:t>When a web server has sent a web page to a browser, the connection is shut down, and the server forgets everything about the user.</a:t>
            </a:r>
          </a:p>
          <a:p>
            <a:r>
              <a:rPr lang="en-US" dirty="0"/>
              <a:t>Cookies were invented to solve the problem "how to remember information about the user":</a:t>
            </a:r>
          </a:p>
          <a:p>
            <a:r>
              <a:rPr lang="en-US" dirty="0"/>
              <a:t>When a user visits a web page, his/her name can be stored in a cookie.</a:t>
            </a:r>
          </a:p>
          <a:p>
            <a:r>
              <a:rPr lang="en-US" dirty="0"/>
              <a:t>Next time the user visits the page, the cookie "remembers" his/her name.</a:t>
            </a:r>
          </a:p>
          <a:p>
            <a:r>
              <a:rPr lang="en-US" dirty="0"/>
              <a:t>Cookies are saved in name-value pairs like:   username = John </a:t>
            </a:r>
            <a:r>
              <a:rPr lang="en-US" dirty="0" smtClean="0"/>
              <a:t>Doe</a:t>
            </a:r>
          </a:p>
          <a:p>
            <a:endParaRPr lang="en-US" dirty="0"/>
          </a:p>
          <a:p>
            <a:r>
              <a:rPr lang="en-US" dirty="0"/>
              <a:t>JavaScript can create, read, and delete cookies with the </a:t>
            </a:r>
            <a:r>
              <a:rPr lang="en-US" dirty="0" err="1"/>
              <a:t>document.cookie</a:t>
            </a:r>
            <a:r>
              <a:rPr lang="en-US" dirty="0"/>
              <a:t> property.</a:t>
            </a:r>
          </a:p>
          <a:p>
            <a:endParaRPr lang="en-US" dirty="0"/>
          </a:p>
          <a:p>
            <a:r>
              <a:rPr lang="en-US" dirty="0"/>
              <a:t>With JavaScript, a cookie can be created like this: </a:t>
            </a:r>
            <a:endParaRPr lang="en-US" dirty="0" smtClean="0"/>
          </a:p>
          <a:p>
            <a:pPr marL="0" indent="0">
              <a:buNone/>
            </a:pPr>
            <a:r>
              <a:rPr lang="en-US" dirty="0"/>
              <a:t>	</a:t>
            </a:r>
            <a:r>
              <a:rPr lang="en-US" dirty="0" smtClean="0"/>
              <a:t> </a:t>
            </a:r>
            <a:r>
              <a:rPr lang="en-US" dirty="0" err="1"/>
              <a:t>document.cookie</a:t>
            </a:r>
            <a:r>
              <a:rPr lang="en-US" dirty="0"/>
              <a:t> = "username=John Doe; expires=Thu, 18 Dec 2013 12:00:00 UTC; path=/";</a:t>
            </a:r>
            <a:endParaRPr lang="en-US" dirty="0"/>
          </a:p>
        </p:txBody>
      </p:sp>
    </p:spTree>
    <p:extLst>
      <p:ext uri="{BB962C8B-B14F-4D97-AF65-F5344CB8AC3E}">
        <p14:creationId xmlns:p14="http://schemas.microsoft.com/office/powerpoint/2010/main" val="319822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Network Request ( Fetch API)</a:t>
            </a:r>
            <a:endParaRPr lang="en-US" dirty="0"/>
          </a:p>
        </p:txBody>
      </p:sp>
      <p:sp>
        <p:nvSpPr>
          <p:cNvPr id="3" name="Content Placeholder 2"/>
          <p:cNvSpPr>
            <a:spLocks noGrp="1"/>
          </p:cNvSpPr>
          <p:nvPr>
            <p:ph idx="1"/>
          </p:nvPr>
        </p:nvSpPr>
        <p:spPr>
          <a:xfrm>
            <a:off x="326572" y="2403566"/>
            <a:ext cx="11665132" cy="3616234"/>
          </a:xfrm>
        </p:spPr>
        <p:txBody>
          <a:bodyPr>
            <a:normAutofit/>
          </a:bodyPr>
          <a:lstStyle/>
          <a:p>
            <a:r>
              <a:rPr lang="en-US" dirty="0"/>
              <a:t>Fetch provides a generic definition of Request and Response objects (and other things involved with network requests). This will allow them to be used wherever they are needed in the future, whether it’s for service workers, Cache API and other similar things that handle or modify requests and </a:t>
            </a:r>
            <a:r>
              <a:rPr lang="en-US" dirty="0" smtClean="0"/>
              <a:t>responses.</a:t>
            </a:r>
          </a:p>
          <a:p>
            <a:pPr marL="800100" lvl="2" indent="0">
              <a:buNone/>
            </a:pPr>
            <a:r>
              <a:rPr lang="en-US" dirty="0" smtClean="0"/>
              <a:t>	fetch</a:t>
            </a:r>
            <a:r>
              <a:rPr lang="en-US" dirty="0"/>
              <a:t>('http://example.com/</a:t>
            </a:r>
            <a:r>
              <a:rPr lang="en-US" dirty="0" err="1"/>
              <a:t>movies.json</a:t>
            </a:r>
            <a:r>
              <a:rPr lang="en-US" dirty="0"/>
              <a:t>')</a:t>
            </a:r>
          </a:p>
          <a:p>
            <a:pPr marL="800100" lvl="2" indent="0">
              <a:buNone/>
            </a:pPr>
            <a:r>
              <a:rPr lang="en-US" dirty="0" smtClean="0"/>
              <a:t>	  </a:t>
            </a:r>
            <a:r>
              <a:rPr lang="en-US" dirty="0"/>
              <a:t>.then(function(response) {</a:t>
            </a:r>
          </a:p>
          <a:p>
            <a:pPr marL="800100" lvl="2" indent="0">
              <a:buNone/>
            </a:pPr>
            <a:r>
              <a:rPr lang="en-US" dirty="0" smtClean="0"/>
              <a:t>	    </a:t>
            </a:r>
            <a:r>
              <a:rPr lang="en-US" dirty="0"/>
              <a:t>return </a:t>
            </a:r>
            <a:r>
              <a:rPr lang="en-US" dirty="0" err="1"/>
              <a:t>response.json</a:t>
            </a:r>
            <a:r>
              <a:rPr lang="en-US" dirty="0"/>
              <a:t>();</a:t>
            </a:r>
          </a:p>
          <a:p>
            <a:pPr marL="800100" lvl="2" indent="0">
              <a:buNone/>
            </a:pPr>
            <a:r>
              <a:rPr lang="en-US" dirty="0" smtClean="0"/>
              <a:t>	  </a:t>
            </a:r>
            <a:r>
              <a:rPr lang="en-US" dirty="0"/>
              <a:t>})</a:t>
            </a:r>
          </a:p>
          <a:p>
            <a:pPr marL="800100" lvl="2" indent="0">
              <a:buNone/>
            </a:pPr>
            <a:r>
              <a:rPr lang="en-US" dirty="0" smtClean="0"/>
              <a:t>	  </a:t>
            </a:r>
            <a:r>
              <a:rPr lang="en-US" dirty="0"/>
              <a:t>.then(function(</a:t>
            </a:r>
            <a:r>
              <a:rPr lang="en-US" dirty="0" err="1"/>
              <a:t>myJson</a:t>
            </a:r>
            <a:r>
              <a:rPr lang="en-US" dirty="0"/>
              <a:t>) {</a:t>
            </a:r>
          </a:p>
          <a:p>
            <a:pPr marL="1314450" lvl="3" indent="0">
              <a:buNone/>
            </a:pPr>
            <a:r>
              <a:rPr lang="en-US" dirty="0" smtClean="0"/>
              <a:t>   </a:t>
            </a:r>
            <a:r>
              <a:rPr lang="en-US" dirty="0"/>
              <a:t>console.log(</a:t>
            </a:r>
            <a:r>
              <a:rPr lang="en-US" dirty="0" err="1"/>
              <a:t>JSON.stringify</a:t>
            </a:r>
            <a:r>
              <a:rPr lang="en-US" dirty="0"/>
              <a:t>(</a:t>
            </a:r>
            <a:r>
              <a:rPr lang="en-US" dirty="0" err="1"/>
              <a:t>myJson</a:t>
            </a:r>
            <a:r>
              <a:rPr lang="en-US" dirty="0"/>
              <a:t>));</a:t>
            </a:r>
          </a:p>
          <a:p>
            <a:pPr marL="1314450" lvl="3" indent="0">
              <a:buNone/>
            </a:pPr>
            <a:r>
              <a:rPr lang="en-US" dirty="0" smtClean="0"/>
              <a:t> </a:t>
            </a:r>
            <a:r>
              <a:rPr lang="en-US" dirty="0"/>
              <a:t>});</a:t>
            </a:r>
          </a:p>
        </p:txBody>
      </p:sp>
    </p:spTree>
    <p:extLst>
      <p:ext uri="{BB962C8B-B14F-4D97-AF65-F5344CB8AC3E}">
        <p14:creationId xmlns:p14="http://schemas.microsoft.com/office/powerpoint/2010/main" val="128319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Here we are fetching a JSON file across the network and print it to the console. The simplest use of fetch() takes one argument — the path to the resource you want to fetch — and returns a promise containing the response (a Response object).</a:t>
            </a:r>
          </a:p>
          <a:p>
            <a:endParaRPr lang="en-US" dirty="0"/>
          </a:p>
          <a:p>
            <a:r>
              <a:rPr lang="en-US" dirty="0"/>
              <a:t>This is just an HTTP response of course, not the actual JSON. To extract the JSON body content from the response, we use the </a:t>
            </a:r>
            <a:r>
              <a:rPr lang="en-US" dirty="0" err="1"/>
              <a:t>json</a:t>
            </a:r>
            <a:r>
              <a:rPr lang="en-US" dirty="0"/>
              <a:t>() method</a:t>
            </a:r>
          </a:p>
        </p:txBody>
      </p:sp>
    </p:spTree>
    <p:extLst>
      <p:ext uri="{BB962C8B-B14F-4D97-AF65-F5344CB8AC3E}">
        <p14:creationId xmlns:p14="http://schemas.microsoft.com/office/powerpoint/2010/main" val="119786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066040" cy="706964"/>
          </a:xfrm>
        </p:spPr>
        <p:txBody>
          <a:bodyPr/>
          <a:lstStyle/>
          <a:p>
            <a:r>
              <a:rPr lang="en-US" dirty="0"/>
              <a:t>Use fetch() to POST JSON-encoded data.</a:t>
            </a:r>
          </a:p>
        </p:txBody>
      </p:sp>
      <p:sp>
        <p:nvSpPr>
          <p:cNvPr id="3" name="Content Placeholder 2"/>
          <p:cNvSpPr>
            <a:spLocks noGrp="1"/>
          </p:cNvSpPr>
          <p:nvPr>
            <p:ph idx="1"/>
          </p:nvPr>
        </p:nvSpPr>
        <p:spPr>
          <a:xfrm>
            <a:off x="1154954" y="2351314"/>
            <a:ext cx="10066040" cy="4232366"/>
          </a:xfrm>
        </p:spPr>
        <p:txBody>
          <a:bodyPr>
            <a:normAutofit fontScale="92500" lnSpcReduction="20000"/>
          </a:bodyPr>
          <a:lstStyle/>
          <a:p>
            <a:pPr marL="0" indent="0">
              <a:buNone/>
            </a:pPr>
            <a:r>
              <a:rPr lang="en-US" dirty="0" err="1"/>
              <a:t>var</a:t>
            </a:r>
            <a:r>
              <a:rPr lang="en-US" dirty="0"/>
              <a:t> </a:t>
            </a:r>
            <a:r>
              <a:rPr lang="en-US" dirty="0" err="1"/>
              <a:t>url</a:t>
            </a:r>
            <a:r>
              <a:rPr lang="en-US" dirty="0"/>
              <a:t> = 'https://example.com/profile';</a:t>
            </a:r>
          </a:p>
          <a:p>
            <a:pPr marL="0" indent="0">
              <a:buNone/>
            </a:pPr>
            <a:r>
              <a:rPr lang="en-US" dirty="0" err="1"/>
              <a:t>var</a:t>
            </a:r>
            <a:r>
              <a:rPr lang="en-US" dirty="0"/>
              <a:t> data = {username: 'example'};</a:t>
            </a:r>
          </a:p>
          <a:p>
            <a:pPr marL="0" indent="0">
              <a:buNone/>
            </a:pPr>
            <a:endParaRPr lang="en-US" dirty="0"/>
          </a:p>
          <a:p>
            <a:pPr marL="0" indent="0">
              <a:buNone/>
            </a:pPr>
            <a:r>
              <a:rPr lang="en-US" dirty="0"/>
              <a:t>fetch(</a:t>
            </a:r>
            <a:r>
              <a:rPr lang="en-US" dirty="0" err="1"/>
              <a:t>url</a:t>
            </a:r>
            <a:r>
              <a:rPr lang="en-US" dirty="0"/>
              <a:t>, {</a:t>
            </a:r>
          </a:p>
          <a:p>
            <a:pPr marL="0" indent="0">
              <a:buNone/>
            </a:pPr>
            <a:r>
              <a:rPr lang="en-US" dirty="0"/>
              <a:t>  method: 'POST', // or 'PUT'</a:t>
            </a:r>
          </a:p>
          <a:p>
            <a:pPr marL="0" indent="0">
              <a:buNone/>
            </a:pPr>
            <a:r>
              <a:rPr lang="en-US" dirty="0"/>
              <a:t>  body: </a:t>
            </a:r>
            <a:r>
              <a:rPr lang="en-US" dirty="0" err="1"/>
              <a:t>JSON.stringify</a:t>
            </a:r>
            <a:r>
              <a:rPr lang="en-US" dirty="0"/>
              <a:t>(data), // data can be `string` or {object}!</a:t>
            </a:r>
          </a:p>
          <a:p>
            <a:pPr marL="0" indent="0">
              <a:buNone/>
            </a:pPr>
            <a:r>
              <a:rPr lang="en-US" dirty="0"/>
              <a:t>  headers:{</a:t>
            </a:r>
          </a:p>
          <a:p>
            <a:pPr marL="0" indent="0">
              <a:buNone/>
            </a:pPr>
            <a:r>
              <a:rPr lang="en-US" dirty="0"/>
              <a:t>    'Content-Type': 'application/</a:t>
            </a:r>
            <a:r>
              <a:rPr lang="en-US" dirty="0" err="1"/>
              <a:t>json</a:t>
            </a:r>
            <a:r>
              <a:rPr lang="en-US" dirty="0"/>
              <a:t>'</a:t>
            </a:r>
          </a:p>
          <a:p>
            <a:pPr marL="0" indent="0">
              <a:buNone/>
            </a:pPr>
            <a:r>
              <a:rPr lang="en-US" dirty="0"/>
              <a:t>  }</a:t>
            </a:r>
          </a:p>
          <a:p>
            <a:pPr marL="0" indent="0">
              <a:buNone/>
            </a:pPr>
            <a:r>
              <a:rPr lang="en-US" dirty="0"/>
              <a:t>}).then(res =&gt; </a:t>
            </a:r>
            <a:r>
              <a:rPr lang="en-US" dirty="0" err="1"/>
              <a:t>res.json</a:t>
            </a:r>
            <a:r>
              <a:rPr lang="en-US" dirty="0"/>
              <a:t>())</a:t>
            </a:r>
          </a:p>
          <a:p>
            <a:pPr marL="0" indent="0">
              <a:buNone/>
            </a:pPr>
            <a:r>
              <a:rPr lang="en-US" dirty="0"/>
              <a:t>.then(response =&gt; console.log('Success:', </a:t>
            </a:r>
            <a:r>
              <a:rPr lang="en-US" dirty="0" err="1"/>
              <a:t>JSON.stringify</a:t>
            </a:r>
            <a:r>
              <a:rPr lang="en-US" dirty="0"/>
              <a:t>(response)))</a:t>
            </a:r>
          </a:p>
          <a:p>
            <a:pPr marL="0" indent="0">
              <a:buNone/>
            </a:pPr>
            <a:r>
              <a:rPr lang="en-US" dirty="0"/>
              <a:t>.catch(error =&gt; </a:t>
            </a:r>
            <a:r>
              <a:rPr lang="en-US" dirty="0" err="1"/>
              <a:t>console.error</a:t>
            </a:r>
            <a:r>
              <a:rPr lang="en-US" dirty="0"/>
              <a:t>('Error:', error));</a:t>
            </a:r>
          </a:p>
        </p:txBody>
      </p:sp>
    </p:spTree>
    <p:extLst>
      <p:ext uri="{BB962C8B-B14F-4D97-AF65-F5344CB8AC3E}">
        <p14:creationId xmlns:p14="http://schemas.microsoft.com/office/powerpoint/2010/main" val="43822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731520"/>
            <a:ext cx="9752532" cy="5288280"/>
          </a:xfrm>
        </p:spPr>
        <p:txBody>
          <a:bodyPr>
            <a:normAutofit/>
          </a:bodyPr>
          <a:lstStyle/>
          <a:p>
            <a:r>
              <a:rPr lang="en-US" dirty="0">
                <a:solidFill>
                  <a:schemeClr val="bg1"/>
                </a:solidFill>
              </a:rPr>
              <a:t>The window object is supported by all browsers. It represents the browser's window.</a:t>
            </a:r>
          </a:p>
          <a:p>
            <a:r>
              <a:rPr lang="en-US" dirty="0">
                <a:solidFill>
                  <a:schemeClr val="bg1"/>
                </a:solidFill>
              </a:rPr>
              <a:t>All global JavaScript objects, functions, and variables automatically become members of the window object.</a:t>
            </a:r>
          </a:p>
          <a:p>
            <a:r>
              <a:rPr lang="en-US" dirty="0">
                <a:solidFill>
                  <a:schemeClr val="bg1"/>
                </a:solidFill>
              </a:rPr>
              <a:t>Global variables are properties of the window object.</a:t>
            </a:r>
          </a:p>
          <a:p>
            <a:r>
              <a:rPr lang="en-US" dirty="0"/>
              <a:t>Global functions are methods of the window object</a:t>
            </a:r>
            <a:r>
              <a:rPr lang="en-US" dirty="0" smtClean="0"/>
              <a:t>.</a:t>
            </a:r>
          </a:p>
          <a:p>
            <a:pPr lvl="1"/>
            <a:r>
              <a:rPr lang="en-US" dirty="0" err="1"/>
              <a:t>window.document.getElementById</a:t>
            </a:r>
            <a:r>
              <a:rPr lang="en-US" dirty="0"/>
              <a:t>("header");   ====  </a:t>
            </a:r>
            <a:r>
              <a:rPr lang="en-US" dirty="0" err="1"/>
              <a:t>document.getElementById</a:t>
            </a:r>
            <a:r>
              <a:rPr lang="en-US" dirty="0"/>
              <a:t>("header</a:t>
            </a:r>
            <a:r>
              <a:rPr lang="en-US" dirty="0" smtClean="0"/>
              <a:t>");</a:t>
            </a:r>
          </a:p>
          <a:p>
            <a:pPr lvl="1"/>
            <a:r>
              <a:rPr lang="en-US" dirty="0" err="1"/>
              <a:t>window.innerHeight</a:t>
            </a:r>
            <a:r>
              <a:rPr lang="en-US" dirty="0"/>
              <a:t> - the inner height of the browser window (in pixels)</a:t>
            </a:r>
          </a:p>
          <a:p>
            <a:pPr lvl="1"/>
            <a:r>
              <a:rPr lang="en-US" dirty="0" err="1"/>
              <a:t>window.innerWidth</a:t>
            </a:r>
            <a:r>
              <a:rPr lang="en-US" dirty="0"/>
              <a:t> - the inner </a:t>
            </a:r>
            <a:r>
              <a:rPr lang="en-US" dirty="0" smtClean="0"/>
              <a:t>width </a:t>
            </a:r>
            <a:r>
              <a:rPr lang="en-US" dirty="0"/>
              <a:t>of the browser window (in pixels</a:t>
            </a:r>
            <a:r>
              <a:rPr lang="en-US" dirty="0" smtClean="0"/>
              <a:t>)</a:t>
            </a:r>
          </a:p>
          <a:p>
            <a:pPr lvl="1"/>
            <a:r>
              <a:rPr lang="en-US" dirty="0" err="1"/>
              <a:t>window.open</a:t>
            </a:r>
            <a:r>
              <a:rPr lang="en-US" dirty="0"/>
              <a:t>() - open a new window</a:t>
            </a:r>
          </a:p>
          <a:p>
            <a:pPr lvl="1"/>
            <a:r>
              <a:rPr lang="en-US" dirty="0" err="1"/>
              <a:t>window.close</a:t>
            </a:r>
            <a:r>
              <a:rPr lang="en-US" dirty="0"/>
              <a:t>() - close the current window</a:t>
            </a:r>
          </a:p>
          <a:p>
            <a:pPr lvl="1"/>
            <a:r>
              <a:rPr lang="en-US" dirty="0" err="1"/>
              <a:t>window.moveTo</a:t>
            </a:r>
            <a:r>
              <a:rPr lang="en-US" dirty="0"/>
              <a:t>() - move the current window</a:t>
            </a:r>
          </a:p>
          <a:p>
            <a:pPr lvl="1"/>
            <a:r>
              <a:rPr lang="en-US" dirty="0" err="1"/>
              <a:t>window.resizeTo</a:t>
            </a:r>
            <a:r>
              <a:rPr lang="en-US" dirty="0"/>
              <a:t>() - resize the current window</a:t>
            </a:r>
          </a:p>
        </p:txBody>
      </p:sp>
    </p:spTree>
    <p:extLst>
      <p:ext uri="{BB962C8B-B14F-4D97-AF65-F5344CB8AC3E}">
        <p14:creationId xmlns:p14="http://schemas.microsoft.com/office/powerpoint/2010/main" val="32534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Screen</a:t>
            </a:r>
            <a:endParaRPr lang="en-US" dirty="0"/>
          </a:p>
        </p:txBody>
      </p:sp>
      <p:sp>
        <p:nvSpPr>
          <p:cNvPr id="3" name="Content Placeholder 2"/>
          <p:cNvSpPr>
            <a:spLocks noGrp="1"/>
          </p:cNvSpPr>
          <p:nvPr>
            <p:ph idx="1"/>
          </p:nvPr>
        </p:nvSpPr>
        <p:spPr>
          <a:xfrm>
            <a:off x="1154954" y="2468880"/>
            <a:ext cx="8825659" cy="3550920"/>
          </a:xfrm>
        </p:spPr>
        <p:txBody>
          <a:bodyPr>
            <a:normAutofit lnSpcReduction="10000"/>
          </a:bodyPr>
          <a:lstStyle/>
          <a:p>
            <a:r>
              <a:rPr lang="en-US" dirty="0"/>
              <a:t>The </a:t>
            </a:r>
            <a:r>
              <a:rPr lang="en-US" dirty="0" err="1"/>
              <a:t>window.screen</a:t>
            </a:r>
            <a:r>
              <a:rPr lang="en-US" dirty="0"/>
              <a:t> object can be written without the window prefix.</a:t>
            </a:r>
          </a:p>
          <a:p>
            <a:r>
              <a:rPr lang="en-US" dirty="0"/>
              <a:t>Properties:</a:t>
            </a:r>
          </a:p>
          <a:p>
            <a:r>
              <a:rPr lang="en-US" dirty="0" err="1"/>
              <a:t>screen.width</a:t>
            </a:r>
            <a:endParaRPr lang="en-US" dirty="0"/>
          </a:p>
          <a:p>
            <a:r>
              <a:rPr lang="en-US" dirty="0" err="1"/>
              <a:t>screen.height</a:t>
            </a:r>
            <a:endParaRPr lang="en-US" dirty="0"/>
          </a:p>
          <a:p>
            <a:r>
              <a:rPr lang="en-US" dirty="0" err="1" smtClean="0"/>
              <a:t>screen.availWidth</a:t>
            </a:r>
            <a:r>
              <a:rPr lang="en-US" dirty="0"/>
              <a:t> : property returns the width of the visitor's screen, in pixels, minus interface features like the Windows Taskbar.</a:t>
            </a:r>
          </a:p>
          <a:p>
            <a:r>
              <a:rPr lang="en-US" dirty="0" err="1"/>
              <a:t>screen.availHeight</a:t>
            </a:r>
            <a:endParaRPr lang="en-US" dirty="0"/>
          </a:p>
          <a:p>
            <a:r>
              <a:rPr lang="en-US" dirty="0" err="1" smtClean="0"/>
              <a:t>screen.colorDepth</a:t>
            </a:r>
            <a:r>
              <a:rPr lang="en-US" dirty="0"/>
              <a:t>: property returns the number of bits used to display one color.</a:t>
            </a:r>
          </a:p>
          <a:p>
            <a:r>
              <a:rPr lang="en-US" dirty="0" err="1"/>
              <a:t>screen.pixelDepth</a:t>
            </a:r>
            <a:endParaRPr lang="en-US" dirty="0"/>
          </a:p>
        </p:txBody>
      </p:sp>
    </p:spTree>
    <p:extLst>
      <p:ext uri="{BB962C8B-B14F-4D97-AF65-F5344CB8AC3E}">
        <p14:creationId xmlns:p14="http://schemas.microsoft.com/office/powerpoint/2010/main" val="225341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Location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window.location</a:t>
            </a:r>
            <a:r>
              <a:rPr lang="en-US" dirty="0"/>
              <a:t> object can be written without the window prefix.</a:t>
            </a:r>
          </a:p>
          <a:p>
            <a:endParaRPr lang="en-US" dirty="0"/>
          </a:p>
          <a:p>
            <a:r>
              <a:rPr lang="en-US" dirty="0"/>
              <a:t>Some examples:</a:t>
            </a:r>
          </a:p>
          <a:p>
            <a:endParaRPr lang="en-US" dirty="0"/>
          </a:p>
          <a:p>
            <a:r>
              <a:rPr lang="en-US" dirty="0" err="1"/>
              <a:t>window.location.href</a:t>
            </a:r>
            <a:r>
              <a:rPr lang="en-US" dirty="0"/>
              <a:t> returns the </a:t>
            </a:r>
            <a:r>
              <a:rPr lang="en-US" dirty="0" err="1"/>
              <a:t>href</a:t>
            </a:r>
            <a:r>
              <a:rPr lang="en-US" dirty="0"/>
              <a:t> (URL) of the current page</a:t>
            </a:r>
          </a:p>
          <a:p>
            <a:r>
              <a:rPr lang="en-US" dirty="0" err="1"/>
              <a:t>window.location.hostname</a:t>
            </a:r>
            <a:r>
              <a:rPr lang="en-US" dirty="0"/>
              <a:t> returns the domain name of the web host</a:t>
            </a:r>
          </a:p>
          <a:p>
            <a:r>
              <a:rPr lang="en-US" dirty="0" err="1"/>
              <a:t>window.location.pathname</a:t>
            </a:r>
            <a:r>
              <a:rPr lang="en-US" dirty="0"/>
              <a:t> returns the path and filename of the current page</a:t>
            </a:r>
          </a:p>
          <a:p>
            <a:r>
              <a:rPr lang="en-US" dirty="0" err="1"/>
              <a:t>window.location.protocol</a:t>
            </a:r>
            <a:r>
              <a:rPr lang="en-US" dirty="0"/>
              <a:t> returns the web protocol used (http: or https:)</a:t>
            </a:r>
          </a:p>
          <a:p>
            <a:r>
              <a:rPr lang="en-US" dirty="0" err="1"/>
              <a:t>window.location.assign</a:t>
            </a:r>
            <a:r>
              <a:rPr lang="en-US" dirty="0"/>
              <a:t> loads a new document</a:t>
            </a:r>
          </a:p>
        </p:txBody>
      </p:sp>
    </p:spTree>
    <p:extLst>
      <p:ext uri="{BB962C8B-B14F-4D97-AF65-F5344CB8AC3E}">
        <p14:creationId xmlns:p14="http://schemas.microsoft.com/office/powerpoint/2010/main" val="152443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History</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window.history</a:t>
            </a:r>
            <a:r>
              <a:rPr lang="en-US" dirty="0"/>
              <a:t> object can be written without the window prefix.</a:t>
            </a:r>
          </a:p>
          <a:p>
            <a:endParaRPr lang="en-US" dirty="0"/>
          </a:p>
          <a:p>
            <a:r>
              <a:rPr lang="en-US" dirty="0"/>
              <a:t>To protect the privacy of the users, there are limitations to how JavaScript can access this object.</a:t>
            </a:r>
          </a:p>
          <a:p>
            <a:endParaRPr lang="en-US" dirty="0"/>
          </a:p>
          <a:p>
            <a:r>
              <a:rPr lang="en-US" dirty="0"/>
              <a:t>Some methods:</a:t>
            </a:r>
          </a:p>
          <a:p>
            <a:endParaRPr lang="en-US" dirty="0"/>
          </a:p>
          <a:p>
            <a:r>
              <a:rPr lang="en-US" dirty="0" err="1"/>
              <a:t>history.back</a:t>
            </a:r>
            <a:r>
              <a:rPr lang="en-US" dirty="0"/>
              <a:t>() - same as clicking back in the browser</a:t>
            </a:r>
          </a:p>
          <a:p>
            <a:r>
              <a:rPr lang="en-US" dirty="0" err="1"/>
              <a:t>history.forward</a:t>
            </a:r>
            <a:r>
              <a:rPr lang="en-US" dirty="0"/>
              <a:t>() - same as clicking forward in the browser</a:t>
            </a:r>
          </a:p>
        </p:txBody>
      </p:sp>
    </p:spTree>
    <p:extLst>
      <p:ext uri="{BB962C8B-B14F-4D97-AF65-F5344CB8AC3E}">
        <p14:creationId xmlns:p14="http://schemas.microsoft.com/office/powerpoint/2010/main" val="160149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Boxes</a:t>
            </a:r>
            <a:endParaRPr lang="en-US" dirty="0"/>
          </a:p>
        </p:txBody>
      </p:sp>
      <p:sp>
        <p:nvSpPr>
          <p:cNvPr id="3" name="Content Placeholder 2"/>
          <p:cNvSpPr>
            <a:spLocks noGrp="1"/>
          </p:cNvSpPr>
          <p:nvPr>
            <p:ph idx="1"/>
          </p:nvPr>
        </p:nvSpPr>
        <p:spPr>
          <a:xfrm>
            <a:off x="182880" y="2325189"/>
            <a:ext cx="11782697" cy="4271553"/>
          </a:xfrm>
        </p:spPr>
        <p:txBody>
          <a:bodyPr>
            <a:normAutofit lnSpcReduction="10000"/>
          </a:bodyPr>
          <a:lstStyle/>
          <a:p>
            <a:r>
              <a:rPr lang="en-US" dirty="0"/>
              <a:t>JavaScript has three kind of popup boxes: Alert box, Confirm box, and Prompt box</a:t>
            </a:r>
            <a:r>
              <a:rPr lang="en-US" dirty="0" smtClean="0"/>
              <a:t>.</a:t>
            </a:r>
          </a:p>
          <a:p>
            <a:r>
              <a:rPr lang="en-US" dirty="0" smtClean="0"/>
              <a:t>An </a:t>
            </a:r>
            <a:r>
              <a:rPr lang="en-US" dirty="0"/>
              <a:t>alert box is often used if you want to make sure information comes through to the user.</a:t>
            </a:r>
          </a:p>
          <a:p>
            <a:r>
              <a:rPr lang="en-US" dirty="0"/>
              <a:t>When an alert box pops up, the user will have to click "OK" to proceed</a:t>
            </a:r>
            <a:r>
              <a:rPr lang="en-US" dirty="0" smtClean="0"/>
              <a:t>.</a:t>
            </a:r>
          </a:p>
          <a:p>
            <a:pPr marL="457200" lvl="1" indent="0">
              <a:buNone/>
            </a:pPr>
            <a:r>
              <a:rPr lang="nb-NO" dirty="0"/>
              <a:t>alert("I am an alert box</a:t>
            </a:r>
            <a:r>
              <a:rPr lang="nb-NO" dirty="0" smtClean="0"/>
              <a:t>!");</a:t>
            </a:r>
          </a:p>
          <a:p>
            <a:r>
              <a:rPr lang="en-US" dirty="0"/>
              <a:t>A confirm box is often used if you want the user to verify or accept something.</a:t>
            </a:r>
          </a:p>
          <a:p>
            <a:r>
              <a:rPr lang="en-US" dirty="0"/>
              <a:t>When a confirm box pops up, the user will have to click either "OK" or "Cancel" to proceed.</a:t>
            </a:r>
          </a:p>
          <a:p>
            <a:r>
              <a:rPr lang="en-US" dirty="0"/>
              <a:t>If the user clicks "OK", the box returns true. If the user clicks "Cancel", the box returns false</a:t>
            </a:r>
            <a:r>
              <a:rPr lang="en-US" dirty="0" smtClean="0"/>
              <a:t>.</a:t>
            </a:r>
          </a:p>
          <a:p>
            <a:pPr marL="914400" lvl="2" indent="0">
              <a:buNone/>
            </a:pPr>
            <a:r>
              <a:rPr lang="en-US" dirty="0"/>
              <a:t>if (confirm("Press a button!")) {</a:t>
            </a:r>
          </a:p>
          <a:p>
            <a:pPr marL="914400" lvl="2" indent="0">
              <a:buNone/>
            </a:pPr>
            <a:r>
              <a:rPr lang="en-US" dirty="0"/>
              <a:t>  txt = "You pressed OK!";</a:t>
            </a:r>
          </a:p>
          <a:p>
            <a:pPr marL="914400" lvl="2" indent="0">
              <a:buNone/>
            </a:pPr>
            <a:r>
              <a:rPr lang="en-US" dirty="0"/>
              <a:t>} else {</a:t>
            </a:r>
          </a:p>
          <a:p>
            <a:pPr marL="914400" lvl="2" indent="0">
              <a:buNone/>
            </a:pPr>
            <a:r>
              <a:rPr lang="en-US" dirty="0"/>
              <a:t>  txt = "You pressed Cancel!";</a:t>
            </a:r>
          </a:p>
          <a:p>
            <a:pPr marL="914400" lvl="2" indent="0">
              <a:buNone/>
            </a:pPr>
            <a:r>
              <a:rPr lang="en-US" dirty="0"/>
              <a:t>}</a:t>
            </a:r>
          </a:p>
        </p:txBody>
      </p:sp>
    </p:spTree>
    <p:extLst>
      <p:ext uri="{BB962C8B-B14F-4D97-AF65-F5344CB8AC3E}">
        <p14:creationId xmlns:p14="http://schemas.microsoft.com/office/powerpoint/2010/main" val="4110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Timing Event</a:t>
            </a:r>
            <a:endParaRPr lang="en-US" dirty="0"/>
          </a:p>
        </p:txBody>
      </p:sp>
      <p:sp>
        <p:nvSpPr>
          <p:cNvPr id="3" name="Content Placeholder 2"/>
          <p:cNvSpPr>
            <a:spLocks noGrp="1"/>
          </p:cNvSpPr>
          <p:nvPr>
            <p:ph idx="1"/>
          </p:nvPr>
        </p:nvSpPr>
        <p:spPr>
          <a:xfrm>
            <a:off x="326572" y="2272937"/>
            <a:ext cx="11560628" cy="3746863"/>
          </a:xfrm>
        </p:spPr>
        <p:txBody>
          <a:bodyPr>
            <a:normAutofit/>
          </a:bodyPr>
          <a:lstStyle/>
          <a:p>
            <a:r>
              <a:rPr lang="en-US" dirty="0"/>
              <a:t>JavaScript can be executed in time-intervals. This is called timing events</a:t>
            </a:r>
            <a:r>
              <a:rPr lang="en-US" dirty="0" smtClean="0"/>
              <a:t>.</a:t>
            </a:r>
          </a:p>
          <a:p>
            <a:r>
              <a:rPr lang="en-US" dirty="0"/>
              <a:t>The two key methods to use with JavaScript are</a:t>
            </a:r>
            <a:r>
              <a:rPr lang="en-US" dirty="0" smtClean="0"/>
              <a:t>:</a:t>
            </a:r>
            <a:endParaRPr lang="en-US" dirty="0"/>
          </a:p>
          <a:p>
            <a:pPr marL="457200" lvl="1" indent="0">
              <a:buNone/>
            </a:pPr>
            <a:r>
              <a:rPr lang="en-US" dirty="0" smtClean="0"/>
              <a:t>	</a:t>
            </a:r>
            <a:r>
              <a:rPr lang="en-US" dirty="0" err="1" smtClean="0"/>
              <a:t>setTimeout</a:t>
            </a:r>
            <a:r>
              <a:rPr lang="en-US" dirty="0" smtClean="0"/>
              <a:t>(function</a:t>
            </a:r>
            <a:r>
              <a:rPr lang="en-US" dirty="0"/>
              <a:t>, milliseconds)</a:t>
            </a:r>
          </a:p>
          <a:p>
            <a:r>
              <a:rPr lang="en-US" dirty="0"/>
              <a:t>Executes a function, after waiting a specified number of milliseconds</a:t>
            </a:r>
            <a:r>
              <a:rPr lang="en-US" dirty="0" smtClean="0"/>
              <a:t>.</a:t>
            </a:r>
            <a:endParaRPr lang="en-US" dirty="0"/>
          </a:p>
          <a:p>
            <a:pPr marL="0" indent="0">
              <a:buNone/>
            </a:pPr>
            <a:r>
              <a:rPr lang="en-US" dirty="0" smtClean="0"/>
              <a:t>	</a:t>
            </a:r>
            <a:r>
              <a:rPr lang="en-US" dirty="0"/>
              <a:t>	</a:t>
            </a:r>
            <a:r>
              <a:rPr lang="en-US" dirty="0" err="1"/>
              <a:t>setInterval</a:t>
            </a:r>
            <a:r>
              <a:rPr lang="en-US" dirty="0"/>
              <a:t>(function, milliseconds)</a:t>
            </a:r>
          </a:p>
          <a:p>
            <a:r>
              <a:rPr lang="en-US" dirty="0"/>
              <a:t>Same as </a:t>
            </a:r>
            <a:r>
              <a:rPr lang="en-US" dirty="0" err="1"/>
              <a:t>setTimeout</a:t>
            </a:r>
            <a:r>
              <a:rPr lang="en-US" dirty="0"/>
              <a:t>(), but repeats the execution of the function continuously.</a:t>
            </a:r>
          </a:p>
          <a:p>
            <a:r>
              <a:rPr lang="en-US" dirty="0"/>
              <a:t>The </a:t>
            </a:r>
            <a:r>
              <a:rPr lang="en-US" dirty="0" err="1"/>
              <a:t>setTimeout</a:t>
            </a:r>
            <a:r>
              <a:rPr lang="en-US" dirty="0"/>
              <a:t>() and </a:t>
            </a:r>
            <a:r>
              <a:rPr lang="en-US" dirty="0" err="1"/>
              <a:t>setInterval</a:t>
            </a:r>
            <a:r>
              <a:rPr lang="en-US" dirty="0"/>
              <a:t>() are both methods of the HTML DOM Window object.</a:t>
            </a:r>
          </a:p>
        </p:txBody>
      </p:sp>
    </p:spTree>
    <p:extLst>
      <p:ext uri="{BB962C8B-B14F-4D97-AF65-F5344CB8AC3E}">
        <p14:creationId xmlns:p14="http://schemas.microsoft.com/office/powerpoint/2010/main" val="266882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Time Out</a:t>
            </a:r>
            <a:endParaRPr lang="en-US" dirty="0"/>
          </a:p>
        </p:txBody>
      </p:sp>
      <p:sp>
        <p:nvSpPr>
          <p:cNvPr id="3" name="Content Placeholder 2"/>
          <p:cNvSpPr>
            <a:spLocks noGrp="1"/>
          </p:cNvSpPr>
          <p:nvPr>
            <p:ph idx="1"/>
          </p:nvPr>
        </p:nvSpPr>
        <p:spPr>
          <a:xfrm>
            <a:off x="1154954" y="2603500"/>
            <a:ext cx="10066040" cy="3954054"/>
          </a:xfrm>
        </p:spPr>
        <p:txBody>
          <a:bodyPr/>
          <a:lstStyle/>
          <a:p>
            <a:pPr marL="400050" lvl="1" indent="0">
              <a:buNone/>
            </a:pPr>
            <a:r>
              <a:rPr lang="en-US" dirty="0"/>
              <a:t>&lt;button </a:t>
            </a:r>
            <a:r>
              <a:rPr lang="en-US" dirty="0" err="1"/>
              <a:t>onclick</a:t>
            </a:r>
            <a:r>
              <a:rPr lang="en-US" dirty="0"/>
              <a:t>="</a:t>
            </a:r>
            <a:r>
              <a:rPr lang="en-US" dirty="0" err="1"/>
              <a:t>setTimeout</a:t>
            </a:r>
            <a:r>
              <a:rPr lang="en-US" dirty="0"/>
              <a:t>(</a:t>
            </a:r>
            <a:r>
              <a:rPr lang="en-US" dirty="0" err="1"/>
              <a:t>myFunction</a:t>
            </a:r>
            <a:r>
              <a:rPr lang="en-US" dirty="0"/>
              <a:t>, 3000)"&gt;Try it&lt;/button&gt;</a:t>
            </a:r>
            <a:r>
              <a:rPr lang="en-US" dirty="0"/>
              <a:t/>
            </a:r>
            <a:br>
              <a:rPr lang="en-US" dirty="0"/>
            </a:br>
            <a:r>
              <a:rPr lang="en-US" dirty="0"/>
              <a:t/>
            </a:r>
            <a:br>
              <a:rPr lang="en-US" dirty="0"/>
            </a:br>
            <a:r>
              <a:rPr lang="en-US" dirty="0"/>
              <a:t>&lt;script&gt;</a:t>
            </a:r>
            <a:br>
              <a:rPr lang="en-US" dirty="0"/>
            </a:br>
            <a:r>
              <a:rPr lang="en-US" dirty="0"/>
              <a:t>function </a:t>
            </a:r>
            <a:r>
              <a:rPr lang="en-US" dirty="0" err="1"/>
              <a:t>myFunction</a:t>
            </a:r>
            <a:r>
              <a:rPr lang="en-US" dirty="0"/>
              <a:t>() {</a:t>
            </a:r>
            <a:br>
              <a:rPr lang="en-US" dirty="0"/>
            </a:br>
            <a:r>
              <a:rPr lang="en-US" dirty="0"/>
              <a:t>  alert('Hello');</a:t>
            </a:r>
            <a:br>
              <a:rPr lang="en-US" dirty="0"/>
            </a:br>
            <a:r>
              <a:rPr lang="en-US" dirty="0"/>
              <a:t>}</a:t>
            </a:r>
            <a:br>
              <a:rPr lang="en-US" dirty="0"/>
            </a:br>
            <a:r>
              <a:rPr lang="en-US" dirty="0"/>
              <a:t>&lt;/script</a:t>
            </a:r>
            <a:r>
              <a:rPr lang="en-US" dirty="0" smtClean="0"/>
              <a:t>&gt;</a:t>
            </a:r>
          </a:p>
          <a:p>
            <a:pPr marL="685800" lvl="1">
              <a:buFont typeface="Wingdings" panose="05000000000000000000" pitchFamily="2" charset="2"/>
              <a:buChar char="Ø"/>
            </a:pPr>
            <a:r>
              <a:rPr lang="en-US" dirty="0"/>
              <a:t>The </a:t>
            </a:r>
            <a:r>
              <a:rPr lang="en-US" dirty="0" err="1"/>
              <a:t>clearTimeout</a:t>
            </a:r>
            <a:r>
              <a:rPr lang="en-US" dirty="0"/>
              <a:t>() method stops the execution of the function specified in </a:t>
            </a:r>
            <a:r>
              <a:rPr lang="en-US" dirty="0" err="1"/>
              <a:t>setTimeout</a:t>
            </a:r>
            <a:r>
              <a:rPr lang="en-US" dirty="0"/>
              <a:t>().</a:t>
            </a:r>
          </a:p>
          <a:p>
            <a:pPr marL="800100" lvl="2" indent="0">
              <a:buNone/>
            </a:pPr>
            <a:r>
              <a:rPr lang="en-US" dirty="0" err="1"/>
              <a:t>myVar</a:t>
            </a:r>
            <a:r>
              <a:rPr lang="en-US" dirty="0"/>
              <a:t> = </a:t>
            </a:r>
            <a:r>
              <a:rPr lang="en-US" dirty="0" err="1"/>
              <a:t>setTimeout</a:t>
            </a:r>
            <a:r>
              <a:rPr lang="en-US" dirty="0"/>
              <a:t>(function, milliseconds);</a:t>
            </a:r>
          </a:p>
          <a:p>
            <a:pPr marL="800100" lvl="2" indent="0">
              <a:buNone/>
            </a:pPr>
            <a:r>
              <a:rPr lang="en-US" dirty="0" err="1"/>
              <a:t>clearTimeout</a:t>
            </a:r>
            <a:r>
              <a:rPr lang="en-US" dirty="0"/>
              <a:t>(</a:t>
            </a:r>
            <a:r>
              <a:rPr lang="en-US" dirty="0" err="1"/>
              <a:t>myVar</a:t>
            </a:r>
            <a:r>
              <a:rPr lang="en-US" dirty="0"/>
              <a:t>);</a:t>
            </a:r>
            <a:endParaRPr lang="en-US" dirty="0" smtClean="0"/>
          </a:p>
        </p:txBody>
      </p:sp>
    </p:spTree>
    <p:extLst>
      <p:ext uri="{BB962C8B-B14F-4D97-AF65-F5344CB8AC3E}">
        <p14:creationId xmlns:p14="http://schemas.microsoft.com/office/powerpoint/2010/main" val="22335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712411"/>
            <a:ext cx="8761413" cy="706964"/>
          </a:xfrm>
        </p:spPr>
        <p:txBody>
          <a:bodyPr/>
          <a:lstStyle/>
          <a:p>
            <a:r>
              <a:rPr lang="en-US" dirty="0"/>
              <a:t>The </a:t>
            </a:r>
            <a:r>
              <a:rPr lang="en-US" dirty="0" err="1"/>
              <a:t>setInterval</a:t>
            </a:r>
            <a:r>
              <a:rPr lang="en-US" dirty="0"/>
              <a:t>() Method</a:t>
            </a:r>
            <a:br>
              <a:rPr lang="en-US" dirty="0"/>
            </a:br>
            <a:endParaRPr lang="en-US" dirty="0"/>
          </a:p>
        </p:txBody>
      </p:sp>
      <p:sp>
        <p:nvSpPr>
          <p:cNvPr id="3" name="Content Placeholder 2"/>
          <p:cNvSpPr>
            <a:spLocks noGrp="1"/>
          </p:cNvSpPr>
          <p:nvPr>
            <p:ph idx="1"/>
          </p:nvPr>
        </p:nvSpPr>
        <p:spPr>
          <a:xfrm>
            <a:off x="653143" y="2351314"/>
            <a:ext cx="11234057" cy="4323806"/>
          </a:xfrm>
        </p:spPr>
        <p:txBody>
          <a:bodyPr>
            <a:normAutofit/>
          </a:bodyPr>
          <a:lstStyle/>
          <a:p>
            <a:r>
              <a:rPr lang="en-US" dirty="0"/>
              <a:t>The </a:t>
            </a:r>
            <a:r>
              <a:rPr lang="en-US" dirty="0" err="1"/>
              <a:t>setInterval</a:t>
            </a:r>
            <a:r>
              <a:rPr lang="en-US" dirty="0"/>
              <a:t>() method repeats a given function at every given time-interval</a:t>
            </a:r>
            <a:r>
              <a:rPr lang="en-US" dirty="0" smtClean="0"/>
              <a:t>.</a:t>
            </a:r>
          </a:p>
          <a:p>
            <a:pPr marL="800100" lvl="2" indent="0">
              <a:buNone/>
            </a:pPr>
            <a:r>
              <a:rPr lang="en-US" dirty="0" err="1"/>
              <a:t>var</a:t>
            </a:r>
            <a:r>
              <a:rPr lang="en-US" dirty="0"/>
              <a:t> </a:t>
            </a:r>
            <a:r>
              <a:rPr lang="en-US" dirty="0" err="1"/>
              <a:t>myVar</a:t>
            </a:r>
            <a:r>
              <a:rPr lang="en-US" dirty="0"/>
              <a:t> = </a:t>
            </a:r>
            <a:r>
              <a:rPr lang="en-US" dirty="0" err="1"/>
              <a:t>setInterval</a:t>
            </a:r>
            <a:r>
              <a:rPr lang="en-US" dirty="0"/>
              <a:t>(</a:t>
            </a:r>
            <a:r>
              <a:rPr lang="en-US" dirty="0" err="1"/>
              <a:t>myTimer</a:t>
            </a:r>
            <a:r>
              <a:rPr lang="en-US" dirty="0"/>
              <a:t>, 1000);</a:t>
            </a:r>
          </a:p>
          <a:p>
            <a:pPr marL="800100" lvl="2" indent="0">
              <a:buNone/>
            </a:pPr>
            <a:endParaRPr lang="en-US" dirty="0"/>
          </a:p>
          <a:p>
            <a:pPr marL="800100" lvl="2" indent="0">
              <a:buNone/>
            </a:pPr>
            <a:r>
              <a:rPr lang="en-US" dirty="0"/>
              <a:t>function </a:t>
            </a:r>
            <a:r>
              <a:rPr lang="en-US" dirty="0" err="1"/>
              <a:t>myTimer</a:t>
            </a:r>
            <a:r>
              <a:rPr lang="en-US" dirty="0"/>
              <a:t>() {</a:t>
            </a:r>
          </a:p>
          <a:p>
            <a:pPr marL="800100" lvl="2" indent="0">
              <a:buNone/>
            </a:pPr>
            <a:r>
              <a:rPr lang="en-US" dirty="0"/>
              <a:t>  </a:t>
            </a:r>
            <a:r>
              <a:rPr lang="en-US" dirty="0" err="1"/>
              <a:t>var</a:t>
            </a:r>
            <a:r>
              <a:rPr lang="en-US" dirty="0"/>
              <a:t> d = new Date();</a:t>
            </a:r>
          </a:p>
          <a:p>
            <a:pPr marL="800100" lvl="2" indent="0">
              <a:buNone/>
            </a:pPr>
            <a:r>
              <a:rPr lang="en-US" dirty="0"/>
              <a:t>  </a:t>
            </a:r>
            <a:r>
              <a:rPr lang="en-US" dirty="0" err="1"/>
              <a:t>document.getElementById</a:t>
            </a:r>
            <a:r>
              <a:rPr lang="en-US" dirty="0"/>
              <a:t>("demo").</a:t>
            </a:r>
            <a:r>
              <a:rPr lang="en-US" dirty="0" err="1"/>
              <a:t>innerHTML</a:t>
            </a:r>
            <a:r>
              <a:rPr lang="en-US" dirty="0"/>
              <a:t> = </a:t>
            </a:r>
            <a:r>
              <a:rPr lang="en-US" dirty="0" err="1"/>
              <a:t>d.toLocaleTimeString</a:t>
            </a:r>
            <a:r>
              <a:rPr lang="en-US" dirty="0"/>
              <a:t>();</a:t>
            </a:r>
          </a:p>
          <a:p>
            <a:pPr marL="914400" lvl="2" indent="0">
              <a:buNone/>
            </a:pPr>
            <a:r>
              <a:rPr lang="en-US" dirty="0" smtClean="0"/>
              <a:t>}</a:t>
            </a:r>
          </a:p>
          <a:p>
            <a:r>
              <a:rPr lang="en-US" dirty="0"/>
              <a:t>The </a:t>
            </a:r>
            <a:r>
              <a:rPr lang="en-US" dirty="0" err="1"/>
              <a:t>clearInterval</a:t>
            </a:r>
            <a:r>
              <a:rPr lang="en-US" dirty="0"/>
              <a:t>() method stops the executions of the function specified in the </a:t>
            </a:r>
            <a:r>
              <a:rPr lang="en-US" dirty="0" err="1"/>
              <a:t>setInterval</a:t>
            </a:r>
            <a:r>
              <a:rPr lang="en-US" dirty="0"/>
              <a:t>() method</a:t>
            </a:r>
            <a:r>
              <a:rPr lang="en-US" dirty="0" smtClean="0"/>
              <a:t>.</a:t>
            </a:r>
          </a:p>
          <a:p>
            <a:pPr marL="457200" lvl="1" indent="0">
              <a:buNone/>
            </a:pPr>
            <a:r>
              <a:rPr lang="en-US" dirty="0" smtClean="0"/>
              <a:t>	</a:t>
            </a:r>
            <a:r>
              <a:rPr lang="en-US" dirty="0" err="1" smtClean="0"/>
              <a:t>myVar</a:t>
            </a:r>
            <a:r>
              <a:rPr lang="en-US" dirty="0" smtClean="0"/>
              <a:t> </a:t>
            </a:r>
            <a:r>
              <a:rPr lang="en-US" dirty="0"/>
              <a:t>= </a:t>
            </a:r>
            <a:r>
              <a:rPr lang="en-US" dirty="0" err="1"/>
              <a:t>setInterval</a:t>
            </a:r>
            <a:r>
              <a:rPr lang="en-US" dirty="0"/>
              <a:t>(function, milliseconds);</a:t>
            </a:r>
          </a:p>
          <a:p>
            <a:pPr marL="457200" lvl="1" indent="0">
              <a:buNone/>
            </a:pPr>
            <a:r>
              <a:rPr lang="en-US" dirty="0" smtClean="0"/>
              <a:t>	</a:t>
            </a:r>
            <a:r>
              <a:rPr lang="en-US" dirty="0" err="1" smtClean="0"/>
              <a:t>clearInterval</a:t>
            </a:r>
            <a:r>
              <a:rPr lang="en-US" dirty="0" smtClean="0"/>
              <a:t>(</a:t>
            </a:r>
            <a:r>
              <a:rPr lang="en-US" dirty="0" err="1" smtClean="0"/>
              <a:t>myVar</a:t>
            </a:r>
            <a:r>
              <a:rPr lang="en-US" dirty="0"/>
              <a:t>);</a:t>
            </a:r>
          </a:p>
        </p:txBody>
      </p:sp>
    </p:spTree>
    <p:extLst>
      <p:ext uri="{BB962C8B-B14F-4D97-AF65-F5344CB8AC3E}">
        <p14:creationId xmlns:p14="http://schemas.microsoft.com/office/powerpoint/2010/main" val="1502452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TotalTime>
  <Words>901</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JS Browser BOM</vt:lpstr>
      <vt:lpstr>PowerPoint Presentation</vt:lpstr>
      <vt:lpstr>Window Screen</vt:lpstr>
      <vt:lpstr>Window Location</vt:lpstr>
      <vt:lpstr>Window History</vt:lpstr>
      <vt:lpstr>Pop-Up Boxes</vt:lpstr>
      <vt:lpstr>JS Timing Event</vt:lpstr>
      <vt:lpstr>Set Time Out</vt:lpstr>
      <vt:lpstr>The setInterval() Method </vt:lpstr>
      <vt:lpstr>Cookies</vt:lpstr>
      <vt:lpstr>Making Network Request ( Fetch API)</vt:lpstr>
      <vt:lpstr>PowerPoint Presentation</vt:lpstr>
      <vt:lpstr>Use fetch() to POST JSON-encoded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Browser BOM</dc:title>
  <dc:creator>Olamilekan</dc:creator>
  <cp:lastModifiedBy>Olamilekan</cp:lastModifiedBy>
  <cp:revision>5</cp:revision>
  <dcterms:created xsi:type="dcterms:W3CDTF">2019-04-18T08:03:44Z</dcterms:created>
  <dcterms:modified xsi:type="dcterms:W3CDTF">2019-04-18T08:57:41Z</dcterms:modified>
</cp:coreProperties>
</file>