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2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4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8729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70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16069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641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4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5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0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0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2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70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6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2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2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6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JS 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637" y="139337"/>
            <a:ext cx="8596668" cy="879566"/>
          </a:xfrm>
        </p:spPr>
        <p:txBody>
          <a:bodyPr/>
          <a:lstStyle/>
          <a:p>
            <a:r>
              <a:rPr lang="en-US" dirty="0" smtClean="0"/>
              <a:t>DOM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822961"/>
            <a:ext cx="11157615" cy="5218402"/>
          </a:xfrm>
        </p:spPr>
        <p:txBody>
          <a:bodyPr/>
          <a:lstStyle/>
          <a:p>
            <a:r>
              <a:rPr lang="en-US" dirty="0"/>
              <a:t>The HTML DOM document object is the owner of all other objects in your web page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63" y="1299345"/>
            <a:ext cx="77724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9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052" y="608897"/>
            <a:ext cx="6924675" cy="264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052" y="3650387"/>
            <a:ext cx="7829550" cy="1438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3052" y="5499463"/>
            <a:ext cx="628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much more. Kindly find out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50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757646"/>
          </a:xfrm>
        </p:spPr>
        <p:txBody>
          <a:bodyPr>
            <a:normAutofit fontScale="90000"/>
          </a:bodyPr>
          <a:lstStyle/>
          <a:p>
            <a:r>
              <a:rPr lang="en-US" dirty="0"/>
              <a:t>JavaScript HTML DOM 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62594"/>
            <a:ext cx="8596668" cy="551252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document.getElementById</a:t>
            </a:r>
            <a:r>
              <a:rPr lang="en-US" dirty="0"/>
              <a:t>("intro")</a:t>
            </a:r>
          </a:p>
          <a:p>
            <a:r>
              <a:rPr lang="en-US" dirty="0" err="1"/>
              <a:t>document.getElementsByTagName</a:t>
            </a:r>
            <a:r>
              <a:rPr lang="en-US" dirty="0"/>
              <a:t>("p")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('demo')</a:t>
            </a:r>
          </a:p>
          <a:p>
            <a:r>
              <a:rPr lang="en-US" dirty="0" err="1"/>
              <a:t>document.getElementsByClassName</a:t>
            </a:r>
            <a:r>
              <a:rPr lang="en-US" dirty="0"/>
              <a:t>("intro");</a:t>
            </a:r>
          </a:p>
          <a:p>
            <a:r>
              <a:rPr lang="en-US" dirty="0" err="1"/>
              <a:t>document.querySelectorAll</a:t>
            </a:r>
            <a:r>
              <a:rPr lang="en-US" dirty="0"/>
              <a:t>("</a:t>
            </a:r>
            <a:r>
              <a:rPr lang="en-US" dirty="0" err="1"/>
              <a:t>p.intro</a:t>
            </a:r>
            <a:r>
              <a:rPr lang="en-US" dirty="0" smtClean="0"/>
              <a:t>");</a:t>
            </a:r>
          </a:p>
          <a:p>
            <a:r>
              <a:rPr lang="en-US" dirty="0"/>
              <a:t>The following HTML objects (and object collections) are also accessible:</a:t>
            </a:r>
          </a:p>
          <a:p>
            <a:endParaRPr lang="en-US" dirty="0"/>
          </a:p>
          <a:p>
            <a:r>
              <a:rPr lang="en-US" dirty="0" err="1"/>
              <a:t>document.anchors</a:t>
            </a:r>
            <a:endParaRPr lang="en-US" dirty="0"/>
          </a:p>
          <a:p>
            <a:r>
              <a:rPr lang="en-US" dirty="0" err="1"/>
              <a:t>document.body</a:t>
            </a:r>
            <a:endParaRPr lang="en-US" dirty="0"/>
          </a:p>
          <a:p>
            <a:r>
              <a:rPr lang="en-US" dirty="0" err="1"/>
              <a:t>document.documentElement</a:t>
            </a:r>
            <a:endParaRPr lang="en-US" dirty="0"/>
          </a:p>
          <a:p>
            <a:r>
              <a:rPr lang="en-US" dirty="0" err="1"/>
              <a:t>document.embeds</a:t>
            </a:r>
            <a:endParaRPr lang="en-US" dirty="0"/>
          </a:p>
          <a:p>
            <a:r>
              <a:rPr lang="en-US" dirty="0" err="1"/>
              <a:t>document.forms</a:t>
            </a:r>
            <a:endParaRPr lang="en-US" dirty="0"/>
          </a:p>
          <a:p>
            <a:r>
              <a:rPr lang="en-US" dirty="0" err="1"/>
              <a:t>document.head</a:t>
            </a:r>
            <a:endParaRPr lang="en-US" dirty="0"/>
          </a:p>
          <a:p>
            <a:r>
              <a:rPr lang="en-US" dirty="0" err="1"/>
              <a:t>document.images</a:t>
            </a:r>
            <a:endParaRPr lang="en-US" dirty="0"/>
          </a:p>
          <a:p>
            <a:r>
              <a:rPr lang="en-US" dirty="0" err="1"/>
              <a:t>document.links</a:t>
            </a:r>
            <a:endParaRPr lang="en-US" dirty="0"/>
          </a:p>
          <a:p>
            <a:r>
              <a:rPr lang="en-US" dirty="0" err="1"/>
              <a:t>document.scripts</a:t>
            </a:r>
            <a:endParaRPr lang="en-US" dirty="0"/>
          </a:p>
          <a:p>
            <a:r>
              <a:rPr lang="en-US" dirty="0" err="1"/>
              <a:t>document.title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4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</a:p>
          <a:p>
            <a:r>
              <a:rPr lang="en-US" dirty="0" smtClean="0"/>
              <a:t>Function (call &amp; apply)</a:t>
            </a:r>
          </a:p>
          <a:p>
            <a:r>
              <a:rPr lang="en-US" dirty="0" smtClean="0"/>
              <a:t>HTML DOM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4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57" y="191588"/>
            <a:ext cx="8596668" cy="1320800"/>
          </a:xfrm>
        </p:spPr>
        <p:txBody>
          <a:bodyPr/>
          <a:lstStyle/>
          <a:p>
            <a:r>
              <a:rPr lang="en-US" dirty="0" smtClean="0"/>
              <a:t>Object </a:t>
            </a:r>
            <a:r>
              <a:rPr lang="en-US" dirty="0" err="1" smtClean="0"/>
              <a:t>Contructor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4217"/>
            <a:ext cx="11025051" cy="56039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Sometimes we need a "blueprint" for creating many objects of the same "type</a:t>
            </a:r>
            <a:r>
              <a:rPr lang="en-US" dirty="0" smtClean="0"/>
              <a:t>".</a:t>
            </a:r>
            <a:endParaRPr lang="en-US" dirty="0"/>
          </a:p>
          <a:p>
            <a:r>
              <a:rPr lang="en-US" dirty="0"/>
              <a:t>The way to create an "object type", is to use an object constructor function</a:t>
            </a:r>
            <a:r>
              <a:rPr lang="en-US" dirty="0" smtClean="0"/>
              <a:t>.</a:t>
            </a:r>
          </a:p>
          <a:p>
            <a:pPr marL="1257300" lvl="3" indent="0">
              <a:buNone/>
            </a:pPr>
            <a:r>
              <a:rPr lang="en-US" dirty="0"/>
              <a:t>function Person(first, last, age, eye) </a:t>
            </a:r>
            <a:r>
              <a:rPr lang="en-US" dirty="0" smtClean="0"/>
              <a:t>{</a:t>
            </a:r>
          </a:p>
          <a:p>
            <a:pPr marL="1257300" lvl="3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/>
              <a:t>this.firstName</a:t>
            </a:r>
            <a:r>
              <a:rPr lang="en-US" dirty="0"/>
              <a:t> = first;</a:t>
            </a:r>
          </a:p>
          <a:p>
            <a:pPr marL="1257300" lvl="3" indent="0">
              <a:buNone/>
            </a:pPr>
            <a:r>
              <a:rPr lang="en-US" dirty="0" smtClean="0"/>
              <a:t>	 </a:t>
            </a:r>
            <a:r>
              <a:rPr lang="en-US" dirty="0" err="1"/>
              <a:t>this.lastName</a:t>
            </a:r>
            <a:r>
              <a:rPr lang="en-US" dirty="0"/>
              <a:t> = last;</a:t>
            </a:r>
          </a:p>
          <a:p>
            <a:pPr marL="1257300" lvl="3" indent="0">
              <a:buNone/>
            </a:pPr>
            <a:r>
              <a:rPr lang="en-US" dirty="0" smtClean="0"/>
              <a:t>	  </a:t>
            </a:r>
            <a:r>
              <a:rPr lang="en-US" dirty="0" err="1"/>
              <a:t>this.age</a:t>
            </a:r>
            <a:r>
              <a:rPr lang="en-US" dirty="0"/>
              <a:t> = age;</a:t>
            </a:r>
          </a:p>
          <a:p>
            <a:pPr marL="1257300" lvl="3" indent="0">
              <a:buNone/>
            </a:pPr>
            <a:r>
              <a:rPr lang="en-US" dirty="0" smtClean="0"/>
              <a:t>	  </a:t>
            </a:r>
            <a:r>
              <a:rPr lang="en-US" dirty="0" err="1"/>
              <a:t>this.eyeColor</a:t>
            </a:r>
            <a:r>
              <a:rPr lang="en-US" dirty="0"/>
              <a:t> = eye</a:t>
            </a:r>
            <a:r>
              <a:rPr lang="en-US" dirty="0" smtClean="0"/>
              <a:t>;</a:t>
            </a:r>
          </a:p>
          <a:p>
            <a:pPr marL="1257300" lvl="3" indent="0">
              <a:buNone/>
            </a:pPr>
            <a:r>
              <a:rPr lang="en-US" dirty="0"/>
              <a:t> this.name = function() {return </a:t>
            </a:r>
            <a:r>
              <a:rPr lang="en-US" dirty="0" err="1"/>
              <a:t>this.firstName</a:t>
            </a:r>
            <a:r>
              <a:rPr lang="en-US" dirty="0"/>
              <a:t> + " " + </a:t>
            </a:r>
            <a:r>
              <a:rPr lang="en-US" dirty="0" err="1"/>
              <a:t>this.lastName</a:t>
            </a:r>
            <a:r>
              <a:rPr lang="en-US" dirty="0"/>
              <a:t>;};</a:t>
            </a:r>
          </a:p>
          <a:p>
            <a:pPr marL="1257300" lvl="3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lvl="3"/>
            <a:endParaRPr lang="en-US" dirty="0"/>
          </a:p>
          <a:p>
            <a:pPr marL="1257300" lvl="3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myFather</a:t>
            </a:r>
            <a:r>
              <a:rPr lang="en-US" dirty="0"/>
              <a:t> = new Person("John", "Doe", 50, "blue");</a:t>
            </a:r>
          </a:p>
          <a:p>
            <a:pPr marL="1257300" lvl="3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myMother</a:t>
            </a:r>
            <a:r>
              <a:rPr lang="en-US" dirty="0"/>
              <a:t> = new Person("Sally", "Rally", 48, "green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/>
              <a:t>Adding a Method to an </a:t>
            </a:r>
            <a:r>
              <a:rPr lang="en-US" dirty="0" smtClean="0"/>
              <a:t>Object</a:t>
            </a:r>
          </a:p>
          <a:p>
            <a:pPr marL="800100" lvl="2" indent="0">
              <a:buNone/>
            </a:pPr>
            <a:r>
              <a:rPr lang="en-US" dirty="0"/>
              <a:t>myFather.name = function ()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return </a:t>
            </a:r>
            <a:r>
              <a:rPr lang="en-US" dirty="0" err="1"/>
              <a:t>this.firstName</a:t>
            </a:r>
            <a:r>
              <a:rPr lang="en-US" dirty="0"/>
              <a:t> + " " + </a:t>
            </a:r>
            <a:r>
              <a:rPr lang="en-US" dirty="0" err="1"/>
              <a:t>this.lastName</a:t>
            </a:r>
            <a:r>
              <a:rPr lang="en-US" dirty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cannot add a new method to an object constructor the same way you add a new method to an existing object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cannot add a new property to an object constructor the same way you add a new property to an existing object</a:t>
            </a:r>
            <a:endParaRPr lang="en-US" dirty="0" smtClean="0"/>
          </a:p>
          <a:p>
            <a:pPr marL="8001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837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39" y="0"/>
            <a:ext cx="10190964" cy="1320800"/>
          </a:xfrm>
        </p:spPr>
        <p:txBody>
          <a:bodyPr/>
          <a:lstStyle/>
          <a:p>
            <a:r>
              <a:rPr lang="en-US" dirty="0" smtClean="0"/>
              <a:t>Object Prototype  (Prototype Inheritance)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894" y="1128623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Sometimes you want to add new properties (or methods) to all existing objects of a given type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Sometimes you want to add new properties (or methods) to an object constructor</a:t>
            </a:r>
            <a:r>
              <a:rPr lang="en-US" dirty="0" smtClean="0"/>
              <a:t>.</a:t>
            </a:r>
          </a:p>
          <a:p>
            <a:pPr marL="1257300" lvl="3" indent="0">
              <a:buNone/>
            </a:pPr>
            <a:r>
              <a:rPr lang="en-US" dirty="0"/>
              <a:t>function Person(first, last, age, </a:t>
            </a:r>
            <a:r>
              <a:rPr lang="en-US" dirty="0" err="1"/>
              <a:t>eyecolor</a:t>
            </a:r>
            <a:r>
              <a:rPr lang="en-US" dirty="0"/>
              <a:t>) {</a:t>
            </a:r>
          </a:p>
          <a:p>
            <a:pPr marL="1714500" lvl="4" indent="0">
              <a:buNone/>
            </a:pPr>
            <a:r>
              <a:rPr lang="en-US" dirty="0"/>
              <a:t>  </a:t>
            </a:r>
            <a:r>
              <a:rPr lang="en-US" dirty="0" err="1"/>
              <a:t>this.firstName</a:t>
            </a:r>
            <a:r>
              <a:rPr lang="en-US" dirty="0"/>
              <a:t> = first;</a:t>
            </a:r>
          </a:p>
          <a:p>
            <a:pPr marL="1714500" lvl="4" indent="0">
              <a:buNone/>
            </a:pPr>
            <a:r>
              <a:rPr lang="en-US" dirty="0"/>
              <a:t>  </a:t>
            </a:r>
            <a:r>
              <a:rPr lang="en-US" dirty="0" err="1"/>
              <a:t>this.lastName</a:t>
            </a:r>
            <a:r>
              <a:rPr lang="en-US" dirty="0"/>
              <a:t> = last;</a:t>
            </a:r>
          </a:p>
          <a:p>
            <a:pPr marL="1714500" lvl="4" indent="0">
              <a:buNone/>
            </a:pPr>
            <a:r>
              <a:rPr lang="en-US" dirty="0"/>
              <a:t>  </a:t>
            </a:r>
            <a:r>
              <a:rPr lang="en-US" dirty="0" err="1"/>
              <a:t>this.age</a:t>
            </a:r>
            <a:r>
              <a:rPr lang="en-US" dirty="0"/>
              <a:t> = age;</a:t>
            </a:r>
          </a:p>
          <a:p>
            <a:pPr marL="1714500" lvl="4" indent="0">
              <a:buNone/>
            </a:pPr>
            <a:r>
              <a:rPr lang="en-US" dirty="0"/>
              <a:t>  </a:t>
            </a:r>
            <a:r>
              <a:rPr lang="en-US" dirty="0" err="1"/>
              <a:t>this.eyeColor</a:t>
            </a:r>
            <a:r>
              <a:rPr lang="en-US" dirty="0"/>
              <a:t> = </a:t>
            </a:r>
            <a:r>
              <a:rPr lang="en-US" dirty="0" err="1"/>
              <a:t>eyecolor</a:t>
            </a:r>
            <a:r>
              <a:rPr lang="en-US" dirty="0"/>
              <a:t>;</a:t>
            </a:r>
          </a:p>
          <a:p>
            <a:pPr marL="1257300" lvl="3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1257300" lvl="3" indent="0">
              <a:buNone/>
            </a:pPr>
            <a:r>
              <a:rPr lang="en-US" dirty="0" err="1"/>
              <a:t>Person.prototype.nationality</a:t>
            </a:r>
            <a:r>
              <a:rPr lang="en-US" dirty="0"/>
              <a:t> = "English</a:t>
            </a:r>
            <a:r>
              <a:rPr lang="en-US" dirty="0" smtClean="0"/>
              <a:t>";</a:t>
            </a:r>
          </a:p>
          <a:p>
            <a:pPr marL="1257300" lvl="3" indent="0">
              <a:buNone/>
            </a:pPr>
            <a:endParaRPr lang="en-US" dirty="0" smtClean="0"/>
          </a:p>
          <a:p>
            <a:pPr marL="1257300" lvl="3" indent="0">
              <a:buNone/>
            </a:pPr>
            <a:r>
              <a:rPr lang="en-US" dirty="0"/>
              <a:t>Person.prototype.name = function() {</a:t>
            </a:r>
          </a:p>
          <a:p>
            <a:pPr marL="1257300" lvl="3" indent="0">
              <a:buNone/>
            </a:pPr>
            <a:r>
              <a:rPr lang="en-US" dirty="0"/>
              <a:t>  return </a:t>
            </a:r>
            <a:r>
              <a:rPr lang="en-US" dirty="0" err="1"/>
              <a:t>this.firstName</a:t>
            </a:r>
            <a:r>
              <a:rPr lang="en-US" dirty="0"/>
              <a:t> + " " + </a:t>
            </a:r>
            <a:r>
              <a:rPr lang="en-US" dirty="0" err="1"/>
              <a:t>this.lastName</a:t>
            </a:r>
            <a:r>
              <a:rPr lang="en-US" dirty="0"/>
              <a:t>;</a:t>
            </a:r>
          </a:p>
          <a:p>
            <a:pPr marL="1257300" lvl="3" indent="0">
              <a:buNone/>
            </a:pPr>
            <a:r>
              <a:rPr lang="en-US" dirty="0" smtClean="0"/>
              <a:t>};</a:t>
            </a:r>
          </a:p>
          <a:p>
            <a:pPr marL="1257300" lvl="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36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25" y="100149"/>
            <a:ext cx="8596668" cy="840377"/>
          </a:xfrm>
        </p:spPr>
        <p:txBody>
          <a:bodyPr/>
          <a:lstStyle/>
          <a:p>
            <a:r>
              <a:rPr lang="en-US" dirty="0" smtClean="0"/>
              <a:t>Function (call method)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83771"/>
            <a:ext cx="10765729" cy="59566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With the call() method, you can write a method that can be used on different objects</a:t>
            </a:r>
            <a:r>
              <a:rPr lang="en-US" dirty="0" smtClean="0"/>
              <a:t>.</a:t>
            </a:r>
          </a:p>
          <a:p>
            <a:r>
              <a:rPr lang="en-US" dirty="0"/>
              <a:t>With call(), an object can use a method belonging to another object</a:t>
            </a:r>
            <a:r>
              <a:rPr lang="en-US" dirty="0" smtClean="0"/>
              <a:t>.</a:t>
            </a:r>
          </a:p>
          <a:p>
            <a:pPr marL="1257300" lvl="3" indent="0">
              <a:buNone/>
            </a:pPr>
            <a:r>
              <a:rPr lang="en-US" dirty="0" err="1"/>
              <a:t>var</a:t>
            </a:r>
            <a:r>
              <a:rPr lang="en-US" dirty="0"/>
              <a:t> person = {</a:t>
            </a:r>
          </a:p>
          <a:p>
            <a:pPr marL="1257300" lvl="3" indent="0">
              <a:buNone/>
            </a:pPr>
            <a:r>
              <a:rPr lang="en-US" dirty="0"/>
              <a:t>  </a:t>
            </a:r>
            <a:r>
              <a:rPr lang="en-US" dirty="0" err="1"/>
              <a:t>fullName</a:t>
            </a:r>
            <a:r>
              <a:rPr lang="en-US" dirty="0"/>
              <a:t>: function() {</a:t>
            </a:r>
          </a:p>
          <a:p>
            <a:pPr marL="1257300" lvl="3" indent="0">
              <a:buNone/>
            </a:pPr>
            <a:r>
              <a:rPr lang="en-US" dirty="0"/>
              <a:t>    return </a:t>
            </a:r>
            <a:r>
              <a:rPr lang="en-US" dirty="0" err="1"/>
              <a:t>this.firstName</a:t>
            </a:r>
            <a:r>
              <a:rPr lang="en-US" dirty="0"/>
              <a:t> + " " + </a:t>
            </a:r>
            <a:r>
              <a:rPr lang="en-US" dirty="0" err="1"/>
              <a:t>this.lastName</a:t>
            </a:r>
            <a:r>
              <a:rPr lang="en-US" dirty="0"/>
              <a:t>;</a:t>
            </a:r>
          </a:p>
          <a:p>
            <a:pPr marL="1257300" lvl="3" indent="0">
              <a:buNone/>
            </a:pPr>
            <a:r>
              <a:rPr lang="en-US" dirty="0"/>
              <a:t>  }</a:t>
            </a:r>
          </a:p>
          <a:p>
            <a:pPr marL="1257300" lvl="3" indent="0">
              <a:buNone/>
            </a:pPr>
            <a:r>
              <a:rPr lang="en-US" dirty="0" smtClean="0"/>
              <a:t>}</a:t>
            </a:r>
          </a:p>
          <a:p>
            <a:pPr marL="1257300" lvl="3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personArgs</a:t>
            </a:r>
            <a:r>
              <a:rPr lang="en-US" dirty="0" smtClean="0"/>
              <a:t> </a:t>
            </a:r>
            <a:r>
              <a:rPr lang="en-US" dirty="0"/>
              <a:t>= {</a:t>
            </a:r>
          </a:p>
          <a:p>
            <a:pPr marL="1257300" lvl="3" indent="0">
              <a:buNone/>
            </a:pPr>
            <a:r>
              <a:rPr lang="en-US" dirty="0"/>
              <a:t>  </a:t>
            </a:r>
            <a:r>
              <a:rPr lang="en-US" dirty="0" err="1"/>
              <a:t>fullName</a:t>
            </a:r>
            <a:r>
              <a:rPr lang="en-US" dirty="0"/>
              <a:t>: function(city, country) {</a:t>
            </a:r>
          </a:p>
          <a:p>
            <a:pPr marL="1257300" lvl="3" indent="0">
              <a:buNone/>
            </a:pPr>
            <a:r>
              <a:rPr lang="en-US" dirty="0"/>
              <a:t>    return </a:t>
            </a:r>
            <a:r>
              <a:rPr lang="en-US" dirty="0" err="1"/>
              <a:t>this.firstName</a:t>
            </a:r>
            <a:r>
              <a:rPr lang="en-US" dirty="0"/>
              <a:t> + " " + </a:t>
            </a:r>
            <a:r>
              <a:rPr lang="en-US" dirty="0" err="1"/>
              <a:t>this.lastName</a:t>
            </a:r>
            <a:r>
              <a:rPr lang="en-US" dirty="0"/>
              <a:t> + "," + city + "," + country;</a:t>
            </a:r>
          </a:p>
          <a:p>
            <a:pPr marL="1257300" lvl="3" indent="0">
              <a:buNone/>
            </a:pPr>
            <a:r>
              <a:rPr lang="en-US" dirty="0"/>
              <a:t>  }</a:t>
            </a:r>
          </a:p>
          <a:p>
            <a:pPr marL="1257300" lvl="3" indent="0">
              <a:buNone/>
            </a:pPr>
            <a:r>
              <a:rPr lang="en-US" dirty="0"/>
              <a:t>}</a:t>
            </a:r>
          </a:p>
          <a:p>
            <a:pPr marL="1257300" lvl="3" indent="0">
              <a:buNone/>
            </a:pPr>
            <a:r>
              <a:rPr lang="en-US" dirty="0" err="1"/>
              <a:t>var</a:t>
            </a:r>
            <a:r>
              <a:rPr lang="en-US" dirty="0"/>
              <a:t> person1 = {</a:t>
            </a:r>
          </a:p>
          <a:p>
            <a:pPr marL="1257300" lvl="3" indent="0">
              <a:buNone/>
            </a:pPr>
            <a:r>
              <a:rPr lang="en-US" dirty="0"/>
              <a:t>  </a:t>
            </a:r>
            <a:r>
              <a:rPr lang="en-US" dirty="0" err="1"/>
              <a:t>firstName</a:t>
            </a:r>
            <a:r>
              <a:rPr lang="en-US" dirty="0"/>
              <a:t>:"John",</a:t>
            </a:r>
          </a:p>
          <a:p>
            <a:pPr marL="1257300" lvl="3" indent="0">
              <a:buNone/>
            </a:pPr>
            <a:r>
              <a:rPr lang="en-US" dirty="0"/>
              <a:t>  </a:t>
            </a:r>
            <a:r>
              <a:rPr lang="en-US" dirty="0" err="1"/>
              <a:t>lastName</a:t>
            </a:r>
            <a:r>
              <a:rPr lang="en-US" dirty="0"/>
              <a:t>: "Doe"</a:t>
            </a:r>
          </a:p>
          <a:p>
            <a:pPr marL="1257300" lvl="3" indent="0">
              <a:buNone/>
            </a:pPr>
            <a:r>
              <a:rPr lang="en-US" dirty="0"/>
              <a:t>}</a:t>
            </a:r>
          </a:p>
          <a:p>
            <a:pPr marL="1257300" lvl="3" indent="0">
              <a:buNone/>
            </a:pPr>
            <a:r>
              <a:rPr lang="en-US" dirty="0" err="1"/>
              <a:t>var</a:t>
            </a:r>
            <a:r>
              <a:rPr lang="en-US" dirty="0"/>
              <a:t> person2 = {</a:t>
            </a:r>
          </a:p>
          <a:p>
            <a:pPr marL="1257300" lvl="3" indent="0">
              <a:buNone/>
            </a:pPr>
            <a:r>
              <a:rPr lang="en-US" dirty="0"/>
              <a:t>  </a:t>
            </a:r>
            <a:r>
              <a:rPr lang="en-US" dirty="0" err="1"/>
              <a:t>firstName</a:t>
            </a:r>
            <a:r>
              <a:rPr lang="en-US" dirty="0"/>
              <a:t>:"Mary",</a:t>
            </a:r>
          </a:p>
          <a:p>
            <a:pPr marL="1257300" lvl="3" indent="0">
              <a:buNone/>
            </a:pPr>
            <a:r>
              <a:rPr lang="en-US" dirty="0"/>
              <a:t>  </a:t>
            </a:r>
            <a:r>
              <a:rPr lang="en-US" dirty="0" err="1"/>
              <a:t>lastName</a:t>
            </a:r>
            <a:r>
              <a:rPr lang="en-US" dirty="0"/>
              <a:t>: "Doe"</a:t>
            </a:r>
          </a:p>
          <a:p>
            <a:pPr marL="1257300" lvl="3" indent="0">
              <a:buNone/>
            </a:pPr>
            <a:r>
              <a:rPr lang="en-US" dirty="0"/>
              <a:t>}</a:t>
            </a:r>
          </a:p>
          <a:p>
            <a:pPr marL="1257300" lvl="3" indent="0">
              <a:buNone/>
            </a:pPr>
            <a:r>
              <a:rPr lang="en-US" dirty="0" err="1"/>
              <a:t>person.fullName.call</a:t>
            </a:r>
            <a:r>
              <a:rPr lang="en-US" dirty="0"/>
              <a:t>(person1);  // Will return "John </a:t>
            </a:r>
            <a:r>
              <a:rPr lang="en-US" dirty="0" smtClean="0"/>
              <a:t>Doe“</a:t>
            </a:r>
          </a:p>
          <a:p>
            <a:pPr marL="1257300" lvl="3" indent="0">
              <a:buNone/>
            </a:pPr>
            <a:r>
              <a:rPr lang="en-US" dirty="0" err="1" smtClean="0"/>
              <a:t>personArgs.fullName.call</a:t>
            </a:r>
            <a:r>
              <a:rPr lang="en-US" dirty="0" smtClean="0"/>
              <a:t>(person1</a:t>
            </a:r>
            <a:r>
              <a:rPr lang="en-US" dirty="0"/>
              <a:t>, "Oslo", "Norway");</a:t>
            </a:r>
            <a:endParaRPr lang="en-US" dirty="0" smtClean="0"/>
          </a:p>
          <a:p>
            <a:pPr marL="12573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80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0"/>
            <a:ext cx="8596668" cy="1320800"/>
          </a:xfrm>
        </p:spPr>
        <p:txBody>
          <a:bodyPr/>
          <a:lstStyle/>
          <a:p>
            <a:r>
              <a:rPr lang="en-US" dirty="0" smtClean="0"/>
              <a:t>Function ( apply() method)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887" y="919618"/>
            <a:ext cx="11471123" cy="5768565"/>
          </a:xfrm>
        </p:spPr>
        <p:txBody>
          <a:bodyPr>
            <a:normAutofit/>
          </a:bodyPr>
          <a:lstStyle/>
          <a:p>
            <a:r>
              <a:rPr lang="en-US" dirty="0"/>
              <a:t>With the apply() method, you can write a method that can be used on different objects</a:t>
            </a:r>
            <a:r>
              <a:rPr lang="en-US" dirty="0" smtClean="0"/>
              <a:t>.</a:t>
            </a:r>
          </a:p>
          <a:p>
            <a:r>
              <a:rPr lang="en-US" dirty="0"/>
              <a:t>The apply() method is similar to the call() </a:t>
            </a:r>
            <a:r>
              <a:rPr lang="en-US" dirty="0" smtClean="0"/>
              <a:t>method</a:t>
            </a:r>
          </a:p>
          <a:p>
            <a:pPr marL="800100" lvl="2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person = {</a:t>
            </a:r>
          </a:p>
          <a:p>
            <a:pPr marL="800100" lvl="2" indent="0">
              <a:buNone/>
            </a:pPr>
            <a:r>
              <a:rPr lang="en-US" dirty="0"/>
              <a:t>  </a:t>
            </a:r>
            <a:r>
              <a:rPr lang="en-US" dirty="0" err="1"/>
              <a:t>fullName</a:t>
            </a:r>
            <a:r>
              <a:rPr lang="en-US" dirty="0"/>
              <a:t>: function() {</a:t>
            </a:r>
          </a:p>
          <a:p>
            <a:pPr marL="800100" lvl="2" indent="0">
              <a:buNone/>
            </a:pPr>
            <a:r>
              <a:rPr lang="en-US" dirty="0"/>
              <a:t>    return </a:t>
            </a:r>
            <a:r>
              <a:rPr lang="en-US" dirty="0" err="1"/>
              <a:t>this.firstName</a:t>
            </a:r>
            <a:r>
              <a:rPr lang="en-US" dirty="0"/>
              <a:t> + " " + </a:t>
            </a:r>
            <a:r>
              <a:rPr lang="en-US" dirty="0" err="1"/>
              <a:t>this.lastName</a:t>
            </a:r>
            <a:r>
              <a:rPr lang="en-US" dirty="0"/>
              <a:t>;</a:t>
            </a:r>
          </a:p>
          <a:p>
            <a:pPr marL="800100" lvl="2" indent="0">
              <a:buNone/>
            </a:pPr>
            <a:r>
              <a:rPr lang="en-US" dirty="0"/>
              <a:t>  }</a:t>
            </a:r>
          </a:p>
          <a:p>
            <a:pPr marL="800100" lvl="2" indent="0">
              <a:buNone/>
            </a:pPr>
            <a:r>
              <a:rPr lang="en-US" dirty="0"/>
              <a:t>}</a:t>
            </a:r>
          </a:p>
          <a:p>
            <a:pPr marL="800100" lvl="2" indent="0">
              <a:buNone/>
            </a:pPr>
            <a:r>
              <a:rPr lang="en-US" dirty="0" err="1"/>
              <a:t>var</a:t>
            </a:r>
            <a:r>
              <a:rPr lang="en-US" dirty="0"/>
              <a:t> person1 = {</a:t>
            </a:r>
          </a:p>
          <a:p>
            <a:pPr marL="800100" lvl="2" indent="0">
              <a:buNone/>
            </a:pPr>
            <a:r>
              <a:rPr lang="en-US" dirty="0"/>
              <a:t>  </a:t>
            </a:r>
            <a:r>
              <a:rPr lang="en-US" dirty="0" err="1"/>
              <a:t>firstName</a:t>
            </a:r>
            <a:r>
              <a:rPr lang="en-US" dirty="0"/>
              <a:t>: "Mary",</a:t>
            </a:r>
          </a:p>
          <a:p>
            <a:pPr marL="800100" lvl="2" indent="0">
              <a:buNone/>
            </a:pPr>
            <a:r>
              <a:rPr lang="en-US" dirty="0"/>
              <a:t>  </a:t>
            </a:r>
            <a:r>
              <a:rPr lang="en-US" dirty="0" err="1"/>
              <a:t>lastName</a:t>
            </a:r>
            <a:r>
              <a:rPr lang="en-US" dirty="0"/>
              <a:t>: "Doe"</a:t>
            </a:r>
          </a:p>
          <a:p>
            <a:pPr marL="800100" lvl="2" indent="0">
              <a:buNone/>
            </a:pPr>
            <a:r>
              <a:rPr lang="en-US" dirty="0"/>
              <a:t>}</a:t>
            </a:r>
          </a:p>
          <a:p>
            <a:pPr marL="800100" lvl="2" indent="0">
              <a:buNone/>
            </a:pPr>
            <a:r>
              <a:rPr lang="en-US" dirty="0" err="1"/>
              <a:t>person.fullName.apply</a:t>
            </a:r>
            <a:r>
              <a:rPr lang="en-US" dirty="0"/>
              <a:t>(person1</a:t>
            </a:r>
            <a:r>
              <a:rPr lang="en-US" dirty="0" smtClean="0"/>
              <a:t>);</a:t>
            </a:r>
          </a:p>
          <a:p>
            <a:pPr marL="8001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5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5" y="209007"/>
            <a:ext cx="11782696" cy="5832356"/>
          </a:xfrm>
        </p:spPr>
        <p:txBody>
          <a:bodyPr/>
          <a:lstStyle/>
          <a:p>
            <a:r>
              <a:rPr lang="en-US" dirty="0"/>
              <a:t>The apply() method is very handy if you want to use an array instead of an argument list.</a:t>
            </a:r>
          </a:p>
          <a:p>
            <a:r>
              <a:rPr lang="en-US" dirty="0"/>
              <a:t>The difference is: The call() method takes arguments separately. &amp; The apply() method takes arguments as an array</a:t>
            </a:r>
            <a:r>
              <a:rPr lang="en-US" dirty="0" smtClean="0"/>
              <a:t>.</a:t>
            </a:r>
          </a:p>
          <a:p>
            <a:pPr marL="800100" lvl="2" indent="0">
              <a:buNone/>
            </a:pPr>
            <a:r>
              <a:rPr lang="en-US" dirty="0" err="1"/>
              <a:t>var</a:t>
            </a:r>
            <a:r>
              <a:rPr lang="en-US" dirty="0"/>
              <a:t> person = {</a:t>
            </a:r>
          </a:p>
          <a:p>
            <a:pPr marL="800100" lvl="2" indent="0">
              <a:buNone/>
            </a:pPr>
            <a:r>
              <a:rPr lang="en-US" dirty="0"/>
              <a:t>  </a:t>
            </a:r>
            <a:r>
              <a:rPr lang="en-US" dirty="0" err="1"/>
              <a:t>fullName</a:t>
            </a:r>
            <a:r>
              <a:rPr lang="en-US" dirty="0"/>
              <a:t>: function(city, country) {</a:t>
            </a:r>
          </a:p>
          <a:p>
            <a:pPr marL="800100" lvl="2" indent="0">
              <a:buNone/>
            </a:pPr>
            <a:r>
              <a:rPr lang="en-US" dirty="0"/>
              <a:t>    return </a:t>
            </a:r>
            <a:r>
              <a:rPr lang="en-US" dirty="0" err="1"/>
              <a:t>this.firstName</a:t>
            </a:r>
            <a:r>
              <a:rPr lang="en-US" dirty="0"/>
              <a:t> + " " + </a:t>
            </a:r>
            <a:r>
              <a:rPr lang="en-US" dirty="0" err="1"/>
              <a:t>this.lastName</a:t>
            </a:r>
            <a:r>
              <a:rPr lang="en-US" dirty="0"/>
              <a:t> + "," + city + "," + country;</a:t>
            </a:r>
          </a:p>
          <a:p>
            <a:pPr marL="800100" lvl="2" indent="0">
              <a:buNone/>
            </a:pPr>
            <a:r>
              <a:rPr lang="en-US" dirty="0"/>
              <a:t>  }</a:t>
            </a:r>
          </a:p>
          <a:p>
            <a:pPr marL="800100" lvl="2" indent="0">
              <a:buNone/>
            </a:pPr>
            <a:r>
              <a:rPr lang="en-US" dirty="0"/>
              <a:t>}</a:t>
            </a:r>
          </a:p>
          <a:p>
            <a:pPr marL="800100" lvl="2" indent="0">
              <a:buNone/>
            </a:pPr>
            <a:r>
              <a:rPr lang="en-US" dirty="0" err="1"/>
              <a:t>var</a:t>
            </a:r>
            <a:r>
              <a:rPr lang="en-US" dirty="0"/>
              <a:t> person1 = {</a:t>
            </a:r>
          </a:p>
          <a:p>
            <a:pPr marL="800100" lvl="2" indent="0">
              <a:buNone/>
            </a:pPr>
            <a:r>
              <a:rPr lang="en-US" dirty="0"/>
              <a:t>  </a:t>
            </a:r>
            <a:r>
              <a:rPr lang="en-US" dirty="0" err="1"/>
              <a:t>firstName</a:t>
            </a:r>
            <a:r>
              <a:rPr lang="en-US" dirty="0"/>
              <a:t>:"John",</a:t>
            </a:r>
          </a:p>
          <a:p>
            <a:pPr marL="800100" lvl="2" indent="0">
              <a:buNone/>
            </a:pPr>
            <a:r>
              <a:rPr lang="en-US" dirty="0"/>
              <a:t>  </a:t>
            </a:r>
            <a:r>
              <a:rPr lang="en-US" dirty="0" err="1"/>
              <a:t>lastName</a:t>
            </a:r>
            <a:r>
              <a:rPr lang="en-US" dirty="0"/>
              <a:t>: "Doe"</a:t>
            </a:r>
          </a:p>
          <a:p>
            <a:pPr marL="800100" lvl="2" indent="0">
              <a:buNone/>
            </a:pPr>
            <a:r>
              <a:rPr lang="en-US" dirty="0"/>
              <a:t>}</a:t>
            </a:r>
          </a:p>
          <a:p>
            <a:pPr marL="800100" lvl="2" indent="0">
              <a:buNone/>
            </a:pPr>
            <a:r>
              <a:rPr lang="en-US" dirty="0" err="1"/>
              <a:t>person.fullName.apply</a:t>
            </a:r>
            <a:r>
              <a:rPr lang="en-US" dirty="0"/>
              <a:t>(person1, ["Oslo", "Norway</a:t>
            </a:r>
            <a:r>
              <a:rPr lang="en-US" dirty="0" smtClean="0"/>
              <a:t>"]);</a:t>
            </a:r>
          </a:p>
          <a:p>
            <a:pPr marL="8001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3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2" y="0"/>
            <a:ext cx="8596668" cy="1320800"/>
          </a:xfrm>
        </p:spPr>
        <p:txBody>
          <a:bodyPr/>
          <a:lstStyle/>
          <a:p>
            <a:r>
              <a:rPr lang="en-US" dirty="0" smtClean="0"/>
              <a:t>HTML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83771"/>
            <a:ext cx="11249055" cy="587828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With the HTML </a:t>
            </a:r>
            <a:r>
              <a:rPr lang="en-US" dirty="0" smtClean="0"/>
              <a:t>DOM (Document Object Model), </a:t>
            </a:r>
            <a:r>
              <a:rPr lang="en-US" dirty="0"/>
              <a:t>JavaScript can access and change all the elements of an HTML document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JavaScript can change all the HTML elements in the page</a:t>
            </a:r>
          </a:p>
          <a:p>
            <a:r>
              <a:rPr lang="en-US" dirty="0"/>
              <a:t>JavaScript can change all the HTML attributes in the page</a:t>
            </a:r>
          </a:p>
          <a:p>
            <a:r>
              <a:rPr lang="en-US" dirty="0"/>
              <a:t>JavaScript can change all the CSS styles in the page</a:t>
            </a:r>
          </a:p>
          <a:p>
            <a:r>
              <a:rPr lang="en-US" dirty="0"/>
              <a:t>JavaScript can remove existing HTML elements and attributes</a:t>
            </a:r>
          </a:p>
          <a:p>
            <a:r>
              <a:rPr lang="en-US" dirty="0"/>
              <a:t>JavaScript can add new HTML elements and attributes</a:t>
            </a:r>
          </a:p>
          <a:p>
            <a:r>
              <a:rPr lang="en-US" dirty="0"/>
              <a:t>JavaScript can react to all existing HTML events in the page</a:t>
            </a:r>
          </a:p>
          <a:p>
            <a:r>
              <a:rPr lang="en-US" dirty="0"/>
              <a:t>JavaScript can create new HTML events in the </a:t>
            </a:r>
            <a:r>
              <a:rPr lang="en-US" dirty="0" smtClean="0"/>
              <a:t>page</a:t>
            </a:r>
          </a:p>
          <a:p>
            <a:r>
              <a:rPr lang="en-US" dirty="0"/>
              <a:t>The HTML DOM can be accessed with JavaScript (and with other programming languages).</a:t>
            </a:r>
          </a:p>
          <a:p>
            <a:r>
              <a:rPr lang="en-US" dirty="0"/>
              <a:t>In the DOM, all HTML elements are defined as objects.</a:t>
            </a:r>
          </a:p>
          <a:p>
            <a:r>
              <a:rPr lang="en-US" dirty="0"/>
              <a:t>The programming interface is the properties and methods of each object.</a:t>
            </a:r>
          </a:p>
          <a:p>
            <a:r>
              <a:rPr lang="en-US" dirty="0"/>
              <a:t>A property is a value that you can get or set (like changing the content of an HTML element).</a:t>
            </a:r>
          </a:p>
          <a:p>
            <a:r>
              <a:rPr lang="en-US" dirty="0"/>
              <a:t>A method is an action you can do (like add or deleting an HTML element).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889" y="1734367"/>
            <a:ext cx="51435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66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getElementById</a:t>
            </a:r>
            <a:r>
              <a:rPr lang="en-US" dirty="0"/>
              <a:t> Method. The most common way to access an HTML element is to use the id of the element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innerHTML</a:t>
            </a:r>
            <a:r>
              <a:rPr lang="en-US" dirty="0"/>
              <a:t> Property. The easiest way to get the content of an element is by using the </a:t>
            </a:r>
            <a:r>
              <a:rPr lang="en-US" dirty="0" err="1"/>
              <a:t>innerHTML</a:t>
            </a:r>
            <a:r>
              <a:rPr lang="en-US" dirty="0"/>
              <a:t> property.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704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315</TotalTime>
  <Words>753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Introduction to JS Contd</vt:lpstr>
      <vt:lpstr>Content</vt:lpstr>
      <vt:lpstr>Object Contructor</vt:lpstr>
      <vt:lpstr>Object Prototype  (Prototype Inheritance)</vt:lpstr>
      <vt:lpstr>Function (call method)</vt:lpstr>
      <vt:lpstr>Function ( apply() method)</vt:lpstr>
      <vt:lpstr>PowerPoint Presentation</vt:lpstr>
      <vt:lpstr>HTML DOM</vt:lpstr>
      <vt:lpstr>DOM Method</vt:lpstr>
      <vt:lpstr>DOM Document</vt:lpstr>
      <vt:lpstr>PowerPoint Presentation</vt:lpstr>
      <vt:lpstr>JavaScript HTML DOM Elements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JS Contd</dc:title>
  <dc:creator>Olamilekan</dc:creator>
  <cp:lastModifiedBy>Olamilekan</cp:lastModifiedBy>
  <cp:revision>8</cp:revision>
  <dcterms:created xsi:type="dcterms:W3CDTF">2019-04-16T08:00:07Z</dcterms:created>
  <dcterms:modified xsi:type="dcterms:W3CDTF">2019-04-16T13:15:40Z</dcterms:modified>
</cp:coreProperties>
</file>