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nter SemiBold"/>
      <p:regular r:id="rId11"/>
      <p:bold r:id="rId12"/>
      <p:italic r:id="rId13"/>
      <p:boldItalic r:id="rId14"/>
    </p:embeddedFont>
    <p:embeddedFont>
      <p:font typeface="Inter Light"/>
      <p:regular r:id="rId15"/>
      <p:bold r:id="rId16"/>
      <p:italic r:id="rId17"/>
      <p:boldItalic r:id="rId18"/>
    </p:embeddedFont>
    <p:embeddedFont>
      <p:font typeface="Int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22" Type="http://schemas.openxmlformats.org/officeDocument/2006/relationships/font" Target="fonts/Inter-boldItalic.fntdata"/><Relationship Id="rId21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InterSemiBold-italic.fntdata"/><Relationship Id="rId12" Type="http://schemas.openxmlformats.org/officeDocument/2006/relationships/font" Target="fonts/InterSemiBold-bold.fntdata"/><Relationship Id="rId15" Type="http://schemas.openxmlformats.org/officeDocument/2006/relationships/font" Target="fonts/InterLight-regular.fntdata"/><Relationship Id="rId14" Type="http://schemas.openxmlformats.org/officeDocument/2006/relationships/font" Target="fonts/InterSemiBold-boldItalic.fntdata"/><Relationship Id="rId17" Type="http://schemas.openxmlformats.org/officeDocument/2006/relationships/font" Target="fonts/InterLight-italic.fntdata"/><Relationship Id="rId16" Type="http://schemas.openxmlformats.org/officeDocument/2006/relationships/font" Target="fonts/InterLight-bold.fntdata"/><Relationship Id="rId19" Type="http://schemas.openxmlformats.org/officeDocument/2006/relationships/font" Target="fonts/Inter-regular.fntdata"/><Relationship Id="rId18" Type="http://schemas.openxmlformats.org/officeDocument/2006/relationships/font" Target="fonts/Inter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950bd4a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950bd4a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d950bd4a7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d950bd4a7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950bd4a76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d950bd4a76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d950bd4a7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d950bd4a7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950bd4a7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950bd4a7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13500" y="1131226"/>
            <a:ext cx="43248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Fire Awareness Training</a:t>
            </a:r>
            <a:endParaRPr sz="3900"/>
          </a:p>
        </p:txBody>
      </p:sp>
      <p:pic>
        <p:nvPicPr>
          <p:cNvPr descr="Abstract image of blue ribbons on a black background." id="340" name="Google Shape;340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2"/>
          <p:cNvSpPr txBox="1"/>
          <p:nvPr/>
        </p:nvSpPr>
        <p:spPr>
          <a:xfrm>
            <a:off x="706775" y="500650"/>
            <a:ext cx="39054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Key points we 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covered</a:t>
            </a:r>
            <a:r>
              <a:rPr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at the fire awareness training are:</a:t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to give first aid : first asking the person if he is feeling okay. Then check if he is breathing. Next give the first aid based on the case.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to help if the person is choking. It depends based on the persons case. That means we gave them different aid if the person is pregnant or child.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File:Heimlich-manoeuver.jpg - Wikimedia Commons" id="347" name="Google Shape;3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575" y="152400"/>
            <a:ext cx="3672500" cy="43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3"/>
          <p:cNvSpPr txBox="1"/>
          <p:nvPr/>
        </p:nvSpPr>
        <p:spPr>
          <a:xfrm>
            <a:off x="757575" y="1066500"/>
            <a:ext cx="39054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to do CPR: we need to the CPR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until the person wakes up.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to help something in fire; a house, a car and 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anything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else</a:t>
            </a: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  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t/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Cpr Training Images | Free Photos, PNG Stickers, Wallpapers ..." id="354" name="Google Shape;35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375" y="152400"/>
            <a:ext cx="4176226" cy="2777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Inter"/>
              <a:buChar char="●"/>
            </a:pPr>
            <a:r>
              <a:rPr b="0" lang="en" sz="1300"/>
              <a:t>How to help something in fire; a house, a car and anything else: we use fire extinguishing for the fire. </a:t>
            </a:r>
            <a:endParaRPr/>
          </a:p>
        </p:txBody>
      </p:sp>
      <p:pic>
        <p:nvPicPr>
          <p:cNvPr descr="Maxwell | Inside the 908th: Fire Protection &gt; Air Education and ..."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75" y="152400"/>
            <a:ext cx="4093527" cy="377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1937075" y="1191625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we need to give the first aid we must hurry in order to save the person.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