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3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06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783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ACBE-2492-4928-B88F-D2D376B8BE7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F89777-B5C2-4CBA-89E1-44A09D9E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128" y="2152743"/>
            <a:ext cx="7766936" cy="1646302"/>
          </a:xfrm>
        </p:spPr>
        <p:txBody>
          <a:bodyPr/>
          <a:lstStyle/>
          <a:p>
            <a:r>
              <a:rPr lang="en-US" b="1" dirty="0" smtClean="0"/>
              <a:t>ECONOMIC PROBLEMS AND SOLUTIONS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The Challenges and opportunities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28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7458">
        <p15:prstTrans prst="peelOff"/>
        <p:sndAc>
          <p:stSnd>
            <p:snd r:embed="rId4" name="applause.wav"/>
          </p:stSnd>
        </p:sndAc>
      </p:transition>
    </mc:Choice>
    <mc:Fallback>
      <p:transition spd="slow" advClick="0" advTm="7458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UNEMPLOYMENT: Causes, Effects and solutions.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1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CAUSES</a:t>
            </a:r>
          </a:p>
          <a:p>
            <a:r>
              <a:rPr lang="en-US" dirty="0" smtClean="0"/>
              <a:t>Lack of job opportunities</a:t>
            </a:r>
          </a:p>
          <a:p>
            <a:r>
              <a:rPr lang="en-US" dirty="0" smtClean="0"/>
              <a:t>Skills mismatch</a:t>
            </a:r>
          </a:p>
          <a:p>
            <a:r>
              <a:rPr lang="en-US" dirty="0" smtClean="0"/>
              <a:t>Education and training gaps </a:t>
            </a:r>
          </a:p>
          <a:p>
            <a:r>
              <a:rPr lang="en-US" dirty="0" smtClean="0"/>
              <a:t>Technological challenges</a:t>
            </a:r>
          </a:p>
          <a:p>
            <a:r>
              <a:rPr lang="en-US" dirty="0" smtClean="0"/>
              <a:t>Population growth</a:t>
            </a:r>
          </a:p>
          <a:p>
            <a:r>
              <a:rPr lang="en-US" dirty="0" smtClean="0"/>
              <a:t>EFFECTS</a:t>
            </a:r>
          </a:p>
          <a:p>
            <a:r>
              <a:rPr lang="en-US" dirty="0" smtClean="0"/>
              <a:t>Economic loss</a:t>
            </a:r>
          </a:p>
          <a:p>
            <a:r>
              <a:rPr lang="en-US" dirty="0" smtClean="0"/>
              <a:t>Poverty and hardship</a:t>
            </a:r>
          </a:p>
          <a:p>
            <a:r>
              <a:rPr lang="en-US" dirty="0" smtClean="0"/>
              <a:t>Social issues</a:t>
            </a:r>
          </a:p>
          <a:p>
            <a:r>
              <a:rPr lang="en-US" dirty="0" smtClean="0"/>
              <a:t>Reduced government revenue </a:t>
            </a:r>
          </a:p>
          <a:p>
            <a:r>
              <a:rPr lang="en-US" dirty="0" smtClean="0"/>
              <a:t>SOLUTIONS</a:t>
            </a:r>
          </a:p>
          <a:p>
            <a:r>
              <a:rPr lang="en-US" dirty="0" smtClean="0"/>
              <a:t>Job training and Skills development</a:t>
            </a:r>
          </a:p>
          <a:p>
            <a:r>
              <a:rPr lang="en-US" dirty="0" smtClean="0"/>
              <a:t>Entrepreneurship support</a:t>
            </a:r>
          </a:p>
          <a:p>
            <a:r>
              <a:rPr lang="en-US" dirty="0" smtClean="0"/>
              <a:t>Investment in infrastructure</a:t>
            </a:r>
          </a:p>
          <a:p>
            <a:r>
              <a:rPr lang="en-US" dirty="0" smtClean="0"/>
              <a:t>Education reforms</a:t>
            </a:r>
          </a:p>
          <a:p>
            <a:r>
              <a:rPr lang="en-US" dirty="0" smtClean="0"/>
              <a:t> Promote economic diversification </a:t>
            </a:r>
          </a:p>
          <a:p>
            <a:r>
              <a:rPr lang="en-US" dirty="0" smtClean="0"/>
              <a:t>Youth employment programs</a:t>
            </a:r>
          </a:p>
          <a:p>
            <a:endParaRPr lang="en-US" dirty="0" smtClean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3692">
        <p14:honeycomb/>
        <p:sndAc>
          <p:stSnd>
            <p:snd r:embed="rId4" name="bomb.wav"/>
          </p:stSnd>
        </p:sndAc>
      </p:transition>
    </mc:Choice>
    <mc:Fallback>
      <p:transition spd="slow" advTm="3692">
        <p:fade/>
        <p:sndAc>
          <p:stSnd>
            <p:snd r:embed="rId4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INFLATION: Causes, Effects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7709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CAUSES</a:t>
            </a:r>
          </a:p>
          <a:p>
            <a:r>
              <a:rPr lang="en-US" sz="1400" dirty="0" smtClean="0"/>
              <a:t>Demand-pull inflation</a:t>
            </a:r>
          </a:p>
          <a:p>
            <a:r>
              <a:rPr lang="en-US" sz="1400" dirty="0" smtClean="0"/>
              <a:t>Cost-push inflation </a:t>
            </a:r>
          </a:p>
          <a:p>
            <a:r>
              <a:rPr lang="en-US" sz="1400" dirty="0" smtClean="0"/>
              <a:t>Exchange rate depreciation</a:t>
            </a:r>
          </a:p>
          <a:p>
            <a:r>
              <a:rPr lang="en-US" sz="1400" dirty="0" smtClean="0"/>
              <a:t>Fiscal deficits</a:t>
            </a:r>
          </a:p>
          <a:p>
            <a:r>
              <a:rPr lang="en-US" sz="1400" dirty="0" smtClean="0"/>
              <a:t>Infrastructure constraints</a:t>
            </a:r>
          </a:p>
          <a:p>
            <a:r>
              <a:rPr lang="en-US" sz="1400" dirty="0" smtClean="0"/>
              <a:t>EFFECTS</a:t>
            </a:r>
          </a:p>
          <a:p>
            <a:r>
              <a:rPr lang="en-US" sz="1400" dirty="0" smtClean="0"/>
              <a:t>Reduced purchasing power</a:t>
            </a:r>
          </a:p>
          <a:p>
            <a:r>
              <a:rPr lang="en-US" sz="1400" dirty="0" smtClean="0"/>
              <a:t>Uncertainty</a:t>
            </a:r>
          </a:p>
          <a:p>
            <a:r>
              <a:rPr lang="en-US" sz="1400" dirty="0" smtClean="0"/>
              <a:t>Inequality</a:t>
            </a:r>
          </a:p>
          <a:p>
            <a:r>
              <a:rPr lang="en-US" sz="1400" dirty="0" smtClean="0"/>
              <a:t>Reduced savings </a:t>
            </a:r>
          </a:p>
          <a:p>
            <a:r>
              <a:rPr lang="en-US" sz="1400" dirty="0" smtClean="0"/>
              <a:t>SOLUTIONS</a:t>
            </a:r>
          </a:p>
          <a:p>
            <a:r>
              <a:rPr lang="en-US" sz="1400" dirty="0" smtClean="0"/>
              <a:t>Fiscal policy</a:t>
            </a:r>
          </a:p>
          <a:p>
            <a:r>
              <a:rPr lang="en-US" sz="1400" dirty="0" smtClean="0"/>
              <a:t>Price controls</a:t>
            </a:r>
          </a:p>
          <a:p>
            <a:r>
              <a:rPr lang="en-US" sz="1400" dirty="0" smtClean="0"/>
              <a:t>Supply-side policies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170">
        <p14:vortex dir="r"/>
        <p:sndAc>
          <p:stSnd>
            <p:snd r:embed="rId4" name="drumroll.wav"/>
          </p:stSnd>
        </p:sndAc>
      </p:transition>
    </mc:Choice>
    <mc:Fallback>
      <p:transition spd="slow" advTm="3170">
        <p:fade/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ECONOMIC PROBLEMS : Common Economic </a:t>
            </a:r>
            <a:r>
              <a:rPr lang="en-US" dirty="0"/>
              <a:t>P</a:t>
            </a:r>
            <a:r>
              <a:rPr lang="en-US" dirty="0" smtClean="0"/>
              <a:t>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</a:p>
          <a:p>
            <a:r>
              <a:rPr lang="en-US" dirty="0" smtClean="0"/>
              <a:t>Unemployment</a:t>
            </a:r>
          </a:p>
          <a:p>
            <a:r>
              <a:rPr lang="en-US" dirty="0"/>
              <a:t>I</a:t>
            </a:r>
            <a:r>
              <a:rPr lang="en-US" dirty="0" smtClean="0"/>
              <a:t>nflation</a:t>
            </a:r>
          </a:p>
          <a:p>
            <a:r>
              <a:rPr lang="en-US" dirty="0" smtClean="0"/>
              <a:t>Poverty</a:t>
            </a:r>
          </a:p>
          <a:p>
            <a:r>
              <a:rPr lang="en-US" dirty="0" smtClean="0"/>
              <a:t>Corruption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019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281">
        <p15:prstTrans prst="curtains"/>
        <p:sndAc>
          <p:stSnd>
            <p:snd r:embed="rId4" name="explode.wav"/>
          </p:stSnd>
        </p:sndAc>
      </p:transition>
    </mc:Choice>
    <mc:Fallback>
      <p:transition spd="slow" advTm="1281">
        <p:fade/>
        <p:sndAc>
          <p:stSnd>
            <p:snd r:embed="rId4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POVERTY: Causes, Effects </a:t>
            </a:r>
            <a:r>
              <a:rPr lang="en-US" smtClean="0"/>
              <a:t>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5770282"/>
          </a:xfrm>
        </p:spPr>
        <p:txBody>
          <a:bodyPr>
            <a:noAutofit/>
          </a:bodyPr>
          <a:lstStyle/>
          <a:p>
            <a:r>
              <a:rPr lang="en-US" sz="1200" dirty="0" smtClean="0"/>
              <a:t>CAUSES</a:t>
            </a:r>
          </a:p>
          <a:p>
            <a:r>
              <a:rPr lang="en-US" sz="1200" dirty="0" smtClean="0"/>
              <a:t>Lack of education</a:t>
            </a:r>
          </a:p>
          <a:p>
            <a:r>
              <a:rPr lang="en-US" sz="1200" dirty="0" smtClean="0"/>
              <a:t>Unemployment </a:t>
            </a:r>
          </a:p>
          <a:p>
            <a:r>
              <a:rPr lang="en-US" sz="1200" dirty="0" smtClean="0"/>
              <a:t>Low wages </a:t>
            </a:r>
          </a:p>
          <a:p>
            <a:r>
              <a:rPr lang="en-US" sz="1200" dirty="0" smtClean="0"/>
              <a:t>Poor health</a:t>
            </a:r>
          </a:p>
          <a:p>
            <a:r>
              <a:rPr lang="en-US" sz="1200" dirty="0" smtClean="0"/>
              <a:t>Lack of access to resources </a:t>
            </a:r>
            <a:endParaRPr lang="en-US" sz="1200" dirty="0"/>
          </a:p>
          <a:p>
            <a:r>
              <a:rPr lang="en-US" sz="1200" dirty="0" smtClean="0"/>
              <a:t>EFFECTS</a:t>
            </a:r>
          </a:p>
          <a:p>
            <a:r>
              <a:rPr lang="en-US" sz="1200" dirty="0" smtClean="0"/>
              <a:t>Malnutrition </a:t>
            </a:r>
          </a:p>
          <a:p>
            <a:r>
              <a:rPr lang="en-US" sz="1200" dirty="0" smtClean="0"/>
              <a:t>Limited economic opportunities </a:t>
            </a:r>
          </a:p>
          <a:p>
            <a:r>
              <a:rPr lang="en-US" sz="1200" dirty="0" smtClean="0"/>
              <a:t>Social exclusion </a:t>
            </a:r>
          </a:p>
          <a:p>
            <a:r>
              <a:rPr lang="en-US" sz="1200" dirty="0" smtClean="0"/>
              <a:t>Increased crime</a:t>
            </a:r>
          </a:p>
          <a:p>
            <a:r>
              <a:rPr lang="en-US" sz="1200" dirty="0" smtClean="0"/>
              <a:t>SOLUTIONS</a:t>
            </a:r>
          </a:p>
          <a:p>
            <a:r>
              <a:rPr lang="en-US" sz="1200" dirty="0" smtClean="0"/>
              <a:t>Education and skills development </a:t>
            </a:r>
          </a:p>
          <a:p>
            <a:r>
              <a:rPr lang="en-US" sz="1200" dirty="0" smtClean="0"/>
              <a:t>Job creation </a:t>
            </a:r>
          </a:p>
          <a:p>
            <a:r>
              <a:rPr lang="en-US" sz="1200" dirty="0" smtClean="0"/>
              <a:t>Social safety nets</a:t>
            </a:r>
          </a:p>
          <a:p>
            <a:r>
              <a:rPr lang="en-US" sz="1200" dirty="0" smtClean="0"/>
              <a:t>Microfinance and entrepreneurship support </a:t>
            </a:r>
          </a:p>
          <a:p>
            <a:r>
              <a:rPr lang="en-US" sz="1200" dirty="0" smtClean="0"/>
              <a:t>Improved healthcare access </a:t>
            </a:r>
          </a:p>
          <a:p>
            <a:r>
              <a:rPr lang="en-US" sz="1200" dirty="0" smtClean="0"/>
              <a:t>Anti-corruption efforts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1944">
        <p14:glitter pattern="hexagon"/>
        <p:sndAc>
          <p:stSnd>
            <p:snd r:embed="rId4" name="coin.wav"/>
          </p:stSnd>
        </p:sndAc>
      </p:transition>
    </mc:Choice>
    <mc:Fallback>
      <p:transition spd="slow" advTm="1944">
        <p:fade/>
        <p:sndAc>
          <p:stSnd>
            <p:snd r:embed="rId4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CORRUPTION: Causes, Effects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CAUSES</a:t>
            </a:r>
          </a:p>
          <a:p>
            <a:r>
              <a:rPr lang="en-US" dirty="0" smtClean="0"/>
              <a:t>Weak institutions</a:t>
            </a:r>
          </a:p>
          <a:p>
            <a:r>
              <a:rPr lang="en-US" dirty="0" smtClean="0"/>
              <a:t>Lack of transparency</a:t>
            </a:r>
          </a:p>
          <a:p>
            <a:r>
              <a:rPr lang="en-US" dirty="0" smtClean="0"/>
              <a:t>Poor accountability</a:t>
            </a:r>
          </a:p>
          <a:p>
            <a:r>
              <a:rPr lang="en-US" dirty="0" smtClean="0"/>
              <a:t>Low salaries </a:t>
            </a:r>
          </a:p>
          <a:p>
            <a:r>
              <a:rPr lang="en-US" dirty="0" smtClean="0"/>
              <a:t>EFFECTS</a:t>
            </a:r>
          </a:p>
          <a:p>
            <a:r>
              <a:rPr lang="en-US" dirty="0" smtClean="0"/>
              <a:t>Economic costs </a:t>
            </a:r>
          </a:p>
          <a:p>
            <a:r>
              <a:rPr lang="en-US" dirty="0" smtClean="0"/>
              <a:t>Social costs</a:t>
            </a:r>
          </a:p>
          <a:p>
            <a:r>
              <a:rPr lang="en-US" dirty="0" smtClean="0"/>
              <a:t>Environmental costs</a:t>
            </a:r>
          </a:p>
          <a:p>
            <a:r>
              <a:rPr lang="en-US" dirty="0" smtClean="0"/>
              <a:t>Political costs</a:t>
            </a:r>
          </a:p>
          <a:p>
            <a:r>
              <a:rPr lang="en-US" dirty="0" smtClean="0"/>
              <a:t>SOLUTIONS</a:t>
            </a:r>
          </a:p>
          <a:p>
            <a:r>
              <a:rPr lang="en-US" dirty="0" smtClean="0"/>
              <a:t>Strengthening institutions </a:t>
            </a:r>
          </a:p>
          <a:p>
            <a:r>
              <a:rPr lang="en-US" dirty="0" smtClean="0"/>
              <a:t>Improving accountability</a:t>
            </a:r>
          </a:p>
          <a:p>
            <a:r>
              <a:rPr lang="en-US" dirty="0" smtClean="0"/>
              <a:t>Promoting a culture of integrity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3201">
        <p:comb/>
        <p:sndAc>
          <p:stSnd>
            <p:snd r:embed="rId4" name="hammer.wav"/>
          </p:stSnd>
        </p:sndAc>
      </p:transition>
    </mc:Choice>
    <mc:Fallback>
      <p:transition spd="slow" advTm="3201">
        <p:comb/>
        <p:sndAc>
          <p:stSnd>
            <p:snd r:embed="rId4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problems like unemployment, inflation, poverty and corruption can have significant impacts on individuals, communities and societies as a whole. So let’s work together to address these economic challenges and build a better future for all. This can  be achieved through a combination of government policies, individual actions and community efforts. 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0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852">
        <p14:shred/>
        <p:sndAc>
          <p:stSnd>
            <p:snd r:embed="rId4" name="applause.wav"/>
          </p:stSnd>
        </p:sndAc>
      </p:transition>
    </mc:Choice>
    <mc:Fallback>
      <p:transition spd="slow" advTm="2852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257</Words>
  <Application>Microsoft Office PowerPoint</Application>
  <PresentationFormat>Widescreen</PresentationFormat>
  <Paragraphs>80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ECONOMIC PROBLEMS AND SOLUTIONS </vt:lpstr>
      <vt:lpstr># UNEMPLOYMENT: Causes, Effects and solutions.</vt:lpstr>
      <vt:lpstr># INFLATION: Causes, Effects and Solutions</vt:lpstr>
      <vt:lpstr># ECONOMIC PROBLEMS : Common Economic Problems </vt:lpstr>
      <vt:lpstr># POVERTY: Causes, Effects and Solutions</vt:lpstr>
      <vt:lpstr># CORRUPTION: Causes, Effects and solutions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PROBLEMS AND SOLUTIONS </dc:title>
  <dc:creator>NIMTA</dc:creator>
  <cp:lastModifiedBy>NIMTA</cp:lastModifiedBy>
  <cp:revision>61</cp:revision>
  <dcterms:created xsi:type="dcterms:W3CDTF">2025-09-25T06:41:54Z</dcterms:created>
  <dcterms:modified xsi:type="dcterms:W3CDTF">2025-10-14T10:03:24Z</dcterms:modified>
</cp:coreProperties>
</file>