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5711-A4D2-4BF6-B0E0-D139F6237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1A3B8-1192-4A56-A5CA-9338E9B49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745C2-C71C-496B-8818-3460658F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73AA-5E1D-4575-965C-0337E2D3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51D32-4A45-49E6-B20A-A344D6A0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58F5-8D05-4123-A9D0-92409D6E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22032-74D0-4F21-A5EB-1B534C394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BEDB5-73F8-4993-BBB0-8B0E88A9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81338-2ABF-4F6E-9351-9E378CB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E15D-2A75-44D7-BCD5-05E8A2DC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52E5-D041-4F24-9CFE-4FC5847BC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CD63F-F4A6-4854-98F9-457170C38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DB291-3F73-4019-869C-8F35F029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FD947-EF42-4627-B8A6-A7DAAE36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38EE-988E-46B3-9CA6-1719ADFA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8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4512-A19A-4899-9DD8-A1731C90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4752-01CB-43D6-AF12-ECCE8A35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30AC-F25F-40E8-85DA-2B7E8303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64CFF-92B5-4249-9AD7-4A631087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819A-70CF-46D6-AC56-2FACB7F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DCFB-E9B2-4A7C-881D-BBEE8275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176F4-A00D-43FB-B208-163FB2C2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6112-DE43-43D3-A556-4474FC3E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EF90-BB6F-452C-8751-A9BED053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722EC-3B6D-433A-AA81-0313B0C8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2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95AD-4D80-4946-AD60-FE3512C9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0833-D821-439D-A5F9-AC9DEE30B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D7C24-128E-4922-8EC5-8F2A5664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FF89C-A6BF-4863-905E-42990BF5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EBAD2-E445-4484-B76D-66D9987E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0AD24-7634-4228-AF14-AF0A660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0D6B-3C1E-4DC6-B2E8-7D66F907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8224A-4D7E-4F62-98ED-AE97EEB09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F2D80-3D70-49E2-8EFE-686F424E6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435B1-3F26-4D0A-907E-0DC5BE9C2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5A1B6-EBEB-4482-B309-7B6CB9E7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12F9D-4050-471D-A085-986C4FA9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C0CDC-5502-42C3-8601-C1B765D2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63AE3-3A26-4D52-AF8D-D0BEBC1D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4714-5F8A-4D0E-8C33-F9D9815A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70A94-B35E-4070-A0E1-F629A891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06C46-AA27-4457-A364-CDF09EA4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F289E-13DB-42A5-8B7D-3AD8A7E1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26CF-0877-4126-A3BD-5B086F28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1439E-C19D-4FB3-AA03-C9546786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8FC9B-D19B-41A0-B8BA-99B46BEF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7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01CE-CA31-4BC2-BA6C-3445FB31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6D81-5BCD-4FEE-A950-461168386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03939-4B2E-45D1-A2C4-3371EFA6A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DDFCA-01D3-4040-AC42-8EC3CF8F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A85E2-1E3E-4004-992D-F3FC9D8F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BB543-E4BF-4C27-8508-3D1DD859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6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56C0-7328-44D1-9A2A-2550DF12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3D22-C0EC-4BC4-8265-07D87C156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F7F4E-0398-4694-A83E-8F28AD71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49F1-84B7-4005-969D-DB23F573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B868-35F3-4DC6-A806-6A42A74C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44650-28DF-4510-B0CA-A7F7002E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9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99C07-B2A0-437B-8509-534AAF2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F9228-5A96-41C0-B958-EFEA5CA7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6E7A5-A69D-4763-B451-72B82DCD3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9A63-EFAB-4415-920D-C7842C5E0B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CD6D-96A8-4A06-A96B-B6FA10A92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21A60-3815-499A-8F08-32956ECF7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1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3EAE-3D2E-453C-BD46-671CAE322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40318-0092-40A6-A548-9C38BA90F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E2F8-1E3D-4D9A-BC14-28189D9E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9C05-3128-4CF0-97DA-97D517FC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276F-8A35-460B-ACF9-4D4B89F8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E704-310A-4EE7-92E6-3DFADDB8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1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0B99-AF72-4C7F-BD04-C164C028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6001-1A7C-4AE4-A643-F694E408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9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FF9D-87E3-4878-A8AF-5806628D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7CCD-9033-4E5B-AD8A-B1B5B89A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8CB3-DA4C-45B9-837E-FDF85147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962D-0C79-4A38-AFCD-28B9A9A8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713D-E63B-4750-90F8-B9394406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0E3F-E700-4129-B5B1-C496AFCE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9B29-00F4-454C-9DAE-D01C36DE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84D0-1B1A-44C7-8EFC-2E62F53F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0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F100-BB51-436D-AF09-78D1D4DF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854B-CBB5-4CEB-832B-A4A50018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06A7-B865-4241-BFBE-043A3F71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789C-29D4-40E2-BCC1-C7ACA9EF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8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1DCC-3CDA-40E2-A772-643CC7F9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BA8F-6666-472E-B617-95BAC5A3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5884-A3C3-41B3-AE77-283B2FEB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3872-63CF-493A-AC27-B2BCC7CD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3708-45FD-4437-8624-F319DBA1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91B8-0E12-4E6B-B55E-50FB03EC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2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B3C8-16E5-4CA5-9D58-FA1F2517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AE50-C1C6-4EF7-83AE-65628E69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9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2022-02-09T18:03:36Z</dcterms:created>
  <dcterms:modified xsi:type="dcterms:W3CDTF">2022-02-09T18:04:32Z</dcterms:modified>
</cp:coreProperties>
</file>