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338566"/>
            <a:ext cx="6498158" cy="1647464"/>
          </a:xfrm>
        </p:spPr>
        <p:txBody>
          <a:bodyPr/>
          <a:lstStyle/>
          <a:p>
            <a:r>
              <a:rPr lang="en-US" sz="5400" dirty="0" smtClean="0"/>
              <a:t>National Parks </a:t>
            </a:r>
            <a:br>
              <a:rPr lang="en-US" sz="5400" dirty="0" smtClean="0"/>
            </a:br>
            <a:r>
              <a:rPr lang="en-US" sz="5400" dirty="0" smtClean="0"/>
              <a:t>Visitor Manager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2986030"/>
            <a:ext cx="6498158" cy="1229623"/>
          </a:xfrm>
        </p:spPr>
        <p:txBody>
          <a:bodyPr>
            <a:noAutofit/>
          </a:bodyPr>
          <a:lstStyle/>
          <a:p>
            <a:r>
              <a:rPr lang="en-US" dirty="0" smtClean="0"/>
              <a:t>Anthony </a:t>
            </a:r>
            <a:r>
              <a:rPr lang="en-US" dirty="0" err="1" smtClean="0"/>
              <a:t>DeDominic</a:t>
            </a:r>
            <a:endParaRPr lang="en-US" dirty="0" smtClean="0"/>
          </a:p>
          <a:p>
            <a:r>
              <a:rPr lang="en-US" dirty="0" smtClean="0"/>
              <a:t>Erin Strickland</a:t>
            </a:r>
          </a:p>
          <a:p>
            <a:r>
              <a:rPr lang="en-US" dirty="0" smtClean="0"/>
              <a:t>Austin </a:t>
            </a:r>
            <a:r>
              <a:rPr lang="en-US" dirty="0" err="1" smtClean="0"/>
              <a:t>VanWinkle</a:t>
            </a:r>
            <a:endParaRPr lang="en-US" dirty="0" smtClean="0"/>
          </a:p>
          <a:p>
            <a:r>
              <a:rPr lang="en-US" dirty="0" smtClean="0"/>
              <a:t>Danielle Flaherty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0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an administrator to visualize feedbacks and ratings from visitors to National Parks. </a:t>
            </a:r>
            <a:endParaRPr lang="en-US" dirty="0"/>
          </a:p>
          <a:p>
            <a:r>
              <a:rPr lang="en-US" dirty="0" smtClean="0"/>
              <a:t>Visitor registers using basic information to receive a unique ID. The visitor can then rate the park and provide a comment. </a:t>
            </a:r>
          </a:p>
        </p:txBody>
      </p:sp>
    </p:spTree>
    <p:extLst>
      <p:ext uri="{BB962C8B-B14F-4D97-AF65-F5344CB8AC3E}">
        <p14:creationId xmlns:p14="http://schemas.microsoft.com/office/powerpoint/2010/main" val="1468069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</a:t>
            </a:r>
          </a:p>
          <a:p>
            <a:r>
              <a:rPr lang="en-US" dirty="0" smtClean="0"/>
              <a:t>Contact</a:t>
            </a:r>
          </a:p>
          <a:p>
            <a:r>
              <a:rPr lang="en-US" dirty="0" smtClean="0"/>
              <a:t>National Park</a:t>
            </a:r>
          </a:p>
          <a:p>
            <a:r>
              <a:rPr lang="en-US" dirty="0" smtClean="0"/>
              <a:t>Person</a:t>
            </a:r>
          </a:p>
          <a:p>
            <a:r>
              <a:rPr lang="en-US" dirty="0" smtClean="0"/>
              <a:t>Registration </a:t>
            </a:r>
          </a:p>
          <a:p>
            <a:r>
              <a:rPr lang="en-US" dirty="0" smtClean="0"/>
              <a:t>Visitor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49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Address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in the Person Class</a:t>
            </a:r>
          </a:p>
          <a:p>
            <a:r>
              <a:rPr lang="en-US" dirty="0"/>
              <a:t>Uses getters and setters </a:t>
            </a:r>
          </a:p>
          <a:p>
            <a:r>
              <a:rPr lang="en-US" dirty="0" smtClean="0"/>
              <a:t>Contains private strings of </a:t>
            </a:r>
          </a:p>
          <a:p>
            <a:pPr lvl="1"/>
            <a:r>
              <a:rPr lang="en-US" dirty="0" smtClean="0"/>
              <a:t>Street</a:t>
            </a:r>
          </a:p>
          <a:p>
            <a:pPr lvl="1"/>
            <a:r>
              <a:rPr lang="en-US" dirty="0" smtClean="0"/>
              <a:t>City</a:t>
            </a:r>
          </a:p>
          <a:p>
            <a:pPr lvl="1"/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Zip Code</a:t>
            </a:r>
          </a:p>
          <a:p>
            <a:pPr marL="3492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6238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Contact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in the Person class</a:t>
            </a:r>
          </a:p>
          <a:p>
            <a:r>
              <a:rPr lang="en-US" dirty="0" smtClean="0"/>
              <a:t>Uses getters and setters</a:t>
            </a:r>
          </a:p>
          <a:p>
            <a:r>
              <a:rPr lang="en-US" dirty="0" smtClean="0"/>
              <a:t>Contains private strings of </a:t>
            </a:r>
          </a:p>
          <a:p>
            <a:pPr lvl="1"/>
            <a:r>
              <a:rPr lang="en-US" dirty="0" smtClean="0"/>
              <a:t>Phone</a:t>
            </a:r>
          </a:p>
          <a:p>
            <a:pPr lvl="1"/>
            <a:r>
              <a:rPr lang="en-US" dirty="0" smtClean="0"/>
              <a:t>Email</a:t>
            </a:r>
          </a:p>
          <a:p>
            <a:pPr marL="349250" lvl="1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8639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National Park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Contains private String of name</a:t>
            </a:r>
          </a:p>
          <a:p>
            <a:r>
              <a:rPr lang="en-US" dirty="0" smtClean="0"/>
              <a:t>Contains private </a:t>
            </a:r>
          </a:p>
          <a:p>
            <a:pPr lvl="1"/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Contact</a:t>
            </a:r>
          </a:p>
          <a:p>
            <a:pPr lvl="1"/>
            <a:r>
              <a:rPr lang="en-US" dirty="0" err="1" smtClean="0"/>
              <a:t>LeadRanger</a:t>
            </a:r>
            <a:r>
              <a:rPr lang="en-US" dirty="0" smtClean="0"/>
              <a:t> (from the Person class)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19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Person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visitors and park rangers</a:t>
            </a:r>
          </a:p>
          <a:p>
            <a:r>
              <a:rPr lang="en-US" dirty="0" smtClean="0"/>
              <a:t>Contains protected Address and Contact class</a:t>
            </a:r>
          </a:p>
          <a:p>
            <a:r>
              <a:rPr lang="en-US" dirty="0" smtClean="0"/>
              <a:t>Contains protected strings of </a:t>
            </a:r>
          </a:p>
          <a:p>
            <a:pPr lvl="1"/>
            <a:r>
              <a:rPr lang="en-US" dirty="0" smtClean="0"/>
              <a:t>First </a:t>
            </a:r>
          </a:p>
          <a:p>
            <a:pPr lvl="1"/>
            <a:r>
              <a:rPr lang="en-US" dirty="0" smtClean="0"/>
              <a:t>Last </a:t>
            </a:r>
          </a:p>
          <a:p>
            <a:pPr marL="3492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2462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Registration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dirty="0" smtClean="0"/>
              <a:t>Filled out by visitor</a:t>
            </a:r>
          </a:p>
          <a:p>
            <a:r>
              <a:rPr lang="en-US" dirty="0" smtClean="0"/>
              <a:t>Provides the rating and feedback</a:t>
            </a:r>
          </a:p>
          <a:p>
            <a:r>
              <a:rPr lang="en-US" dirty="0" smtClean="0"/>
              <a:t>Contains private</a:t>
            </a:r>
          </a:p>
          <a:p>
            <a:pPr lvl="1"/>
            <a:r>
              <a:rPr lang="en-US" dirty="0" smtClean="0"/>
              <a:t>String Name</a:t>
            </a:r>
          </a:p>
          <a:p>
            <a:pPr lvl="1"/>
            <a:r>
              <a:rPr lang="en-US" dirty="0" smtClean="0"/>
              <a:t>String id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ParkId</a:t>
            </a:r>
            <a:endParaRPr lang="en-US" dirty="0" smtClean="0"/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VisitorId</a:t>
            </a:r>
            <a:endParaRPr lang="en-US" dirty="0" smtClean="0"/>
          </a:p>
          <a:p>
            <a:pPr lvl="1"/>
            <a:r>
              <a:rPr lang="en-US" dirty="0" smtClean="0"/>
              <a:t>String Comment </a:t>
            </a:r>
          </a:p>
          <a:p>
            <a:pPr lvl="1"/>
            <a:r>
              <a:rPr lang="en-US" dirty="0" smtClean="0"/>
              <a:t>Date date</a:t>
            </a:r>
          </a:p>
          <a:p>
            <a:pPr lvl="1"/>
            <a:r>
              <a:rPr lang="en-US" dirty="0" smtClean="0"/>
              <a:t>Boolean </a:t>
            </a:r>
            <a:r>
              <a:rPr lang="en-US" dirty="0" err="1" smtClean="0"/>
              <a:t>onCloud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63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Visitor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Inherits the Person Class </a:t>
            </a:r>
          </a:p>
          <a:p>
            <a:r>
              <a:rPr lang="en-US" dirty="0" smtClean="0"/>
              <a:t>Contains private string 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err="1" smtClean="0"/>
              <a:t>parkID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352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87</TotalTime>
  <Words>180</Words>
  <Application>Microsoft Macintosh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Breeze</vt:lpstr>
      <vt:lpstr>National Parks  Visitor Manager</vt:lpstr>
      <vt:lpstr>Purpose</vt:lpstr>
      <vt:lpstr>Classes</vt:lpstr>
      <vt:lpstr>The Address Class</vt:lpstr>
      <vt:lpstr>The Contact Class </vt:lpstr>
      <vt:lpstr>The National Park Class</vt:lpstr>
      <vt:lpstr>The Person Class</vt:lpstr>
      <vt:lpstr>The Registration Class</vt:lpstr>
      <vt:lpstr>The Visitor Class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Parks  Visitor Manager</dc:title>
  <dc:creator>Danielle Flaherty</dc:creator>
  <cp:lastModifiedBy>Danielle Flaherty</cp:lastModifiedBy>
  <cp:revision>7</cp:revision>
  <dcterms:created xsi:type="dcterms:W3CDTF">2015-12-02T21:34:49Z</dcterms:created>
  <dcterms:modified xsi:type="dcterms:W3CDTF">2015-12-04T19:03:33Z</dcterms:modified>
</cp:coreProperties>
</file>