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64" r:id="rId2"/>
    <p:sldId id="277" r:id="rId3"/>
    <p:sldId id="257" r:id="rId4"/>
    <p:sldId id="278" r:id="rId5"/>
    <p:sldId id="258" r:id="rId6"/>
    <p:sldId id="261" r:id="rId7"/>
    <p:sldId id="262" r:id="rId8"/>
    <p:sldId id="263" r:id="rId9"/>
    <p:sldId id="267" r:id="rId10"/>
    <p:sldId id="268" r:id="rId11"/>
    <p:sldId id="269" r:id="rId12"/>
    <p:sldId id="270" r:id="rId13"/>
    <p:sldId id="271" r:id="rId14"/>
    <p:sldId id="272" r:id="rId15"/>
    <p:sldId id="273" r:id="rId16"/>
    <p:sldId id="274" r:id="rId17"/>
    <p:sldId id="279" r:id="rId18"/>
    <p:sldId id="275"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118" autoAdjust="0"/>
  </p:normalViewPr>
  <p:slideViewPr>
    <p:cSldViewPr>
      <p:cViewPr varScale="1">
        <p:scale>
          <a:sx n="71" d="100"/>
          <a:sy n="71" d="100"/>
        </p:scale>
        <p:origin x="-135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814CE2-84D6-4F52-888B-937756DD09E4}"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0BA0BD9D-C38D-41B7-B9E9-5F66838BDC47}">
      <dgm:prSet phldrT="[Text]"/>
      <dgm:spPr/>
      <dgm:t>
        <a:bodyPr/>
        <a:lstStyle/>
        <a:p>
          <a:r>
            <a:rPr lang="en-US" dirty="0" smtClean="0"/>
            <a:t>01</a:t>
          </a:r>
          <a:endParaRPr lang="en-US" dirty="0"/>
        </a:p>
      </dgm:t>
    </dgm:pt>
    <dgm:pt modelId="{953B5157-C900-4964-B4C8-118C165ACADD}" type="parTrans" cxnId="{2FED8493-9EEC-4F63-A7CB-E2A4CD158C5B}">
      <dgm:prSet/>
      <dgm:spPr/>
      <dgm:t>
        <a:bodyPr/>
        <a:lstStyle/>
        <a:p>
          <a:endParaRPr lang="en-US"/>
        </a:p>
      </dgm:t>
    </dgm:pt>
    <dgm:pt modelId="{A56F0EF7-8309-4652-975F-1FDCDE7432CB}" type="sibTrans" cxnId="{2FED8493-9EEC-4F63-A7CB-E2A4CD158C5B}">
      <dgm:prSet/>
      <dgm:spPr/>
      <dgm:t>
        <a:bodyPr/>
        <a:lstStyle/>
        <a:p>
          <a:endParaRPr lang="en-US"/>
        </a:p>
      </dgm:t>
    </dgm:pt>
    <dgm:pt modelId="{8C000B17-D4D8-4F68-AB5F-EB4A056EFAA9}">
      <dgm:prSet phldrT="[Text]"/>
      <dgm:spPr/>
      <dgm:t>
        <a:bodyPr/>
        <a:lstStyle/>
        <a:p>
          <a:r>
            <a:rPr lang="en-US" b="1" dirty="0" smtClean="0"/>
            <a:t>Introduction of ARP</a:t>
          </a:r>
          <a:endParaRPr lang="en-US" b="1" dirty="0"/>
        </a:p>
      </dgm:t>
    </dgm:pt>
    <dgm:pt modelId="{767DB423-C2E5-4D2F-9C52-0F1740236FB0}" type="parTrans" cxnId="{168B8F54-472E-40D8-A32B-79AE34553137}">
      <dgm:prSet/>
      <dgm:spPr/>
      <dgm:t>
        <a:bodyPr/>
        <a:lstStyle/>
        <a:p>
          <a:endParaRPr lang="en-US"/>
        </a:p>
      </dgm:t>
    </dgm:pt>
    <dgm:pt modelId="{85B3401D-B37C-448E-AE98-40CC75BDC893}" type="sibTrans" cxnId="{168B8F54-472E-40D8-A32B-79AE34553137}">
      <dgm:prSet/>
      <dgm:spPr/>
      <dgm:t>
        <a:bodyPr/>
        <a:lstStyle/>
        <a:p>
          <a:endParaRPr lang="en-US"/>
        </a:p>
      </dgm:t>
    </dgm:pt>
    <dgm:pt modelId="{84D52ABD-F69B-459E-B776-BCC8643EBDD5}">
      <dgm:prSet phldrT="[Text]"/>
      <dgm:spPr/>
      <dgm:t>
        <a:bodyPr/>
        <a:lstStyle/>
        <a:p>
          <a:r>
            <a:rPr lang="en-US" dirty="0" smtClean="0"/>
            <a:t>02</a:t>
          </a:r>
          <a:endParaRPr lang="en-US" dirty="0"/>
        </a:p>
      </dgm:t>
    </dgm:pt>
    <dgm:pt modelId="{63525DD9-E690-4EC3-97F4-7CC751D1D21F}" type="parTrans" cxnId="{AC35D66D-712F-4F9A-80CF-84A8EC3B975E}">
      <dgm:prSet/>
      <dgm:spPr/>
      <dgm:t>
        <a:bodyPr/>
        <a:lstStyle/>
        <a:p>
          <a:endParaRPr lang="en-US"/>
        </a:p>
      </dgm:t>
    </dgm:pt>
    <dgm:pt modelId="{AD3F5AA1-4337-423F-A5AC-D9BCAA01CDD0}" type="sibTrans" cxnId="{AC35D66D-712F-4F9A-80CF-84A8EC3B975E}">
      <dgm:prSet/>
      <dgm:spPr/>
      <dgm:t>
        <a:bodyPr/>
        <a:lstStyle/>
        <a:p>
          <a:endParaRPr lang="en-US"/>
        </a:p>
      </dgm:t>
    </dgm:pt>
    <dgm:pt modelId="{181E2A9B-49A8-4414-8D5C-641D0970812D}">
      <dgm:prSet phldrT="[Text]"/>
      <dgm:spPr/>
      <dgm:t>
        <a:bodyPr/>
        <a:lstStyle/>
        <a:p>
          <a:pPr algn="l"/>
          <a:r>
            <a:rPr lang="en-US" b="1" dirty="0" smtClean="0"/>
            <a:t>ARP Header</a:t>
          </a:r>
          <a:endParaRPr lang="en-US" b="1" dirty="0"/>
        </a:p>
      </dgm:t>
    </dgm:pt>
    <dgm:pt modelId="{E193F061-F0D1-4601-BC7A-BC58EAA4F082}" type="parTrans" cxnId="{C1968CC5-92E4-450C-B263-C23E385A3556}">
      <dgm:prSet/>
      <dgm:spPr/>
      <dgm:t>
        <a:bodyPr/>
        <a:lstStyle/>
        <a:p>
          <a:endParaRPr lang="en-US"/>
        </a:p>
      </dgm:t>
    </dgm:pt>
    <dgm:pt modelId="{613223B7-CE7F-4BBC-B6F2-3DCD8CE0AB4B}" type="sibTrans" cxnId="{C1968CC5-92E4-450C-B263-C23E385A3556}">
      <dgm:prSet/>
      <dgm:spPr/>
      <dgm:t>
        <a:bodyPr/>
        <a:lstStyle/>
        <a:p>
          <a:endParaRPr lang="en-US"/>
        </a:p>
      </dgm:t>
    </dgm:pt>
    <dgm:pt modelId="{A5F3D305-B835-4FFB-B263-2300308831FC}">
      <dgm:prSet phldrT="[Text]"/>
      <dgm:spPr/>
      <dgm:t>
        <a:bodyPr/>
        <a:lstStyle/>
        <a:p>
          <a:pPr algn="l"/>
          <a:r>
            <a:rPr lang="en-US" u="sng" dirty="0" smtClean="0"/>
            <a:t>Presenter</a:t>
          </a:r>
          <a:r>
            <a:rPr lang="en-US" dirty="0" smtClean="0"/>
            <a:t> : </a:t>
          </a:r>
          <a:r>
            <a:rPr lang="en-US" dirty="0" smtClean="0"/>
            <a:t>Muhammad </a:t>
          </a:r>
          <a:r>
            <a:rPr lang="en-US" dirty="0" err="1" smtClean="0"/>
            <a:t>Usama</a:t>
          </a:r>
          <a:r>
            <a:rPr lang="en-US" dirty="0" smtClean="0"/>
            <a:t> </a:t>
          </a:r>
          <a:r>
            <a:rPr lang="en-US" dirty="0" err="1" smtClean="0"/>
            <a:t>Raheem</a:t>
          </a:r>
          <a:endParaRPr lang="en-US" dirty="0"/>
        </a:p>
      </dgm:t>
    </dgm:pt>
    <dgm:pt modelId="{795624C4-5B64-48A6-A21D-3EA82DD11E5D}" type="parTrans" cxnId="{612FDDD7-C6FB-4C5A-8A68-8031EFFA4C53}">
      <dgm:prSet/>
      <dgm:spPr/>
      <dgm:t>
        <a:bodyPr/>
        <a:lstStyle/>
        <a:p>
          <a:endParaRPr lang="en-US"/>
        </a:p>
      </dgm:t>
    </dgm:pt>
    <dgm:pt modelId="{AF6A6A7E-142C-40F8-A345-21FA75109D40}" type="sibTrans" cxnId="{612FDDD7-C6FB-4C5A-8A68-8031EFFA4C53}">
      <dgm:prSet/>
      <dgm:spPr/>
      <dgm:t>
        <a:bodyPr/>
        <a:lstStyle/>
        <a:p>
          <a:endParaRPr lang="en-US"/>
        </a:p>
      </dgm:t>
    </dgm:pt>
    <dgm:pt modelId="{4841F6DD-07FA-4CA4-A082-498111ACB486}">
      <dgm:prSet phldrT="[Text]"/>
      <dgm:spPr/>
      <dgm:t>
        <a:bodyPr/>
        <a:lstStyle/>
        <a:p>
          <a:r>
            <a:rPr lang="en-US" dirty="0" smtClean="0"/>
            <a:t>03</a:t>
          </a:r>
          <a:endParaRPr lang="en-US" dirty="0"/>
        </a:p>
      </dgm:t>
    </dgm:pt>
    <dgm:pt modelId="{2E0B19B1-27B0-4179-B374-38A86FA831EB}" type="parTrans" cxnId="{C2A112C7-165B-41A9-9B48-7289171749A4}">
      <dgm:prSet/>
      <dgm:spPr/>
      <dgm:t>
        <a:bodyPr/>
        <a:lstStyle/>
        <a:p>
          <a:endParaRPr lang="en-US"/>
        </a:p>
      </dgm:t>
    </dgm:pt>
    <dgm:pt modelId="{88F9FE7E-3816-4A75-8DEE-8A3349878DC1}" type="sibTrans" cxnId="{C2A112C7-165B-41A9-9B48-7289171749A4}">
      <dgm:prSet/>
      <dgm:spPr/>
      <dgm:t>
        <a:bodyPr/>
        <a:lstStyle/>
        <a:p>
          <a:endParaRPr lang="en-US"/>
        </a:p>
      </dgm:t>
    </dgm:pt>
    <dgm:pt modelId="{6EB6FEB1-9825-4C0D-B452-6E1EA5EA3C6E}">
      <dgm:prSet phldrT="[Text]"/>
      <dgm:spPr/>
      <dgm:t>
        <a:bodyPr/>
        <a:lstStyle/>
        <a:p>
          <a:r>
            <a:rPr lang="en-US" b="1" dirty="0" smtClean="0"/>
            <a:t>Types of ARP</a:t>
          </a:r>
          <a:endParaRPr lang="en-US" b="1" dirty="0"/>
        </a:p>
      </dgm:t>
    </dgm:pt>
    <dgm:pt modelId="{A870A399-D553-41F7-9E55-2A4BFE3D0A61}" type="parTrans" cxnId="{1AA29913-E2BA-48A3-812C-11E35F658B43}">
      <dgm:prSet/>
      <dgm:spPr/>
      <dgm:t>
        <a:bodyPr/>
        <a:lstStyle/>
        <a:p>
          <a:endParaRPr lang="en-US"/>
        </a:p>
      </dgm:t>
    </dgm:pt>
    <dgm:pt modelId="{5F89A2BD-C41A-4C03-9146-DE81F29E0779}" type="sibTrans" cxnId="{1AA29913-E2BA-48A3-812C-11E35F658B43}">
      <dgm:prSet/>
      <dgm:spPr/>
      <dgm:t>
        <a:bodyPr/>
        <a:lstStyle/>
        <a:p>
          <a:endParaRPr lang="en-US"/>
        </a:p>
      </dgm:t>
    </dgm:pt>
    <dgm:pt modelId="{AA0EBF14-123C-4A4C-888A-968F3FB579E9}">
      <dgm:prSet phldrT="[Text]"/>
      <dgm:spPr/>
      <dgm:t>
        <a:bodyPr/>
        <a:lstStyle/>
        <a:p>
          <a:r>
            <a:rPr lang="en-US" u="sng" dirty="0" smtClean="0"/>
            <a:t>Presenter</a:t>
          </a:r>
          <a:r>
            <a:rPr lang="en-US" dirty="0" smtClean="0"/>
            <a:t> : </a:t>
          </a:r>
          <a:r>
            <a:rPr lang="en-US" dirty="0" smtClean="0"/>
            <a:t>Muhammad </a:t>
          </a:r>
          <a:r>
            <a:rPr lang="en-US" dirty="0" err="1" smtClean="0"/>
            <a:t>Asad</a:t>
          </a:r>
          <a:r>
            <a:rPr lang="en-US" dirty="0" smtClean="0"/>
            <a:t> </a:t>
          </a:r>
          <a:r>
            <a:rPr lang="en-US" dirty="0" err="1" smtClean="0"/>
            <a:t>Ullah</a:t>
          </a:r>
          <a:endParaRPr lang="en-US" dirty="0"/>
        </a:p>
      </dgm:t>
    </dgm:pt>
    <dgm:pt modelId="{6521B368-2A50-4442-B90F-821F4BAAA48F}" type="parTrans" cxnId="{418CA789-7679-42F3-91D3-C8CD90585374}">
      <dgm:prSet/>
      <dgm:spPr/>
      <dgm:t>
        <a:bodyPr/>
        <a:lstStyle/>
        <a:p>
          <a:endParaRPr lang="en-US"/>
        </a:p>
      </dgm:t>
    </dgm:pt>
    <dgm:pt modelId="{6365214E-7F68-4DF0-A06E-F8260E2696C4}" type="sibTrans" cxnId="{418CA789-7679-42F3-91D3-C8CD90585374}">
      <dgm:prSet/>
      <dgm:spPr/>
      <dgm:t>
        <a:bodyPr/>
        <a:lstStyle/>
        <a:p>
          <a:endParaRPr lang="en-US"/>
        </a:p>
      </dgm:t>
    </dgm:pt>
    <dgm:pt modelId="{BF6B7D17-5B12-4D2B-A201-FDC26369F563}">
      <dgm:prSet/>
      <dgm:spPr/>
      <dgm:t>
        <a:bodyPr/>
        <a:lstStyle/>
        <a:p>
          <a:r>
            <a:rPr lang="en-US" dirty="0" smtClean="0"/>
            <a:t>04</a:t>
          </a:r>
          <a:endParaRPr lang="en-US" dirty="0"/>
        </a:p>
      </dgm:t>
    </dgm:pt>
    <dgm:pt modelId="{AC8C2C26-D00C-4A0A-BDDA-69C9BD7724FD}" type="parTrans" cxnId="{45A3ABA9-C44B-40B5-98A3-AA716C4020C6}">
      <dgm:prSet/>
      <dgm:spPr/>
      <dgm:t>
        <a:bodyPr/>
        <a:lstStyle/>
        <a:p>
          <a:endParaRPr lang="en-US"/>
        </a:p>
      </dgm:t>
    </dgm:pt>
    <dgm:pt modelId="{8AB1928B-2DA4-4BA0-8C2E-80D94DAD95FC}" type="sibTrans" cxnId="{45A3ABA9-C44B-40B5-98A3-AA716C4020C6}">
      <dgm:prSet/>
      <dgm:spPr/>
      <dgm:t>
        <a:bodyPr/>
        <a:lstStyle/>
        <a:p>
          <a:endParaRPr lang="en-US"/>
        </a:p>
      </dgm:t>
    </dgm:pt>
    <dgm:pt modelId="{579CFEB2-53E2-4BC4-8179-B4C03609A90C}">
      <dgm:prSet/>
      <dgm:spPr/>
      <dgm:t>
        <a:bodyPr/>
        <a:lstStyle/>
        <a:p>
          <a:r>
            <a:rPr lang="en-US" b="1" dirty="0" smtClean="0"/>
            <a:t>Steps involve in ARP Process</a:t>
          </a:r>
          <a:endParaRPr lang="en-US" b="1" dirty="0"/>
        </a:p>
      </dgm:t>
    </dgm:pt>
    <dgm:pt modelId="{E4367986-1988-4410-8CDB-F41E279F95ED}" type="parTrans" cxnId="{D8D03603-B002-4DDC-A745-9D3BD84B58E5}">
      <dgm:prSet/>
      <dgm:spPr/>
      <dgm:t>
        <a:bodyPr/>
        <a:lstStyle/>
        <a:p>
          <a:endParaRPr lang="en-US"/>
        </a:p>
      </dgm:t>
    </dgm:pt>
    <dgm:pt modelId="{8106F4FB-ABFD-4DFD-8AA2-44F038DAF164}" type="sibTrans" cxnId="{D8D03603-B002-4DDC-A745-9D3BD84B58E5}">
      <dgm:prSet/>
      <dgm:spPr/>
      <dgm:t>
        <a:bodyPr/>
        <a:lstStyle/>
        <a:p>
          <a:endParaRPr lang="en-US"/>
        </a:p>
      </dgm:t>
    </dgm:pt>
    <dgm:pt modelId="{7BB99B47-BC66-44AD-8540-535F11CAC238}">
      <dgm:prSet/>
      <dgm:spPr/>
      <dgm:t>
        <a:bodyPr/>
        <a:lstStyle/>
        <a:p>
          <a:r>
            <a:rPr lang="en-US" u="sng" dirty="0" smtClean="0"/>
            <a:t>Presenter</a:t>
          </a:r>
          <a:r>
            <a:rPr lang="en-US" dirty="0" smtClean="0"/>
            <a:t> : </a:t>
          </a:r>
          <a:r>
            <a:rPr lang="en-US" dirty="0" smtClean="0"/>
            <a:t>Adeeb Hassan</a:t>
          </a:r>
          <a:endParaRPr lang="en-US" dirty="0"/>
        </a:p>
      </dgm:t>
    </dgm:pt>
    <dgm:pt modelId="{31F616F8-C899-4E6F-AED4-832186F4A4DC}" type="parTrans" cxnId="{BA4D668E-3133-47D1-92F4-C058E12797A1}">
      <dgm:prSet/>
      <dgm:spPr/>
      <dgm:t>
        <a:bodyPr/>
        <a:lstStyle/>
        <a:p>
          <a:endParaRPr lang="en-US"/>
        </a:p>
      </dgm:t>
    </dgm:pt>
    <dgm:pt modelId="{50D6BB92-5684-4015-B09D-A8B0117DB515}" type="sibTrans" cxnId="{BA4D668E-3133-47D1-92F4-C058E12797A1}">
      <dgm:prSet/>
      <dgm:spPr/>
      <dgm:t>
        <a:bodyPr/>
        <a:lstStyle/>
        <a:p>
          <a:endParaRPr lang="en-US"/>
        </a:p>
      </dgm:t>
    </dgm:pt>
    <dgm:pt modelId="{015009B7-E197-4B08-92FF-1520DAF87526}">
      <dgm:prSet phldrT="[Text]"/>
      <dgm:spPr/>
      <dgm:t>
        <a:bodyPr/>
        <a:lstStyle/>
        <a:p>
          <a:r>
            <a:rPr lang="en-US" u="sng" dirty="0" smtClean="0"/>
            <a:t>Presenter</a:t>
          </a:r>
          <a:r>
            <a:rPr lang="en-US" dirty="0" smtClean="0"/>
            <a:t> : </a:t>
          </a:r>
          <a:r>
            <a:rPr lang="en-US" dirty="0" err="1" smtClean="0"/>
            <a:t>Usman</a:t>
          </a:r>
          <a:r>
            <a:rPr lang="en-US" dirty="0" smtClean="0"/>
            <a:t> </a:t>
          </a:r>
          <a:r>
            <a:rPr lang="en-US" dirty="0" err="1" smtClean="0"/>
            <a:t>Fareed</a:t>
          </a:r>
          <a:r>
            <a:rPr lang="en-US" dirty="0" smtClean="0"/>
            <a:t> (bsf2003595)</a:t>
          </a:r>
          <a:endParaRPr lang="en-US" dirty="0"/>
        </a:p>
      </dgm:t>
    </dgm:pt>
    <dgm:pt modelId="{226A8D17-E97B-4286-9426-E5EBF4C2B5FC}" type="parTrans" cxnId="{0C92F208-2645-4DAD-A21B-A690F8CF8D8C}">
      <dgm:prSet/>
      <dgm:spPr/>
      <dgm:t>
        <a:bodyPr/>
        <a:lstStyle/>
        <a:p>
          <a:endParaRPr lang="en-US"/>
        </a:p>
      </dgm:t>
    </dgm:pt>
    <dgm:pt modelId="{12A62D20-8FD1-485B-9721-8DA388C87BF9}" type="sibTrans" cxnId="{0C92F208-2645-4DAD-A21B-A690F8CF8D8C}">
      <dgm:prSet/>
      <dgm:spPr/>
      <dgm:t>
        <a:bodyPr/>
        <a:lstStyle/>
        <a:p>
          <a:endParaRPr lang="en-US"/>
        </a:p>
      </dgm:t>
    </dgm:pt>
    <dgm:pt modelId="{A6D3441D-7F10-4CB4-9224-B4FA297D5929}" type="pres">
      <dgm:prSet presAssocID="{53814CE2-84D6-4F52-888B-937756DD09E4}" presName="linearFlow" presStyleCnt="0">
        <dgm:presLayoutVars>
          <dgm:dir/>
          <dgm:animLvl val="lvl"/>
          <dgm:resizeHandles val="exact"/>
        </dgm:presLayoutVars>
      </dgm:prSet>
      <dgm:spPr/>
    </dgm:pt>
    <dgm:pt modelId="{FED74068-F549-405A-9B7A-6ED793A86CC8}" type="pres">
      <dgm:prSet presAssocID="{0BA0BD9D-C38D-41B7-B9E9-5F66838BDC47}" presName="composite" presStyleCnt="0"/>
      <dgm:spPr/>
    </dgm:pt>
    <dgm:pt modelId="{50E1F55D-BCA2-4043-A328-CB1FDC2A5DB5}" type="pres">
      <dgm:prSet presAssocID="{0BA0BD9D-C38D-41B7-B9E9-5F66838BDC47}" presName="parentText" presStyleLbl="alignNode1" presStyleIdx="0" presStyleCnt="4">
        <dgm:presLayoutVars>
          <dgm:chMax val="1"/>
          <dgm:bulletEnabled val="1"/>
        </dgm:presLayoutVars>
      </dgm:prSet>
      <dgm:spPr/>
      <dgm:t>
        <a:bodyPr/>
        <a:lstStyle/>
        <a:p>
          <a:endParaRPr lang="en-US"/>
        </a:p>
      </dgm:t>
    </dgm:pt>
    <dgm:pt modelId="{43BE4992-F501-4BAE-B1C8-9586DA2E5E6A}" type="pres">
      <dgm:prSet presAssocID="{0BA0BD9D-C38D-41B7-B9E9-5F66838BDC47}" presName="descendantText" presStyleLbl="alignAcc1" presStyleIdx="0" presStyleCnt="4" custLinFactNeighborX="927" custLinFactNeighborY="-3549">
        <dgm:presLayoutVars>
          <dgm:bulletEnabled val="1"/>
        </dgm:presLayoutVars>
      </dgm:prSet>
      <dgm:spPr/>
      <dgm:t>
        <a:bodyPr/>
        <a:lstStyle/>
        <a:p>
          <a:endParaRPr lang="en-US"/>
        </a:p>
      </dgm:t>
    </dgm:pt>
    <dgm:pt modelId="{52455361-DE95-4AB7-B36D-FCC79F16057A}" type="pres">
      <dgm:prSet presAssocID="{A56F0EF7-8309-4652-975F-1FDCDE7432CB}" presName="sp" presStyleCnt="0"/>
      <dgm:spPr/>
    </dgm:pt>
    <dgm:pt modelId="{AAD865AE-871B-4975-834B-0C945FD01F4B}" type="pres">
      <dgm:prSet presAssocID="{84D52ABD-F69B-459E-B776-BCC8643EBDD5}" presName="composite" presStyleCnt="0"/>
      <dgm:spPr/>
    </dgm:pt>
    <dgm:pt modelId="{9EA665BF-9D6E-4A1F-96E5-E797F94B73B5}" type="pres">
      <dgm:prSet presAssocID="{84D52ABD-F69B-459E-B776-BCC8643EBDD5}" presName="parentText" presStyleLbl="alignNode1" presStyleIdx="1" presStyleCnt="4">
        <dgm:presLayoutVars>
          <dgm:chMax val="1"/>
          <dgm:bulletEnabled val="1"/>
        </dgm:presLayoutVars>
      </dgm:prSet>
      <dgm:spPr/>
    </dgm:pt>
    <dgm:pt modelId="{1D51CB99-2422-4B2B-9A17-5E09F9387720}" type="pres">
      <dgm:prSet presAssocID="{84D52ABD-F69B-459E-B776-BCC8643EBDD5}" presName="descendantText" presStyleLbl="alignAcc1" presStyleIdx="1" presStyleCnt="4">
        <dgm:presLayoutVars>
          <dgm:bulletEnabled val="1"/>
        </dgm:presLayoutVars>
      </dgm:prSet>
      <dgm:spPr/>
      <dgm:t>
        <a:bodyPr/>
        <a:lstStyle/>
        <a:p>
          <a:endParaRPr lang="en-US"/>
        </a:p>
      </dgm:t>
    </dgm:pt>
    <dgm:pt modelId="{8E7E62CC-F136-45E2-95CE-7ED57097902C}" type="pres">
      <dgm:prSet presAssocID="{AD3F5AA1-4337-423F-A5AC-D9BCAA01CDD0}" presName="sp" presStyleCnt="0"/>
      <dgm:spPr/>
    </dgm:pt>
    <dgm:pt modelId="{3B0ECE6E-F060-4180-8FCD-387548797AF2}" type="pres">
      <dgm:prSet presAssocID="{4841F6DD-07FA-4CA4-A082-498111ACB486}" presName="composite" presStyleCnt="0"/>
      <dgm:spPr/>
    </dgm:pt>
    <dgm:pt modelId="{DB58F660-6337-43CF-9CC6-DD0000C895D3}" type="pres">
      <dgm:prSet presAssocID="{4841F6DD-07FA-4CA4-A082-498111ACB486}" presName="parentText" presStyleLbl="alignNode1" presStyleIdx="2" presStyleCnt="4">
        <dgm:presLayoutVars>
          <dgm:chMax val="1"/>
          <dgm:bulletEnabled val="1"/>
        </dgm:presLayoutVars>
      </dgm:prSet>
      <dgm:spPr/>
    </dgm:pt>
    <dgm:pt modelId="{7E82633F-1344-459B-AB63-02C855C79238}" type="pres">
      <dgm:prSet presAssocID="{4841F6DD-07FA-4CA4-A082-498111ACB486}" presName="descendantText" presStyleLbl="alignAcc1" presStyleIdx="2" presStyleCnt="4">
        <dgm:presLayoutVars>
          <dgm:bulletEnabled val="1"/>
        </dgm:presLayoutVars>
      </dgm:prSet>
      <dgm:spPr/>
      <dgm:t>
        <a:bodyPr/>
        <a:lstStyle/>
        <a:p>
          <a:endParaRPr lang="en-US"/>
        </a:p>
      </dgm:t>
    </dgm:pt>
    <dgm:pt modelId="{2C900D67-EC4B-48E2-9B9D-71C854861C03}" type="pres">
      <dgm:prSet presAssocID="{88F9FE7E-3816-4A75-8DEE-8A3349878DC1}" presName="sp" presStyleCnt="0"/>
      <dgm:spPr/>
    </dgm:pt>
    <dgm:pt modelId="{8EBEF299-43D5-4F74-96B5-F415410C1C0E}" type="pres">
      <dgm:prSet presAssocID="{BF6B7D17-5B12-4D2B-A201-FDC26369F563}" presName="composite" presStyleCnt="0"/>
      <dgm:spPr/>
    </dgm:pt>
    <dgm:pt modelId="{EC40840F-8B7B-40D3-802C-EC3F17E4E450}" type="pres">
      <dgm:prSet presAssocID="{BF6B7D17-5B12-4D2B-A201-FDC26369F563}" presName="parentText" presStyleLbl="alignNode1" presStyleIdx="3" presStyleCnt="4">
        <dgm:presLayoutVars>
          <dgm:chMax val="1"/>
          <dgm:bulletEnabled val="1"/>
        </dgm:presLayoutVars>
      </dgm:prSet>
      <dgm:spPr/>
    </dgm:pt>
    <dgm:pt modelId="{A67B60F6-F09D-4FE3-8B1F-F56299C34A0C}" type="pres">
      <dgm:prSet presAssocID="{BF6B7D17-5B12-4D2B-A201-FDC26369F563}" presName="descendantText" presStyleLbl="alignAcc1" presStyleIdx="3" presStyleCnt="4">
        <dgm:presLayoutVars>
          <dgm:bulletEnabled val="1"/>
        </dgm:presLayoutVars>
      </dgm:prSet>
      <dgm:spPr/>
      <dgm:t>
        <a:bodyPr/>
        <a:lstStyle/>
        <a:p>
          <a:endParaRPr lang="en-US"/>
        </a:p>
      </dgm:t>
    </dgm:pt>
  </dgm:ptLst>
  <dgm:cxnLst>
    <dgm:cxn modelId="{F55DFEA1-779B-4DB1-A703-1F5AE9EE3B13}" type="presOf" srcId="{015009B7-E197-4B08-92FF-1520DAF87526}" destId="{43BE4992-F501-4BAE-B1C8-9586DA2E5E6A}" srcOrd="0" destOrd="1" presId="urn:microsoft.com/office/officeart/2005/8/layout/chevron2"/>
    <dgm:cxn modelId="{53842C34-369E-49FF-A747-00ECADF89EE2}" type="presOf" srcId="{53814CE2-84D6-4F52-888B-937756DD09E4}" destId="{A6D3441D-7F10-4CB4-9224-B4FA297D5929}" srcOrd="0" destOrd="0" presId="urn:microsoft.com/office/officeart/2005/8/layout/chevron2"/>
    <dgm:cxn modelId="{612FDDD7-C6FB-4C5A-8A68-8031EFFA4C53}" srcId="{84D52ABD-F69B-459E-B776-BCC8643EBDD5}" destId="{A5F3D305-B835-4FFB-B263-2300308831FC}" srcOrd="1" destOrd="0" parTransId="{795624C4-5B64-48A6-A21D-3EA82DD11E5D}" sibTransId="{AF6A6A7E-142C-40F8-A345-21FA75109D40}"/>
    <dgm:cxn modelId="{C1968CC5-92E4-450C-B263-C23E385A3556}" srcId="{84D52ABD-F69B-459E-B776-BCC8643EBDD5}" destId="{181E2A9B-49A8-4414-8D5C-641D0970812D}" srcOrd="0" destOrd="0" parTransId="{E193F061-F0D1-4601-BC7A-BC58EAA4F082}" sibTransId="{613223B7-CE7F-4BBC-B6F2-3DCD8CE0AB4B}"/>
    <dgm:cxn modelId="{BA4D668E-3133-47D1-92F4-C058E12797A1}" srcId="{BF6B7D17-5B12-4D2B-A201-FDC26369F563}" destId="{7BB99B47-BC66-44AD-8540-535F11CAC238}" srcOrd="1" destOrd="0" parTransId="{31F616F8-C899-4E6F-AED4-832186F4A4DC}" sibTransId="{50D6BB92-5684-4015-B09D-A8B0117DB515}"/>
    <dgm:cxn modelId="{168B8F54-472E-40D8-A32B-79AE34553137}" srcId="{0BA0BD9D-C38D-41B7-B9E9-5F66838BDC47}" destId="{8C000B17-D4D8-4F68-AB5F-EB4A056EFAA9}" srcOrd="0" destOrd="0" parTransId="{767DB423-C2E5-4D2F-9C52-0F1740236FB0}" sibTransId="{85B3401D-B37C-448E-AE98-40CC75BDC893}"/>
    <dgm:cxn modelId="{A90F1993-B59B-46B2-9AA5-6AF1A695BC43}" type="presOf" srcId="{4841F6DD-07FA-4CA4-A082-498111ACB486}" destId="{DB58F660-6337-43CF-9CC6-DD0000C895D3}" srcOrd="0" destOrd="0" presId="urn:microsoft.com/office/officeart/2005/8/layout/chevron2"/>
    <dgm:cxn modelId="{69C1007A-16B4-4D6F-A69E-36897FD2922E}" type="presOf" srcId="{A5F3D305-B835-4FFB-B263-2300308831FC}" destId="{1D51CB99-2422-4B2B-9A17-5E09F9387720}" srcOrd="0" destOrd="1" presId="urn:microsoft.com/office/officeart/2005/8/layout/chevron2"/>
    <dgm:cxn modelId="{0C92F208-2645-4DAD-A21B-A690F8CF8D8C}" srcId="{0BA0BD9D-C38D-41B7-B9E9-5F66838BDC47}" destId="{015009B7-E197-4B08-92FF-1520DAF87526}" srcOrd="1" destOrd="0" parTransId="{226A8D17-E97B-4286-9426-E5EBF4C2B5FC}" sibTransId="{12A62D20-8FD1-485B-9721-8DA388C87BF9}"/>
    <dgm:cxn modelId="{45A3ABA9-C44B-40B5-98A3-AA716C4020C6}" srcId="{53814CE2-84D6-4F52-888B-937756DD09E4}" destId="{BF6B7D17-5B12-4D2B-A201-FDC26369F563}" srcOrd="3" destOrd="0" parTransId="{AC8C2C26-D00C-4A0A-BDDA-69C9BD7724FD}" sibTransId="{8AB1928B-2DA4-4BA0-8C2E-80D94DAD95FC}"/>
    <dgm:cxn modelId="{421329F6-D827-4B8D-A305-2B00D0ED1071}" type="presOf" srcId="{BF6B7D17-5B12-4D2B-A201-FDC26369F563}" destId="{EC40840F-8B7B-40D3-802C-EC3F17E4E450}" srcOrd="0" destOrd="0" presId="urn:microsoft.com/office/officeart/2005/8/layout/chevron2"/>
    <dgm:cxn modelId="{4983289A-2DC8-4C7E-8B2B-8D5027350D47}" type="presOf" srcId="{8C000B17-D4D8-4F68-AB5F-EB4A056EFAA9}" destId="{43BE4992-F501-4BAE-B1C8-9586DA2E5E6A}" srcOrd="0" destOrd="0" presId="urn:microsoft.com/office/officeart/2005/8/layout/chevron2"/>
    <dgm:cxn modelId="{418CA789-7679-42F3-91D3-C8CD90585374}" srcId="{4841F6DD-07FA-4CA4-A082-498111ACB486}" destId="{AA0EBF14-123C-4A4C-888A-968F3FB579E9}" srcOrd="1" destOrd="0" parTransId="{6521B368-2A50-4442-B90F-821F4BAAA48F}" sibTransId="{6365214E-7F68-4DF0-A06E-F8260E2696C4}"/>
    <dgm:cxn modelId="{DA19E183-1701-4A57-BFD9-A8FEB20B1756}" type="presOf" srcId="{6EB6FEB1-9825-4C0D-B452-6E1EA5EA3C6E}" destId="{7E82633F-1344-459B-AB63-02C855C79238}" srcOrd="0" destOrd="0" presId="urn:microsoft.com/office/officeart/2005/8/layout/chevron2"/>
    <dgm:cxn modelId="{AC35D66D-712F-4F9A-80CF-84A8EC3B975E}" srcId="{53814CE2-84D6-4F52-888B-937756DD09E4}" destId="{84D52ABD-F69B-459E-B776-BCC8643EBDD5}" srcOrd="1" destOrd="0" parTransId="{63525DD9-E690-4EC3-97F4-7CC751D1D21F}" sibTransId="{AD3F5AA1-4337-423F-A5AC-D9BCAA01CDD0}"/>
    <dgm:cxn modelId="{1AA29913-E2BA-48A3-812C-11E35F658B43}" srcId="{4841F6DD-07FA-4CA4-A082-498111ACB486}" destId="{6EB6FEB1-9825-4C0D-B452-6E1EA5EA3C6E}" srcOrd="0" destOrd="0" parTransId="{A870A399-D553-41F7-9E55-2A4BFE3D0A61}" sibTransId="{5F89A2BD-C41A-4C03-9146-DE81F29E0779}"/>
    <dgm:cxn modelId="{2FED8493-9EEC-4F63-A7CB-E2A4CD158C5B}" srcId="{53814CE2-84D6-4F52-888B-937756DD09E4}" destId="{0BA0BD9D-C38D-41B7-B9E9-5F66838BDC47}" srcOrd="0" destOrd="0" parTransId="{953B5157-C900-4964-B4C8-118C165ACADD}" sibTransId="{A56F0EF7-8309-4652-975F-1FDCDE7432CB}"/>
    <dgm:cxn modelId="{3C775DD7-F799-48D2-8337-E0B742592D37}" type="presOf" srcId="{84D52ABD-F69B-459E-B776-BCC8643EBDD5}" destId="{9EA665BF-9D6E-4A1F-96E5-E797F94B73B5}" srcOrd="0" destOrd="0" presId="urn:microsoft.com/office/officeart/2005/8/layout/chevron2"/>
    <dgm:cxn modelId="{5AB0DF3A-C672-4274-87A6-6B2657CAB7AA}" type="presOf" srcId="{7BB99B47-BC66-44AD-8540-535F11CAC238}" destId="{A67B60F6-F09D-4FE3-8B1F-F56299C34A0C}" srcOrd="0" destOrd="1" presId="urn:microsoft.com/office/officeart/2005/8/layout/chevron2"/>
    <dgm:cxn modelId="{C2A112C7-165B-41A9-9B48-7289171749A4}" srcId="{53814CE2-84D6-4F52-888B-937756DD09E4}" destId="{4841F6DD-07FA-4CA4-A082-498111ACB486}" srcOrd="2" destOrd="0" parTransId="{2E0B19B1-27B0-4179-B374-38A86FA831EB}" sibTransId="{88F9FE7E-3816-4A75-8DEE-8A3349878DC1}"/>
    <dgm:cxn modelId="{EAD58499-97A8-4ECB-B43D-1961F3DB7FB5}" type="presOf" srcId="{181E2A9B-49A8-4414-8D5C-641D0970812D}" destId="{1D51CB99-2422-4B2B-9A17-5E09F9387720}" srcOrd="0" destOrd="0" presId="urn:microsoft.com/office/officeart/2005/8/layout/chevron2"/>
    <dgm:cxn modelId="{D8D03603-B002-4DDC-A745-9D3BD84B58E5}" srcId="{BF6B7D17-5B12-4D2B-A201-FDC26369F563}" destId="{579CFEB2-53E2-4BC4-8179-B4C03609A90C}" srcOrd="0" destOrd="0" parTransId="{E4367986-1988-4410-8CDB-F41E279F95ED}" sibTransId="{8106F4FB-ABFD-4DFD-8AA2-44F038DAF164}"/>
    <dgm:cxn modelId="{41789F86-B6AD-49F1-A2FC-629098707049}" type="presOf" srcId="{579CFEB2-53E2-4BC4-8179-B4C03609A90C}" destId="{A67B60F6-F09D-4FE3-8B1F-F56299C34A0C}" srcOrd="0" destOrd="0" presId="urn:microsoft.com/office/officeart/2005/8/layout/chevron2"/>
    <dgm:cxn modelId="{1EA8BDF0-213C-45A2-83B2-4DBF10961453}" type="presOf" srcId="{0BA0BD9D-C38D-41B7-B9E9-5F66838BDC47}" destId="{50E1F55D-BCA2-4043-A328-CB1FDC2A5DB5}" srcOrd="0" destOrd="0" presId="urn:microsoft.com/office/officeart/2005/8/layout/chevron2"/>
    <dgm:cxn modelId="{B0DF34E5-A44B-4930-9E6F-89EF6CB0F836}" type="presOf" srcId="{AA0EBF14-123C-4A4C-888A-968F3FB579E9}" destId="{7E82633F-1344-459B-AB63-02C855C79238}" srcOrd="0" destOrd="1" presId="urn:microsoft.com/office/officeart/2005/8/layout/chevron2"/>
    <dgm:cxn modelId="{E0F007ED-5F94-4C4D-BED5-BE0475084495}" type="presParOf" srcId="{A6D3441D-7F10-4CB4-9224-B4FA297D5929}" destId="{FED74068-F549-405A-9B7A-6ED793A86CC8}" srcOrd="0" destOrd="0" presId="urn:microsoft.com/office/officeart/2005/8/layout/chevron2"/>
    <dgm:cxn modelId="{B966402D-9997-4CA6-BD77-16BA3CA6FCEA}" type="presParOf" srcId="{FED74068-F549-405A-9B7A-6ED793A86CC8}" destId="{50E1F55D-BCA2-4043-A328-CB1FDC2A5DB5}" srcOrd="0" destOrd="0" presId="urn:microsoft.com/office/officeart/2005/8/layout/chevron2"/>
    <dgm:cxn modelId="{A63B22A2-DA25-441A-95BF-5C703F549EA3}" type="presParOf" srcId="{FED74068-F549-405A-9B7A-6ED793A86CC8}" destId="{43BE4992-F501-4BAE-B1C8-9586DA2E5E6A}" srcOrd="1" destOrd="0" presId="urn:microsoft.com/office/officeart/2005/8/layout/chevron2"/>
    <dgm:cxn modelId="{126AB725-08A5-4CD8-A393-515B12E04C39}" type="presParOf" srcId="{A6D3441D-7F10-4CB4-9224-B4FA297D5929}" destId="{52455361-DE95-4AB7-B36D-FCC79F16057A}" srcOrd="1" destOrd="0" presId="urn:microsoft.com/office/officeart/2005/8/layout/chevron2"/>
    <dgm:cxn modelId="{120BF6E9-2878-463E-AEB2-9E84C0F038CB}" type="presParOf" srcId="{A6D3441D-7F10-4CB4-9224-B4FA297D5929}" destId="{AAD865AE-871B-4975-834B-0C945FD01F4B}" srcOrd="2" destOrd="0" presId="urn:microsoft.com/office/officeart/2005/8/layout/chevron2"/>
    <dgm:cxn modelId="{02B1A907-7C02-4B55-AA68-FAFC5F4E456E}" type="presParOf" srcId="{AAD865AE-871B-4975-834B-0C945FD01F4B}" destId="{9EA665BF-9D6E-4A1F-96E5-E797F94B73B5}" srcOrd="0" destOrd="0" presId="urn:microsoft.com/office/officeart/2005/8/layout/chevron2"/>
    <dgm:cxn modelId="{E5850D49-D093-4E41-A808-F3C249F5A819}" type="presParOf" srcId="{AAD865AE-871B-4975-834B-0C945FD01F4B}" destId="{1D51CB99-2422-4B2B-9A17-5E09F9387720}" srcOrd="1" destOrd="0" presId="urn:microsoft.com/office/officeart/2005/8/layout/chevron2"/>
    <dgm:cxn modelId="{680377C0-6296-4AA9-8A8C-DF245ED8CEB5}" type="presParOf" srcId="{A6D3441D-7F10-4CB4-9224-B4FA297D5929}" destId="{8E7E62CC-F136-45E2-95CE-7ED57097902C}" srcOrd="3" destOrd="0" presId="urn:microsoft.com/office/officeart/2005/8/layout/chevron2"/>
    <dgm:cxn modelId="{CF3897BC-6FAF-4B71-A8FC-7ACFC9848E13}" type="presParOf" srcId="{A6D3441D-7F10-4CB4-9224-B4FA297D5929}" destId="{3B0ECE6E-F060-4180-8FCD-387548797AF2}" srcOrd="4" destOrd="0" presId="urn:microsoft.com/office/officeart/2005/8/layout/chevron2"/>
    <dgm:cxn modelId="{5A4F1632-1978-4BF8-B90C-04A3AD14203B}" type="presParOf" srcId="{3B0ECE6E-F060-4180-8FCD-387548797AF2}" destId="{DB58F660-6337-43CF-9CC6-DD0000C895D3}" srcOrd="0" destOrd="0" presId="urn:microsoft.com/office/officeart/2005/8/layout/chevron2"/>
    <dgm:cxn modelId="{84FFA847-6001-4CD9-BA1C-F8153F2F22B8}" type="presParOf" srcId="{3B0ECE6E-F060-4180-8FCD-387548797AF2}" destId="{7E82633F-1344-459B-AB63-02C855C79238}" srcOrd="1" destOrd="0" presId="urn:microsoft.com/office/officeart/2005/8/layout/chevron2"/>
    <dgm:cxn modelId="{E2D687F1-D1C1-479D-A8AA-34BCAEB4D54A}" type="presParOf" srcId="{A6D3441D-7F10-4CB4-9224-B4FA297D5929}" destId="{2C900D67-EC4B-48E2-9B9D-71C854861C03}" srcOrd="5" destOrd="0" presId="urn:microsoft.com/office/officeart/2005/8/layout/chevron2"/>
    <dgm:cxn modelId="{63906246-4ADC-461E-881D-CFA04E8EB922}" type="presParOf" srcId="{A6D3441D-7F10-4CB4-9224-B4FA297D5929}" destId="{8EBEF299-43D5-4F74-96B5-F415410C1C0E}" srcOrd="6" destOrd="0" presId="urn:microsoft.com/office/officeart/2005/8/layout/chevron2"/>
    <dgm:cxn modelId="{D31ADB73-C3A5-40E6-8A2F-DF2AE03CE739}" type="presParOf" srcId="{8EBEF299-43D5-4F74-96B5-F415410C1C0E}" destId="{EC40840F-8B7B-40D3-802C-EC3F17E4E450}" srcOrd="0" destOrd="0" presId="urn:microsoft.com/office/officeart/2005/8/layout/chevron2"/>
    <dgm:cxn modelId="{027225BC-1598-40C4-B2BD-FB1A5A29320A}" type="presParOf" srcId="{8EBEF299-43D5-4F74-96B5-F415410C1C0E}" destId="{A67B60F6-F09D-4FE3-8B1F-F56299C34A0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1F55D-BCA2-4043-A328-CB1FDC2A5DB5}">
      <dsp:nvSpPr>
        <dsp:cNvPr id="0" name=""/>
        <dsp:cNvSpPr/>
      </dsp:nvSpPr>
      <dsp:spPr>
        <a:xfrm rot="5400000">
          <a:off x="-169068" y="169670"/>
          <a:ext cx="1127124" cy="788987"/>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01</a:t>
          </a:r>
          <a:endParaRPr lang="en-US" sz="1700" kern="1200" dirty="0"/>
        </a:p>
      </dsp:txBody>
      <dsp:txXfrm rot="-5400000">
        <a:off x="1" y="395096"/>
        <a:ext cx="788987" cy="338137"/>
      </dsp:txXfrm>
    </dsp:sp>
    <dsp:sp modelId="{43BE4992-F501-4BAE-B1C8-9586DA2E5E6A}">
      <dsp:nvSpPr>
        <dsp:cNvPr id="0" name=""/>
        <dsp:cNvSpPr/>
      </dsp:nvSpPr>
      <dsp:spPr>
        <a:xfrm rot="5400000">
          <a:off x="3076178" y="-2287190"/>
          <a:ext cx="732631" cy="5307012"/>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b="1" kern="1200" dirty="0" smtClean="0"/>
            <a:t>Introduction of ARP</a:t>
          </a:r>
          <a:endParaRPr lang="en-US" sz="1600" b="1" kern="1200" dirty="0"/>
        </a:p>
        <a:p>
          <a:pPr marL="171450" lvl="1" indent="-171450" algn="l" defTabSz="711200">
            <a:lnSpc>
              <a:spcPct val="90000"/>
            </a:lnSpc>
            <a:spcBef>
              <a:spcPct val="0"/>
            </a:spcBef>
            <a:spcAft>
              <a:spcPct val="15000"/>
            </a:spcAft>
            <a:buChar char="••"/>
          </a:pPr>
          <a:r>
            <a:rPr lang="en-US" sz="1600" u="sng" kern="1200" dirty="0" smtClean="0"/>
            <a:t>Presenter</a:t>
          </a:r>
          <a:r>
            <a:rPr lang="en-US" sz="1600" kern="1200" dirty="0" smtClean="0"/>
            <a:t> : </a:t>
          </a:r>
          <a:r>
            <a:rPr lang="en-US" sz="1600" kern="1200" dirty="0" err="1" smtClean="0"/>
            <a:t>Usman</a:t>
          </a:r>
          <a:r>
            <a:rPr lang="en-US" sz="1600" kern="1200" dirty="0" smtClean="0"/>
            <a:t> </a:t>
          </a:r>
          <a:r>
            <a:rPr lang="en-US" sz="1600" kern="1200" dirty="0" err="1" smtClean="0"/>
            <a:t>Fareed</a:t>
          </a:r>
          <a:r>
            <a:rPr lang="en-US" sz="1600" kern="1200" dirty="0" smtClean="0"/>
            <a:t> (bsf2003595)</a:t>
          </a:r>
          <a:endParaRPr lang="en-US" sz="1600" kern="1200" dirty="0"/>
        </a:p>
      </dsp:txBody>
      <dsp:txXfrm rot="-5400000">
        <a:off x="788988" y="35764"/>
        <a:ext cx="5271248" cy="661103"/>
      </dsp:txXfrm>
    </dsp:sp>
    <dsp:sp modelId="{9EA665BF-9D6E-4A1F-96E5-E797F94B73B5}">
      <dsp:nvSpPr>
        <dsp:cNvPr id="0" name=""/>
        <dsp:cNvSpPr/>
      </dsp:nvSpPr>
      <dsp:spPr>
        <a:xfrm rot="5400000">
          <a:off x="-169068" y="1148227"/>
          <a:ext cx="1127124" cy="788987"/>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02</a:t>
          </a:r>
          <a:endParaRPr lang="en-US" sz="1700" kern="1200" dirty="0"/>
        </a:p>
      </dsp:txBody>
      <dsp:txXfrm rot="-5400000">
        <a:off x="1" y="1373653"/>
        <a:ext cx="788987" cy="338137"/>
      </dsp:txXfrm>
    </dsp:sp>
    <dsp:sp modelId="{1D51CB99-2422-4B2B-9A17-5E09F9387720}">
      <dsp:nvSpPr>
        <dsp:cNvPr id="0" name=""/>
        <dsp:cNvSpPr/>
      </dsp:nvSpPr>
      <dsp:spPr>
        <a:xfrm rot="5400000">
          <a:off x="3076178" y="-1308031"/>
          <a:ext cx="732631" cy="5307012"/>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b="1" kern="1200" dirty="0" smtClean="0"/>
            <a:t>ARP Header</a:t>
          </a:r>
          <a:endParaRPr lang="en-US" sz="1600" b="1" kern="1200" dirty="0"/>
        </a:p>
        <a:p>
          <a:pPr marL="171450" lvl="1" indent="-171450" algn="l" defTabSz="711200">
            <a:lnSpc>
              <a:spcPct val="90000"/>
            </a:lnSpc>
            <a:spcBef>
              <a:spcPct val="0"/>
            </a:spcBef>
            <a:spcAft>
              <a:spcPct val="15000"/>
            </a:spcAft>
            <a:buChar char="••"/>
          </a:pPr>
          <a:r>
            <a:rPr lang="en-US" sz="1600" u="sng" kern="1200" dirty="0" smtClean="0"/>
            <a:t>Presenter</a:t>
          </a:r>
          <a:r>
            <a:rPr lang="en-US" sz="1600" kern="1200" dirty="0" smtClean="0"/>
            <a:t> : </a:t>
          </a:r>
          <a:r>
            <a:rPr lang="en-US" sz="1600" kern="1200" dirty="0" smtClean="0"/>
            <a:t>Muhammad </a:t>
          </a:r>
          <a:r>
            <a:rPr lang="en-US" sz="1600" kern="1200" dirty="0" err="1" smtClean="0"/>
            <a:t>Usama</a:t>
          </a:r>
          <a:r>
            <a:rPr lang="en-US" sz="1600" kern="1200" dirty="0" smtClean="0"/>
            <a:t> </a:t>
          </a:r>
          <a:r>
            <a:rPr lang="en-US" sz="1600" kern="1200" dirty="0" err="1" smtClean="0"/>
            <a:t>Raheem</a:t>
          </a:r>
          <a:endParaRPr lang="en-US" sz="1600" kern="1200" dirty="0"/>
        </a:p>
      </dsp:txBody>
      <dsp:txXfrm rot="-5400000">
        <a:off x="788988" y="1014923"/>
        <a:ext cx="5271248" cy="661103"/>
      </dsp:txXfrm>
    </dsp:sp>
    <dsp:sp modelId="{DB58F660-6337-43CF-9CC6-DD0000C895D3}">
      <dsp:nvSpPr>
        <dsp:cNvPr id="0" name=""/>
        <dsp:cNvSpPr/>
      </dsp:nvSpPr>
      <dsp:spPr>
        <a:xfrm rot="5400000">
          <a:off x="-169068" y="2126784"/>
          <a:ext cx="1127124" cy="788987"/>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03</a:t>
          </a:r>
          <a:endParaRPr lang="en-US" sz="1700" kern="1200" dirty="0"/>
        </a:p>
      </dsp:txBody>
      <dsp:txXfrm rot="-5400000">
        <a:off x="1" y="2352210"/>
        <a:ext cx="788987" cy="338137"/>
      </dsp:txXfrm>
    </dsp:sp>
    <dsp:sp modelId="{7E82633F-1344-459B-AB63-02C855C79238}">
      <dsp:nvSpPr>
        <dsp:cNvPr id="0" name=""/>
        <dsp:cNvSpPr/>
      </dsp:nvSpPr>
      <dsp:spPr>
        <a:xfrm rot="5400000">
          <a:off x="3076178" y="-329474"/>
          <a:ext cx="732631" cy="5307012"/>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b="1" kern="1200" dirty="0" smtClean="0"/>
            <a:t>Types of ARP</a:t>
          </a:r>
          <a:endParaRPr lang="en-US" sz="1600" b="1" kern="1200" dirty="0"/>
        </a:p>
        <a:p>
          <a:pPr marL="171450" lvl="1" indent="-171450" algn="l" defTabSz="711200">
            <a:lnSpc>
              <a:spcPct val="90000"/>
            </a:lnSpc>
            <a:spcBef>
              <a:spcPct val="0"/>
            </a:spcBef>
            <a:spcAft>
              <a:spcPct val="15000"/>
            </a:spcAft>
            <a:buChar char="••"/>
          </a:pPr>
          <a:r>
            <a:rPr lang="en-US" sz="1600" u="sng" kern="1200" dirty="0" smtClean="0"/>
            <a:t>Presenter</a:t>
          </a:r>
          <a:r>
            <a:rPr lang="en-US" sz="1600" kern="1200" dirty="0" smtClean="0"/>
            <a:t> : </a:t>
          </a:r>
          <a:r>
            <a:rPr lang="en-US" sz="1600" kern="1200" dirty="0" smtClean="0"/>
            <a:t>Muhammad </a:t>
          </a:r>
          <a:r>
            <a:rPr lang="en-US" sz="1600" kern="1200" dirty="0" err="1" smtClean="0"/>
            <a:t>Asad</a:t>
          </a:r>
          <a:r>
            <a:rPr lang="en-US" sz="1600" kern="1200" dirty="0" smtClean="0"/>
            <a:t> </a:t>
          </a:r>
          <a:r>
            <a:rPr lang="en-US" sz="1600" kern="1200" dirty="0" err="1" smtClean="0"/>
            <a:t>Ullah</a:t>
          </a:r>
          <a:endParaRPr lang="en-US" sz="1600" kern="1200" dirty="0"/>
        </a:p>
      </dsp:txBody>
      <dsp:txXfrm rot="-5400000">
        <a:off x="788988" y="1993480"/>
        <a:ext cx="5271248" cy="661103"/>
      </dsp:txXfrm>
    </dsp:sp>
    <dsp:sp modelId="{EC40840F-8B7B-40D3-802C-EC3F17E4E450}">
      <dsp:nvSpPr>
        <dsp:cNvPr id="0" name=""/>
        <dsp:cNvSpPr/>
      </dsp:nvSpPr>
      <dsp:spPr>
        <a:xfrm rot="5400000">
          <a:off x="-169068" y="3105342"/>
          <a:ext cx="1127124" cy="788987"/>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04</a:t>
          </a:r>
          <a:endParaRPr lang="en-US" sz="1700" kern="1200" dirty="0"/>
        </a:p>
      </dsp:txBody>
      <dsp:txXfrm rot="-5400000">
        <a:off x="1" y="3330768"/>
        <a:ext cx="788987" cy="338137"/>
      </dsp:txXfrm>
    </dsp:sp>
    <dsp:sp modelId="{A67B60F6-F09D-4FE3-8B1F-F56299C34A0C}">
      <dsp:nvSpPr>
        <dsp:cNvPr id="0" name=""/>
        <dsp:cNvSpPr/>
      </dsp:nvSpPr>
      <dsp:spPr>
        <a:xfrm rot="5400000">
          <a:off x="3076178" y="649083"/>
          <a:ext cx="732631" cy="5307012"/>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b="1" kern="1200" dirty="0" smtClean="0"/>
            <a:t>Steps involve in ARP Process</a:t>
          </a:r>
          <a:endParaRPr lang="en-US" sz="1600" b="1" kern="1200" dirty="0"/>
        </a:p>
        <a:p>
          <a:pPr marL="171450" lvl="1" indent="-171450" algn="l" defTabSz="711200">
            <a:lnSpc>
              <a:spcPct val="90000"/>
            </a:lnSpc>
            <a:spcBef>
              <a:spcPct val="0"/>
            </a:spcBef>
            <a:spcAft>
              <a:spcPct val="15000"/>
            </a:spcAft>
            <a:buChar char="••"/>
          </a:pPr>
          <a:r>
            <a:rPr lang="en-US" sz="1600" u="sng" kern="1200" dirty="0" smtClean="0"/>
            <a:t>Presenter</a:t>
          </a:r>
          <a:r>
            <a:rPr lang="en-US" sz="1600" kern="1200" dirty="0" smtClean="0"/>
            <a:t> : </a:t>
          </a:r>
          <a:r>
            <a:rPr lang="en-US" sz="1600" kern="1200" dirty="0" smtClean="0"/>
            <a:t>Adeeb Hassan</a:t>
          </a:r>
          <a:endParaRPr lang="en-US" sz="1600" kern="1200" dirty="0"/>
        </a:p>
      </dsp:txBody>
      <dsp:txXfrm rot="-5400000">
        <a:off x="788988" y="2972037"/>
        <a:ext cx="5271248" cy="66110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F3998A-D825-4084-8D00-F85739201706}" type="datetimeFigureOut">
              <a:rPr lang="en-US" smtClean="0"/>
              <a:t>4/18/2023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BA026D-6B52-4A36-86F9-D33769BA32F8}" type="slidenum">
              <a:rPr lang="en-US" smtClean="0"/>
              <a:t>‹#›</a:t>
            </a:fld>
            <a:endParaRPr lang="en-US"/>
          </a:p>
        </p:txBody>
      </p:sp>
    </p:spTree>
    <p:extLst>
      <p:ext uri="{BB962C8B-B14F-4D97-AF65-F5344CB8AC3E}">
        <p14:creationId xmlns:p14="http://schemas.microsoft.com/office/powerpoint/2010/main" val="3312822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BA026D-6B52-4A36-86F9-D33769BA32F8}" type="slidenum">
              <a:rPr lang="en-US" smtClean="0"/>
              <a:t>18</a:t>
            </a:fld>
            <a:endParaRPr lang="en-US"/>
          </a:p>
        </p:txBody>
      </p:sp>
    </p:spTree>
    <p:extLst>
      <p:ext uri="{BB962C8B-B14F-4D97-AF65-F5344CB8AC3E}">
        <p14:creationId xmlns:p14="http://schemas.microsoft.com/office/powerpoint/2010/main" val="18907232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AD0496B-B7C8-4C46-93F1-9919A2E3245B}" type="datetimeFigureOut">
              <a:rPr lang="en-US" smtClean="0"/>
              <a:t>4/18/2023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A025F22-626F-4713-A5D1-D468C506726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AD0496B-B7C8-4C46-93F1-9919A2E3245B}" type="datetimeFigureOut">
              <a:rPr lang="en-US" smtClean="0"/>
              <a:t>4/18/2023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A025F22-626F-4713-A5D1-D468C506726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AD0496B-B7C8-4C46-93F1-9919A2E3245B}" type="datetimeFigureOut">
              <a:rPr lang="en-US" smtClean="0"/>
              <a:t>4/18/2023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A025F22-626F-4713-A5D1-D468C506726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AD0496B-B7C8-4C46-93F1-9919A2E3245B}" type="datetimeFigureOut">
              <a:rPr lang="en-US" smtClean="0"/>
              <a:t>4/18/2023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A025F22-626F-4713-A5D1-D468C5067260}"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AD0496B-B7C8-4C46-93F1-9919A2E3245B}" type="datetimeFigureOut">
              <a:rPr lang="en-US" smtClean="0"/>
              <a:t>4/18/2023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A025F22-626F-4713-A5D1-D468C5067260}"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AD0496B-B7C8-4C46-93F1-9919A2E3245B}" type="datetimeFigureOut">
              <a:rPr lang="en-US" smtClean="0"/>
              <a:t>4/18/2023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A025F22-626F-4713-A5D1-D468C5067260}"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AD0496B-B7C8-4C46-93F1-9919A2E3245B}" type="datetimeFigureOut">
              <a:rPr lang="en-US" smtClean="0"/>
              <a:t>4/18/2023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A025F22-626F-4713-A5D1-D468C506726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AD0496B-B7C8-4C46-93F1-9919A2E3245B}" type="datetimeFigureOut">
              <a:rPr lang="en-US" smtClean="0"/>
              <a:t>4/18/2023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A025F22-626F-4713-A5D1-D468C5067260}"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AD0496B-B7C8-4C46-93F1-9919A2E3245B}" type="datetimeFigureOut">
              <a:rPr lang="en-US" smtClean="0"/>
              <a:t>4/18/2023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A025F22-626F-4713-A5D1-D468C506726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AD0496B-B7C8-4C46-93F1-9919A2E3245B}" type="datetimeFigureOut">
              <a:rPr lang="en-US" smtClean="0"/>
              <a:t>4/18/2023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A025F22-626F-4713-A5D1-D468C506726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AD0496B-B7C8-4C46-93F1-9919A2E3245B}" type="datetimeFigureOut">
              <a:rPr lang="en-US" smtClean="0"/>
              <a:t>4/18/2023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A025F22-626F-4713-A5D1-D468C5067260}"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AD0496B-B7C8-4C46-93F1-9919A2E3245B}" type="datetimeFigureOut">
              <a:rPr lang="en-US" smtClean="0"/>
              <a:t>4/18/2023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A025F22-626F-4713-A5D1-D468C506726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67400"/>
          </a:xfrm>
          <a:prstGeom prst="rect">
            <a:avLst/>
          </a:prstGeom>
        </p:spPr>
      </p:pic>
    </p:spTree>
    <p:extLst>
      <p:ext uri="{BB962C8B-B14F-4D97-AF65-F5344CB8AC3E}">
        <p14:creationId xmlns:p14="http://schemas.microsoft.com/office/powerpoint/2010/main" val="19874552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94348F-C9C3-41F7-8738-220BFAD56B64}"/>
              </a:ext>
            </a:extLst>
          </p:cNvPr>
          <p:cNvSpPr>
            <a:spLocks noGrp="1"/>
          </p:cNvSpPr>
          <p:nvPr>
            <p:ph type="title"/>
          </p:nvPr>
        </p:nvSpPr>
        <p:spPr>
          <a:xfrm>
            <a:off x="609600" y="152400"/>
            <a:ext cx="8229600" cy="1143000"/>
          </a:xfrm>
        </p:spPr>
        <p:txBody>
          <a:bodyPr/>
          <a:lstStyle/>
          <a:p>
            <a:r>
              <a:rPr lang="en-US" b="1" u="sng" dirty="0">
                <a:latin typeface="Algerian" panose="04020705040A02060702" pitchFamily="82" charset="0"/>
              </a:rPr>
              <a:t>Format/Header Of ARP</a:t>
            </a:r>
          </a:p>
        </p:txBody>
      </p:sp>
      <p:pic>
        <p:nvPicPr>
          <p:cNvPr id="5" name="Content Placeholder 4">
            <a:extLst>
              <a:ext uri="{FF2B5EF4-FFF2-40B4-BE49-F238E27FC236}">
                <a16:creationId xmlns="" xmlns:a16="http://schemas.microsoft.com/office/drawing/2014/main" id="{EB1F0A4F-CB91-4210-B269-C6A2CD68F0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143001"/>
            <a:ext cx="8229599" cy="4832059"/>
          </a:xfrm>
        </p:spPr>
      </p:pic>
    </p:spTree>
    <p:extLst>
      <p:ext uri="{BB962C8B-B14F-4D97-AF65-F5344CB8AC3E}">
        <p14:creationId xmlns:p14="http://schemas.microsoft.com/office/powerpoint/2010/main" val="148192216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925" y="762000"/>
            <a:ext cx="8229600" cy="1754326"/>
          </a:xfrm>
          <a:prstGeom prst="rect">
            <a:avLst/>
          </a:prstGeom>
        </p:spPr>
        <p:txBody>
          <a:bodyPr wrap="square">
            <a:spAutoFit/>
          </a:bodyPr>
          <a:lstStyle/>
          <a:p>
            <a:r>
              <a:rPr lang="en-US" b="1" dirty="0">
                <a:effectLst>
                  <a:outerShdw blurRad="38100" dist="38100" dir="2700000" algn="tl">
                    <a:srgbClr val="000000">
                      <a:alpha val="43137"/>
                    </a:srgbClr>
                  </a:outerShdw>
                </a:effectLst>
              </a:rPr>
              <a:t>The Header Consists of Several Fields That are Used to Identify the Sender and Target Devices, The type of Message being Sent, and the Protocol being Used.</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 </a:t>
            </a:r>
            <a:r>
              <a:rPr lang="en-US" b="1" u="sng" dirty="0">
                <a:solidFill>
                  <a:srgbClr val="FF0000"/>
                </a:solidFill>
                <a:latin typeface="Agency FB" panose="020B0503020202020204" pitchFamily="34" charset="0"/>
              </a:rPr>
              <a:t>The Fields in the ARP Header Include:</a:t>
            </a:r>
            <a:r>
              <a:rPr lang="en-US" b="1" u="sng" dirty="0">
                <a:effectLst>
                  <a:outerShdw blurRad="38100" dist="38100" dir="2700000" algn="tl">
                    <a:srgbClr val="000000">
                      <a:alpha val="43137"/>
                    </a:srgbClr>
                  </a:outerShdw>
                </a:effectLst>
                <a:latin typeface="Agency FB" panose="020B0503020202020204" pitchFamily="34" charset="0"/>
              </a:rPr>
              <a:t/>
            </a:r>
            <a:br>
              <a:rPr lang="en-US" b="1" u="sng" dirty="0">
                <a:effectLst>
                  <a:outerShdw blurRad="38100" dist="38100" dir="2700000" algn="tl">
                    <a:srgbClr val="000000">
                      <a:alpha val="43137"/>
                    </a:srgbClr>
                  </a:outerShdw>
                </a:effectLst>
                <a:latin typeface="Agency FB" panose="020B0503020202020204" pitchFamily="34" charset="0"/>
              </a:rPr>
            </a:br>
            <a:endParaRPr lang="en-US" dirty="0"/>
          </a:p>
        </p:txBody>
      </p:sp>
      <p:sp>
        <p:nvSpPr>
          <p:cNvPr id="3" name="Rectangle 2"/>
          <p:cNvSpPr/>
          <p:nvPr/>
        </p:nvSpPr>
        <p:spPr>
          <a:xfrm>
            <a:off x="647700" y="2667000"/>
            <a:ext cx="7848600" cy="3139321"/>
          </a:xfrm>
          <a:prstGeom prst="rect">
            <a:avLst/>
          </a:prstGeom>
        </p:spPr>
        <p:txBody>
          <a:bodyPr wrap="square">
            <a:spAutoFit/>
          </a:bodyPr>
          <a:lstStyle/>
          <a:p>
            <a:pPr>
              <a:buFont typeface="Arial" panose="020B0604020202020204" pitchFamily="34" charset="0"/>
              <a:buChar char="•"/>
            </a:pPr>
            <a:r>
              <a:rPr lang="en-US" b="1" u="sng" dirty="0"/>
              <a:t>Hardware type:</a:t>
            </a:r>
          </a:p>
          <a:p>
            <a:r>
              <a:rPr lang="en-US" dirty="0"/>
              <a:t>               This field specifies the type of hardware being used, such as Ethernet or Token Ring.</a:t>
            </a:r>
          </a:p>
          <a:p>
            <a:pPr>
              <a:buFont typeface="Arial" panose="020B0604020202020204" pitchFamily="34" charset="0"/>
              <a:buChar char="•"/>
            </a:pPr>
            <a:r>
              <a:rPr lang="en-US" b="1" u="sng" dirty="0"/>
              <a:t>Protocol type: </a:t>
            </a:r>
          </a:p>
          <a:p>
            <a:r>
              <a:rPr lang="en-US" dirty="0"/>
              <a:t>               This field specifies the type of protocol being used, such as IPv4 or IPv6.</a:t>
            </a:r>
          </a:p>
          <a:p>
            <a:pPr>
              <a:buFont typeface="Arial" panose="020B0604020202020204" pitchFamily="34" charset="0"/>
              <a:buChar char="•"/>
            </a:pPr>
            <a:r>
              <a:rPr lang="en-US" b="1" u="sng" dirty="0"/>
              <a:t>Hardware address length:</a:t>
            </a:r>
          </a:p>
          <a:p>
            <a:r>
              <a:rPr lang="en-US" dirty="0"/>
              <a:t>                This field specifies the length of the hardware (MAC) address in bytes.</a:t>
            </a:r>
          </a:p>
          <a:p>
            <a:pPr>
              <a:buFont typeface="Arial" panose="020B0604020202020204" pitchFamily="34" charset="0"/>
              <a:buChar char="•"/>
            </a:pPr>
            <a:r>
              <a:rPr lang="en-US" b="1" u="sng" dirty="0"/>
              <a:t>Protocol address length:</a:t>
            </a:r>
          </a:p>
          <a:p>
            <a:r>
              <a:rPr lang="en-US" dirty="0"/>
              <a:t>                This field specifies the length of the IP address in bytes.</a:t>
            </a:r>
          </a:p>
        </p:txBody>
      </p:sp>
    </p:spTree>
    <p:extLst>
      <p:ext uri="{BB962C8B-B14F-4D97-AF65-F5344CB8AC3E}">
        <p14:creationId xmlns:p14="http://schemas.microsoft.com/office/powerpoint/2010/main" val="783749475"/>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066800"/>
            <a:ext cx="7848600" cy="4247317"/>
          </a:xfrm>
          <a:prstGeom prst="rect">
            <a:avLst/>
          </a:prstGeom>
        </p:spPr>
        <p:txBody>
          <a:bodyPr wrap="square">
            <a:spAutoFit/>
          </a:bodyPr>
          <a:lstStyle/>
          <a:p>
            <a:pPr>
              <a:buFont typeface="Arial" panose="020B0604020202020204" pitchFamily="34" charset="0"/>
              <a:buChar char="•"/>
            </a:pPr>
            <a:r>
              <a:rPr lang="en-US" b="1" u="sng" dirty="0"/>
              <a:t>Operation code:</a:t>
            </a:r>
          </a:p>
          <a:p>
            <a:r>
              <a:rPr lang="en-US" dirty="0"/>
              <a:t>                This field specifies the type of ARP message being sent, such as request or response.</a:t>
            </a:r>
          </a:p>
          <a:p>
            <a:pPr>
              <a:buFont typeface="Arial" panose="020B0604020202020204" pitchFamily="34" charset="0"/>
              <a:buChar char="•"/>
            </a:pPr>
            <a:r>
              <a:rPr lang="en-US" b="1" u="sng" dirty="0"/>
              <a:t>Sender hardware address: </a:t>
            </a:r>
          </a:p>
          <a:p>
            <a:r>
              <a:rPr lang="en-US" dirty="0"/>
              <a:t>                 This field contains the MAC address of the device sending the message.</a:t>
            </a:r>
          </a:p>
          <a:p>
            <a:pPr>
              <a:buFont typeface="Arial" panose="020B0604020202020204" pitchFamily="34" charset="0"/>
              <a:buChar char="•"/>
            </a:pPr>
            <a:r>
              <a:rPr lang="en-US" b="1" u="sng" dirty="0"/>
              <a:t>Sender protocol address:</a:t>
            </a:r>
          </a:p>
          <a:p>
            <a:r>
              <a:rPr lang="en-US" dirty="0"/>
              <a:t>                 This field contains the IP address of the device sending the message.</a:t>
            </a:r>
          </a:p>
          <a:p>
            <a:pPr>
              <a:buFont typeface="Arial" panose="020B0604020202020204" pitchFamily="34" charset="0"/>
              <a:buChar char="•"/>
            </a:pPr>
            <a:r>
              <a:rPr lang="en-US" b="1" u="sng" dirty="0"/>
              <a:t>Target hardware address: </a:t>
            </a:r>
          </a:p>
          <a:p>
            <a:r>
              <a:rPr lang="en-US" dirty="0"/>
              <a:t>                 This field contains the MAC address of the device the message is intended for.</a:t>
            </a:r>
          </a:p>
          <a:p>
            <a:pPr>
              <a:buFont typeface="Arial" panose="020B0604020202020204" pitchFamily="34" charset="0"/>
              <a:buChar char="•"/>
            </a:pPr>
            <a:r>
              <a:rPr lang="en-US" b="1" u="sng" dirty="0"/>
              <a:t>Target protocol address: </a:t>
            </a:r>
          </a:p>
          <a:p>
            <a:r>
              <a:rPr lang="en-US" dirty="0"/>
              <a:t>                 This field contains the IP address of the device the message is intended for.</a:t>
            </a:r>
          </a:p>
        </p:txBody>
      </p:sp>
    </p:spTree>
    <p:extLst>
      <p:ext uri="{BB962C8B-B14F-4D97-AF65-F5344CB8AC3E}">
        <p14:creationId xmlns:p14="http://schemas.microsoft.com/office/powerpoint/2010/main" val="2505883101"/>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1524000"/>
            <a:ext cx="7619999" cy="2185214"/>
          </a:xfrm>
          <a:prstGeom prst="rect">
            <a:avLst/>
          </a:prstGeom>
        </p:spPr>
        <p:txBody>
          <a:bodyPr wrap="square">
            <a:spAutoFit/>
          </a:bodyPr>
          <a:lstStyle/>
          <a:p>
            <a:r>
              <a:rPr lang="en-US" sz="4000" b="1" i="1" dirty="0">
                <a:solidFill>
                  <a:srgbClr val="0070C0"/>
                </a:solidFill>
              </a:rPr>
              <a:t> </a:t>
            </a:r>
            <a:r>
              <a:rPr lang="en-US" sz="4000" b="1" i="1" dirty="0" smtClean="0">
                <a:solidFill>
                  <a:srgbClr val="0070C0"/>
                </a:solidFill>
              </a:rPr>
              <a:t>           Well come</a:t>
            </a:r>
          </a:p>
          <a:p>
            <a:endParaRPr lang="en-US" sz="4000" b="1" i="1" dirty="0">
              <a:solidFill>
                <a:srgbClr val="0070C0"/>
              </a:solidFill>
            </a:endParaRPr>
          </a:p>
          <a:p>
            <a:r>
              <a:rPr lang="en-US" sz="2800" dirty="0" smtClean="0">
                <a:solidFill>
                  <a:srgbClr val="0070C0"/>
                </a:solidFill>
              </a:rPr>
              <a:t>Muhammad Asad Ullah  : bsf2003431</a:t>
            </a:r>
            <a:endParaRPr lang="en-US" sz="2800" dirty="0">
              <a:solidFill>
                <a:srgbClr val="0070C0"/>
              </a:solidFill>
            </a:endParaRPr>
          </a:p>
          <a:p>
            <a:endParaRPr lang="en-US" sz="2800" dirty="0"/>
          </a:p>
        </p:txBody>
      </p:sp>
    </p:spTree>
    <p:extLst>
      <p:ext uri="{BB962C8B-B14F-4D97-AF65-F5344CB8AC3E}">
        <p14:creationId xmlns:p14="http://schemas.microsoft.com/office/powerpoint/2010/main" val="8697247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457200"/>
            <a:ext cx="7848600" cy="5693866"/>
          </a:xfrm>
          <a:prstGeom prst="rect">
            <a:avLst/>
          </a:prstGeom>
        </p:spPr>
        <p:txBody>
          <a:bodyPr wrap="square">
            <a:spAutoFit/>
          </a:bodyPr>
          <a:lstStyle/>
          <a:p>
            <a:r>
              <a:rPr lang="en-US" sz="3200" b="1" dirty="0" smtClean="0">
                <a:solidFill>
                  <a:srgbClr val="FF0000"/>
                </a:solidFill>
              </a:rPr>
              <a:t>                    Types </a:t>
            </a:r>
            <a:r>
              <a:rPr lang="en-US" sz="3200" b="1" dirty="0">
                <a:solidFill>
                  <a:srgbClr val="FF0000"/>
                </a:solidFill>
              </a:rPr>
              <a:t>of </a:t>
            </a:r>
            <a:r>
              <a:rPr lang="en-US" sz="3200" b="1" dirty="0" smtClean="0">
                <a:solidFill>
                  <a:srgbClr val="FF0000"/>
                </a:solidFill>
              </a:rPr>
              <a:t>ARP</a:t>
            </a:r>
          </a:p>
          <a:p>
            <a:pPr algn="just"/>
            <a:endParaRPr lang="en-US" sz="3200" b="1" dirty="0" smtClean="0">
              <a:solidFill>
                <a:srgbClr val="FF0000"/>
              </a:solidFill>
            </a:endParaRPr>
          </a:p>
          <a:p>
            <a:pPr algn="just"/>
            <a:r>
              <a:rPr lang="en-US" sz="2000" dirty="0" smtClean="0">
                <a:solidFill>
                  <a:srgbClr val="FF0000"/>
                </a:solidFill>
              </a:rPr>
              <a:t>ARP </a:t>
            </a:r>
            <a:r>
              <a:rPr lang="en-US" sz="2000" dirty="0">
                <a:solidFill>
                  <a:srgbClr val="FF0000"/>
                </a:solidFill>
              </a:rPr>
              <a:t>Request</a:t>
            </a:r>
            <a:r>
              <a:rPr lang="en-US" sz="2000" dirty="0"/>
              <a:t>: This type of ARP message is broadcasted by a device when it needs to know the MAC address of a specific IP address. The message is sent to all devices on the network, and the device with the matching IP address responds with its MAC address</a:t>
            </a:r>
            <a:r>
              <a:rPr lang="en-US" sz="2000" dirty="0" smtClean="0"/>
              <a:t>.</a:t>
            </a:r>
          </a:p>
          <a:p>
            <a:pPr algn="just"/>
            <a:endParaRPr lang="en-US" sz="2000" dirty="0" smtClean="0"/>
          </a:p>
          <a:p>
            <a:pPr algn="just"/>
            <a:r>
              <a:rPr lang="en-US" sz="2000" dirty="0" smtClean="0">
                <a:solidFill>
                  <a:srgbClr val="FF0000"/>
                </a:solidFill>
              </a:rPr>
              <a:t>ARP </a:t>
            </a:r>
            <a:r>
              <a:rPr lang="en-US" sz="2000" dirty="0">
                <a:solidFill>
                  <a:srgbClr val="FF0000"/>
                </a:solidFill>
              </a:rPr>
              <a:t>Reply: </a:t>
            </a:r>
            <a:r>
              <a:rPr lang="en-US" sz="2000" dirty="0"/>
              <a:t>This type of ARP message is sent by a device in response to an ARP request. It contains the MAC address that matches the requested IP address</a:t>
            </a:r>
            <a:r>
              <a:rPr lang="en-US" sz="2000" dirty="0" smtClean="0"/>
              <a:t>.</a:t>
            </a:r>
          </a:p>
          <a:p>
            <a:pPr algn="just"/>
            <a:endParaRPr lang="en-US" sz="2000" dirty="0" smtClean="0"/>
          </a:p>
          <a:p>
            <a:pPr algn="just"/>
            <a:r>
              <a:rPr lang="en-US" sz="2000" dirty="0" smtClean="0">
                <a:solidFill>
                  <a:srgbClr val="FF0000"/>
                </a:solidFill>
              </a:rPr>
              <a:t>Gratuitous </a:t>
            </a:r>
            <a:r>
              <a:rPr lang="en-US" sz="2000" dirty="0">
                <a:solidFill>
                  <a:srgbClr val="FF0000"/>
                </a:solidFill>
              </a:rPr>
              <a:t>ARP: </a:t>
            </a:r>
            <a:r>
              <a:rPr lang="en-US" sz="2000" dirty="0"/>
              <a:t>This type of ARP message is sent by a device to announce its own IP address and MAC address to the network, without being prompted by an ARP request. This is useful for updating the ARP cache of other devices on the network</a:t>
            </a:r>
            <a:r>
              <a:rPr lang="en-US" sz="2000" dirty="0" smtClean="0"/>
              <a:t>.</a:t>
            </a:r>
          </a:p>
        </p:txBody>
      </p:sp>
    </p:spTree>
    <p:extLst>
      <p:ext uri="{BB962C8B-B14F-4D97-AF65-F5344CB8AC3E}">
        <p14:creationId xmlns:p14="http://schemas.microsoft.com/office/powerpoint/2010/main" val="114431350"/>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14400"/>
            <a:ext cx="8153400" cy="4524315"/>
          </a:xfrm>
          <a:prstGeom prst="rect">
            <a:avLst/>
          </a:prstGeom>
        </p:spPr>
        <p:txBody>
          <a:bodyPr wrap="square">
            <a:spAutoFit/>
          </a:bodyPr>
          <a:lstStyle/>
          <a:p>
            <a:pPr algn="just"/>
            <a:r>
              <a:rPr lang="en-US" sz="2400" dirty="0" smtClean="0">
                <a:solidFill>
                  <a:srgbClr val="FF0000"/>
                </a:solidFill>
              </a:rPr>
              <a:t>Proxy </a:t>
            </a:r>
            <a:r>
              <a:rPr lang="en-US" sz="2400" dirty="0">
                <a:solidFill>
                  <a:srgbClr val="FF0000"/>
                </a:solidFill>
              </a:rPr>
              <a:t>ARP: </a:t>
            </a:r>
            <a:r>
              <a:rPr lang="en-US" sz="2400" dirty="0"/>
              <a:t>This type of ARP message is sent by a device on behalf of another device. For example, if Device A needs to communicate with Device B but </a:t>
            </a:r>
            <a:r>
              <a:rPr lang="en-US" sz="2400" dirty="0"/>
              <a:t>doesn't k</a:t>
            </a:r>
            <a:r>
              <a:rPr lang="en-US" sz="2400" dirty="0"/>
              <a:t>now its MAC address, it can send a proxy ARP message to a router or other intermediary device, which will then respond with the MAC address of Device B</a:t>
            </a:r>
            <a:r>
              <a:rPr lang="en-US" sz="2400" dirty="0" smtClean="0"/>
              <a:t>.</a:t>
            </a:r>
          </a:p>
          <a:p>
            <a:pPr algn="just"/>
            <a:endParaRPr lang="en-US" sz="2400" dirty="0">
              <a:solidFill>
                <a:srgbClr val="FF0000"/>
              </a:solidFill>
            </a:endParaRPr>
          </a:p>
          <a:p>
            <a:pPr algn="just"/>
            <a:r>
              <a:rPr lang="en-US" sz="2400" dirty="0" smtClean="0">
                <a:solidFill>
                  <a:srgbClr val="FF0000"/>
                </a:solidFill>
              </a:rPr>
              <a:t>Reverse </a:t>
            </a:r>
            <a:r>
              <a:rPr lang="en-US" sz="2400" dirty="0">
                <a:solidFill>
                  <a:srgbClr val="FF0000"/>
                </a:solidFill>
              </a:rPr>
              <a:t>ARP (RARP): </a:t>
            </a:r>
            <a:r>
              <a:rPr lang="en-US" sz="2400" dirty="0"/>
              <a:t>This protocol is used to map a MAC address to an IP address. It is less commonly used today, as DHCP (Dynamic Host Configuration Protocol) has largely replaced it.</a:t>
            </a:r>
          </a:p>
        </p:txBody>
      </p:sp>
    </p:spTree>
    <p:extLst>
      <p:ext uri="{BB962C8B-B14F-4D97-AF65-F5344CB8AC3E}">
        <p14:creationId xmlns:p14="http://schemas.microsoft.com/office/powerpoint/2010/main" val="284981113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2514600"/>
            <a:ext cx="5943600" cy="523220"/>
          </a:xfrm>
          <a:prstGeom prst="rect">
            <a:avLst/>
          </a:prstGeom>
        </p:spPr>
        <p:txBody>
          <a:bodyPr wrap="square">
            <a:spAutoFit/>
          </a:bodyPr>
          <a:lstStyle/>
          <a:p>
            <a:r>
              <a:rPr lang="en-US" sz="2800" dirty="0" smtClean="0">
                <a:solidFill>
                  <a:srgbClr val="0070C0"/>
                </a:solidFill>
              </a:rPr>
              <a:t>Adeeb </a:t>
            </a:r>
            <a:r>
              <a:rPr lang="en-US" sz="2800" dirty="0" smtClean="0">
                <a:solidFill>
                  <a:srgbClr val="0070C0"/>
                </a:solidFill>
              </a:rPr>
              <a:t>Hassan:   bsf2003459</a:t>
            </a:r>
            <a:endParaRPr lang="en-US" sz="2800" dirty="0"/>
          </a:p>
        </p:txBody>
      </p:sp>
      <p:sp>
        <p:nvSpPr>
          <p:cNvPr id="5" name="Right Arrow 4"/>
          <p:cNvSpPr/>
          <p:nvPr/>
        </p:nvSpPr>
        <p:spPr>
          <a:xfrm>
            <a:off x="914400" y="1143000"/>
            <a:ext cx="1143000" cy="5334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209800" y="1076980"/>
            <a:ext cx="5715000" cy="1323439"/>
          </a:xfrm>
          <a:prstGeom prst="rect">
            <a:avLst/>
          </a:prstGeom>
          <a:noFill/>
        </p:spPr>
        <p:txBody>
          <a:bodyPr wrap="square" rtlCol="0">
            <a:spAutoFit/>
          </a:bodyPr>
          <a:lstStyle/>
          <a:p>
            <a:r>
              <a:rPr lang="en-US" sz="4000" b="1" i="1" dirty="0">
                <a:solidFill>
                  <a:srgbClr val="0070C0"/>
                </a:solidFill>
              </a:rPr>
              <a:t>Steps involve in ARP Process</a:t>
            </a:r>
          </a:p>
        </p:txBody>
      </p:sp>
    </p:spTree>
    <p:extLst>
      <p:ext uri="{BB962C8B-B14F-4D97-AF65-F5344CB8AC3E}">
        <p14:creationId xmlns:p14="http://schemas.microsoft.com/office/powerpoint/2010/main" val="20969190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675" y="2119385"/>
            <a:ext cx="3162300" cy="141922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4562" y="2455123"/>
            <a:ext cx="2676525" cy="1047750"/>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2815" r="5256"/>
          <a:stretch/>
        </p:blipFill>
        <p:spPr>
          <a:xfrm>
            <a:off x="304800" y="600109"/>
            <a:ext cx="5271247" cy="5057775"/>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4187" r="14423"/>
          <a:stretch/>
        </p:blipFill>
        <p:spPr>
          <a:xfrm>
            <a:off x="5105399" y="2455123"/>
            <a:ext cx="3693705" cy="1776550"/>
          </a:xfrm>
          <a:prstGeom prst="rect">
            <a:avLst/>
          </a:prstGeom>
        </p:spPr>
      </p:pic>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3717"/>
          <a:stretch/>
        </p:blipFill>
        <p:spPr>
          <a:xfrm>
            <a:off x="5204255" y="1057772"/>
            <a:ext cx="3495991" cy="1629553"/>
          </a:xfrm>
          <a:prstGeom prst="rect">
            <a:avLst/>
          </a:prstGeom>
        </p:spPr>
      </p:pic>
    </p:spTree>
    <p:extLst>
      <p:ext uri="{BB962C8B-B14F-4D97-AF65-F5344CB8AC3E}">
        <p14:creationId xmlns:p14="http://schemas.microsoft.com/office/powerpoint/2010/main" val="876494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1264006"/>
            <a:ext cx="7467600" cy="5016758"/>
          </a:xfrm>
          <a:prstGeom prst="rect">
            <a:avLst/>
          </a:prstGeom>
          <a:noFill/>
        </p:spPr>
        <p:txBody>
          <a:bodyPr wrap="square" rtlCol="0">
            <a:spAutoFit/>
          </a:bodyPr>
          <a:lstStyle/>
          <a:p>
            <a:pPr marL="457200" indent="-457200" algn="just">
              <a:buClr>
                <a:srgbClr val="C00000"/>
              </a:buClr>
              <a:buFont typeface="+mj-lt"/>
              <a:buAutoNum type="arabicPeriod"/>
            </a:pPr>
            <a:r>
              <a:rPr lang="en-US" sz="2000" dirty="0" smtClean="0"/>
              <a:t> The sender knows the IP address of the target. </a:t>
            </a:r>
          </a:p>
          <a:p>
            <a:pPr marL="457200" indent="-457200" algn="just">
              <a:buClr>
                <a:srgbClr val="C00000"/>
              </a:buClr>
              <a:buFont typeface="+mj-lt"/>
              <a:buAutoNum type="arabicPeriod"/>
            </a:pPr>
            <a:endParaRPr lang="en-US" sz="2000" dirty="0" smtClean="0"/>
          </a:p>
          <a:p>
            <a:pPr marL="457200" indent="-457200" algn="just">
              <a:buClr>
                <a:srgbClr val="C00000"/>
              </a:buClr>
              <a:buFont typeface="+mj-lt"/>
              <a:buAutoNum type="arabicPeriod"/>
            </a:pPr>
            <a:r>
              <a:rPr lang="en-US" sz="2000" dirty="0" smtClean="0"/>
              <a:t>  IP asks ARP to create an ARP request message, filling in the sender physical address, the sender IP address, and the target IP address. The target physical address field is filled with 1s </a:t>
            </a:r>
          </a:p>
          <a:p>
            <a:pPr marL="342900" indent="-342900" algn="just">
              <a:buClr>
                <a:srgbClr val="C00000"/>
              </a:buClr>
              <a:buFont typeface="Wingdings" pitchFamily="2" charset="2"/>
              <a:buChar char="Ø"/>
            </a:pPr>
            <a:r>
              <a:rPr lang="en-US" sz="2000" dirty="0" smtClean="0"/>
              <a:t>	Mac address is represented as sequence of 	six 	pairs of Hexadecimal digits “FF:FF:FF:FF:FF:FF”.</a:t>
            </a:r>
          </a:p>
          <a:p>
            <a:pPr marL="457200" indent="-457200" algn="just">
              <a:buClr>
                <a:srgbClr val="C00000"/>
              </a:buClr>
              <a:buFont typeface="+mj-lt"/>
              <a:buAutoNum type="arabicPeriod"/>
            </a:pPr>
            <a:endParaRPr lang="en-US" sz="2000" dirty="0" smtClean="0"/>
          </a:p>
          <a:p>
            <a:pPr marL="457200" indent="-457200" algn="just">
              <a:buClr>
                <a:srgbClr val="C00000"/>
              </a:buClr>
              <a:buFont typeface="+mj-lt"/>
              <a:buAutoNum type="arabicPeriod"/>
            </a:pPr>
            <a:endParaRPr lang="en-US" sz="2000" dirty="0" smtClean="0"/>
          </a:p>
          <a:p>
            <a:pPr marL="457200" indent="-457200" algn="just">
              <a:buClr>
                <a:srgbClr val="C00000"/>
              </a:buClr>
              <a:buFont typeface="+mj-lt"/>
              <a:buAutoNum type="arabicPeriod" startAt="3"/>
            </a:pPr>
            <a:r>
              <a:rPr lang="en-US" sz="2000" dirty="0" smtClean="0"/>
              <a:t> The message is passed to the data link layer where it is encapsulated in a frame using the physical address of the sender as the source address and the physical broadcast address as the destination address.</a:t>
            </a:r>
          </a:p>
          <a:p>
            <a:pPr marL="457200" indent="-457200">
              <a:buClr>
                <a:srgbClr val="C00000"/>
              </a:buClr>
              <a:buFont typeface="+mj-lt"/>
              <a:buAutoNum type="arabicPeriod" startAt="3"/>
            </a:pPr>
            <a:endParaRPr lang="en-US" sz="2000" dirty="0" smtClean="0"/>
          </a:p>
          <a:p>
            <a:pPr>
              <a:buClr>
                <a:srgbClr val="C00000"/>
              </a:buClr>
            </a:pPr>
            <a:r>
              <a:rPr lang="en-US" sz="2000" dirty="0"/>
              <a:t> </a:t>
            </a:r>
            <a:endParaRPr lang="en-US" sz="2000" dirty="0" smtClean="0"/>
          </a:p>
        </p:txBody>
      </p:sp>
      <p:sp>
        <p:nvSpPr>
          <p:cNvPr id="5" name="TextBox 4"/>
          <p:cNvSpPr txBox="1"/>
          <p:nvPr/>
        </p:nvSpPr>
        <p:spPr>
          <a:xfrm>
            <a:off x="2286000" y="762000"/>
            <a:ext cx="4419600" cy="461665"/>
          </a:xfrm>
          <a:prstGeom prst="rect">
            <a:avLst/>
          </a:prstGeom>
          <a:noFill/>
        </p:spPr>
        <p:txBody>
          <a:bodyPr wrap="square" rtlCol="0">
            <a:spAutoFit/>
          </a:bodyPr>
          <a:lstStyle/>
          <a:p>
            <a:pPr algn="ctr"/>
            <a:r>
              <a:rPr lang="en-US" sz="2400" b="1" dirty="0" smtClean="0">
                <a:solidFill>
                  <a:srgbClr val="FF0000"/>
                </a:solidFill>
              </a:rPr>
              <a:t>Steps involve in ARP</a:t>
            </a:r>
            <a:endParaRPr lang="en-US" sz="2400" b="1" dirty="0">
              <a:solidFill>
                <a:srgbClr val="FF0000"/>
              </a:solidFill>
            </a:endParaRPr>
          </a:p>
        </p:txBody>
      </p:sp>
    </p:spTree>
    <p:extLst>
      <p:ext uri="{BB962C8B-B14F-4D97-AF65-F5344CB8AC3E}">
        <p14:creationId xmlns:p14="http://schemas.microsoft.com/office/powerpoint/2010/main" val="37391154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TextBox 2"/>
          <p:cNvSpPr txBox="1"/>
          <p:nvPr/>
        </p:nvSpPr>
        <p:spPr>
          <a:xfrm>
            <a:off x="838200" y="1066800"/>
            <a:ext cx="7620000" cy="5078313"/>
          </a:xfrm>
          <a:prstGeom prst="rect">
            <a:avLst/>
          </a:prstGeom>
          <a:noFill/>
        </p:spPr>
        <p:txBody>
          <a:bodyPr wrap="square" rtlCol="0">
            <a:spAutoFit/>
          </a:bodyPr>
          <a:lstStyle/>
          <a:p>
            <a:pPr marL="342900" indent="-342900" algn="just">
              <a:buClr>
                <a:srgbClr val="C00000"/>
              </a:buClr>
              <a:buFont typeface="+mj-lt"/>
              <a:buAutoNum type="arabicPeriod" startAt="4"/>
            </a:pPr>
            <a:r>
              <a:rPr lang="en-US" dirty="0"/>
              <a:t> When a network device receives an ARP request, it will check if it knows the MAC address of the requested IP address. If it does, it will send a reply with its MAC address. If it doesn't know the MAC address, it will forward the ARP request to all devices on the network, in order to see if any of them know the MAC </a:t>
            </a:r>
            <a:r>
              <a:rPr lang="en-US" dirty="0" smtClean="0"/>
              <a:t>address.</a:t>
            </a:r>
          </a:p>
          <a:p>
            <a:pPr marL="342900" indent="-342900">
              <a:buClr>
                <a:srgbClr val="C00000"/>
              </a:buClr>
              <a:buFont typeface="+mj-lt"/>
              <a:buAutoNum type="arabicPeriod" startAt="4"/>
            </a:pPr>
            <a:endParaRPr lang="en-US" dirty="0"/>
          </a:p>
          <a:p>
            <a:pPr marL="342900" indent="-342900" algn="just">
              <a:buClr>
                <a:srgbClr val="C00000"/>
              </a:buClr>
              <a:buFont typeface="+mj-lt"/>
              <a:buAutoNum type="arabicPeriod" startAt="4"/>
            </a:pPr>
            <a:r>
              <a:rPr lang="en-US" dirty="0" smtClean="0"/>
              <a:t>The </a:t>
            </a:r>
            <a:r>
              <a:rPr lang="en-US" dirty="0"/>
              <a:t>target machine replies with an </a:t>
            </a:r>
            <a:r>
              <a:rPr lang="en-US" b="1" dirty="0"/>
              <a:t>ARP reply </a:t>
            </a:r>
            <a:r>
              <a:rPr lang="en-US" dirty="0"/>
              <a:t>message that contains its physical address. The message is unicast. </a:t>
            </a:r>
            <a:endParaRPr lang="en-US" dirty="0" smtClean="0"/>
          </a:p>
          <a:p>
            <a:pPr marL="342900" indent="-342900">
              <a:buClr>
                <a:srgbClr val="C00000"/>
              </a:buClr>
              <a:buFont typeface="+mj-lt"/>
              <a:buAutoNum type="arabicPeriod" startAt="4"/>
            </a:pPr>
            <a:endParaRPr lang="en-US" dirty="0" smtClean="0"/>
          </a:p>
          <a:p>
            <a:pPr marL="342900" indent="-342900" algn="just">
              <a:buClr>
                <a:srgbClr val="C00000"/>
              </a:buClr>
              <a:buFont typeface="+mj-lt"/>
              <a:buAutoNum type="arabicPeriod" startAt="4"/>
            </a:pPr>
            <a:r>
              <a:rPr lang="en-US" dirty="0"/>
              <a:t>The sender receives the reply message. It now knows the physical address of the target machine. </a:t>
            </a:r>
          </a:p>
          <a:p>
            <a:pPr marL="342900" indent="-342900">
              <a:buClr>
                <a:srgbClr val="C00000"/>
              </a:buClr>
              <a:buFont typeface="+mj-lt"/>
              <a:buAutoNum type="arabicPeriod" startAt="4"/>
            </a:pPr>
            <a:endParaRPr lang="en-US" dirty="0"/>
          </a:p>
          <a:p>
            <a:pPr marL="342900" indent="-342900" algn="just">
              <a:buClr>
                <a:srgbClr val="C00000"/>
              </a:buClr>
              <a:buFont typeface="+mj-lt"/>
              <a:buAutoNum type="arabicPeriod" startAt="4"/>
            </a:pPr>
            <a:r>
              <a:rPr lang="en-US" dirty="0" smtClean="0"/>
              <a:t> The IP datagram, which carries data for the target machine, is now encapsulated in a frame and is unicast to the destination.</a:t>
            </a:r>
          </a:p>
          <a:p>
            <a:pPr marL="342900" indent="-342900">
              <a:buClr>
                <a:srgbClr val="C00000"/>
              </a:buClr>
              <a:buFont typeface="+mj-lt"/>
              <a:buAutoNum type="arabicPeriod" startAt="4"/>
            </a:pPr>
            <a:endParaRPr lang="en-US" dirty="0" smtClean="0"/>
          </a:p>
          <a:p>
            <a:pPr>
              <a:buClr>
                <a:srgbClr val="C00000"/>
              </a:buClr>
            </a:pPr>
            <a:r>
              <a:rPr lang="en-US" dirty="0" smtClean="0"/>
              <a:t> </a:t>
            </a:r>
            <a:endParaRPr lang="en-US" dirty="0"/>
          </a:p>
          <a:p>
            <a:pPr marL="342900" indent="-342900">
              <a:buClr>
                <a:srgbClr val="C00000"/>
              </a:buClr>
              <a:buFont typeface="+mj-lt"/>
              <a:buAutoNum type="arabicPeriod" startAt="4"/>
            </a:pPr>
            <a:endParaRPr lang="en-US" dirty="0"/>
          </a:p>
        </p:txBody>
      </p:sp>
    </p:spTree>
    <p:extLst>
      <p:ext uri="{BB962C8B-B14F-4D97-AF65-F5344CB8AC3E}">
        <p14:creationId xmlns:p14="http://schemas.microsoft.com/office/powerpoint/2010/main" val="295680668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75949" y="572869"/>
            <a:ext cx="1330814" cy="954107"/>
          </a:xfrm>
          <a:prstGeom prst="rect">
            <a:avLst/>
          </a:prstGeom>
          <a:noFill/>
        </p:spPr>
        <p:txBody>
          <a:bodyPr wrap="none" rtlCol="0">
            <a:spAutoFit/>
          </a:bodyPr>
          <a:lstStyle/>
          <a:p>
            <a:r>
              <a:rPr lang="en-US" sz="2800" b="1" dirty="0" smtClean="0"/>
              <a:t>Topics</a:t>
            </a:r>
          </a:p>
          <a:p>
            <a:endParaRPr lang="en-US" sz="2800" b="1" dirty="0"/>
          </a:p>
        </p:txBody>
      </p:sp>
      <p:graphicFrame>
        <p:nvGraphicFramePr>
          <p:cNvPr id="3" name="Diagram 2"/>
          <p:cNvGraphicFramePr/>
          <p:nvPr>
            <p:extLst>
              <p:ext uri="{D42A27DB-BD31-4B8C-83A1-F6EECF244321}">
                <p14:modId xmlns:p14="http://schemas.microsoft.com/office/powerpoint/2010/main" val="1401035696"/>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6265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90600"/>
            <a:ext cx="8534400" cy="369332"/>
          </a:xfrm>
          <a:prstGeom prst="rect">
            <a:avLst/>
          </a:prstGeom>
        </p:spPr>
        <p:txBody>
          <a:bodyPr wrap="square">
            <a:spAutoFit/>
          </a:bodyPr>
          <a:lstStyle/>
          <a:p>
            <a:r>
              <a:rPr lang="en-US" dirty="0"/>
              <a:t> </a:t>
            </a:r>
          </a:p>
        </p:txBody>
      </p:sp>
      <p:sp>
        <p:nvSpPr>
          <p:cNvPr id="3" name="TextBox 2"/>
          <p:cNvSpPr txBox="1"/>
          <p:nvPr/>
        </p:nvSpPr>
        <p:spPr>
          <a:xfrm>
            <a:off x="914400" y="688787"/>
            <a:ext cx="7391400" cy="584775"/>
          </a:xfrm>
          <a:prstGeom prst="rect">
            <a:avLst/>
          </a:prstGeom>
          <a:noFill/>
        </p:spPr>
        <p:txBody>
          <a:bodyPr wrap="square" rtlCol="0">
            <a:spAutoFit/>
          </a:bodyPr>
          <a:lstStyle/>
          <a:p>
            <a:r>
              <a:rPr lang="en-US" sz="3200" dirty="0" smtClean="0">
                <a:solidFill>
                  <a:srgbClr val="0070C0"/>
                </a:solidFill>
              </a:rPr>
              <a:t> ARP (Address Resolution Protocol)</a:t>
            </a:r>
            <a:endParaRPr lang="en-US" sz="3200" b="1" dirty="0">
              <a:solidFill>
                <a:srgbClr val="0070C0"/>
              </a:solidFill>
            </a:endParaRPr>
          </a:p>
        </p:txBody>
      </p:sp>
      <p:sp>
        <p:nvSpPr>
          <p:cNvPr id="4" name="TextBox 3"/>
          <p:cNvSpPr txBox="1"/>
          <p:nvPr/>
        </p:nvSpPr>
        <p:spPr>
          <a:xfrm>
            <a:off x="914400" y="2057400"/>
            <a:ext cx="6705600" cy="4031873"/>
          </a:xfrm>
          <a:prstGeom prst="rect">
            <a:avLst/>
          </a:prstGeom>
          <a:noFill/>
        </p:spPr>
        <p:txBody>
          <a:bodyPr wrap="square" rtlCol="0">
            <a:spAutoFit/>
          </a:bodyPr>
          <a:lstStyle/>
          <a:p>
            <a:r>
              <a:rPr lang="en-US" sz="2800" b="1" dirty="0" smtClean="0">
                <a:solidFill>
                  <a:schemeClr val="accent2"/>
                </a:solidFill>
              </a:rPr>
              <a:t>Group Member:</a:t>
            </a:r>
          </a:p>
          <a:p>
            <a:endParaRPr lang="en-US" sz="2800" b="1" dirty="0" smtClean="0">
              <a:solidFill>
                <a:schemeClr val="accent2"/>
              </a:solidFill>
            </a:endParaRPr>
          </a:p>
          <a:p>
            <a:r>
              <a:rPr lang="en-US" sz="2000" dirty="0" smtClean="0">
                <a:solidFill>
                  <a:srgbClr val="0070C0"/>
                </a:solidFill>
              </a:rPr>
              <a:t>Muhammad Usman Fareed   :     bsf2003595</a:t>
            </a:r>
          </a:p>
          <a:p>
            <a:endParaRPr lang="en-US" sz="2000" dirty="0" smtClean="0">
              <a:solidFill>
                <a:srgbClr val="0070C0"/>
              </a:solidFill>
            </a:endParaRPr>
          </a:p>
          <a:p>
            <a:r>
              <a:rPr lang="en-US" sz="2000" dirty="0" smtClean="0">
                <a:solidFill>
                  <a:srgbClr val="0070C0"/>
                </a:solidFill>
              </a:rPr>
              <a:t>Muhammad Usama Raheem :     bsf2003584</a:t>
            </a:r>
          </a:p>
          <a:p>
            <a:endParaRPr lang="en-US" sz="2000" dirty="0" smtClean="0">
              <a:solidFill>
                <a:srgbClr val="0070C0"/>
              </a:solidFill>
            </a:endParaRPr>
          </a:p>
          <a:p>
            <a:r>
              <a:rPr lang="en-US" sz="2000" dirty="0" smtClean="0">
                <a:solidFill>
                  <a:srgbClr val="0070C0"/>
                </a:solidFill>
              </a:rPr>
              <a:t>Muhammad Aqib Sultan        :    bsf2003758</a:t>
            </a:r>
            <a:endParaRPr lang="en-US" sz="2000" dirty="0">
              <a:solidFill>
                <a:srgbClr val="0070C0"/>
              </a:solidFill>
            </a:endParaRPr>
          </a:p>
          <a:p>
            <a:endParaRPr lang="en-US" sz="2000" dirty="0" smtClean="0">
              <a:solidFill>
                <a:srgbClr val="0070C0"/>
              </a:solidFill>
            </a:endParaRPr>
          </a:p>
          <a:p>
            <a:r>
              <a:rPr lang="en-US" sz="2000" dirty="0" smtClean="0">
                <a:solidFill>
                  <a:srgbClr val="0070C0"/>
                </a:solidFill>
              </a:rPr>
              <a:t>Muhammad Asad </a:t>
            </a:r>
            <a:r>
              <a:rPr lang="en-US" sz="2000" dirty="0">
                <a:solidFill>
                  <a:srgbClr val="0070C0"/>
                </a:solidFill>
              </a:rPr>
              <a:t>U</a:t>
            </a:r>
            <a:r>
              <a:rPr lang="en-US" sz="2000" dirty="0" smtClean="0">
                <a:solidFill>
                  <a:srgbClr val="0070C0"/>
                </a:solidFill>
              </a:rPr>
              <a:t>llah         :     bsf2003431</a:t>
            </a:r>
          </a:p>
          <a:p>
            <a:endParaRPr lang="en-US" sz="2000" dirty="0">
              <a:solidFill>
                <a:srgbClr val="0070C0"/>
              </a:solidFill>
            </a:endParaRPr>
          </a:p>
          <a:p>
            <a:r>
              <a:rPr lang="en-US" sz="2000" dirty="0">
                <a:solidFill>
                  <a:srgbClr val="0070C0"/>
                </a:solidFill>
              </a:rPr>
              <a:t>Adeeb Hassan                      :     bsf2003459</a:t>
            </a:r>
          </a:p>
          <a:p>
            <a:endParaRPr lang="en-US" sz="2000" dirty="0">
              <a:solidFill>
                <a:srgbClr val="0070C0"/>
              </a:solidFill>
            </a:endParaRPr>
          </a:p>
        </p:txBody>
      </p:sp>
    </p:spTree>
    <p:extLst>
      <p:ext uri="{BB962C8B-B14F-4D97-AF65-F5344CB8AC3E}">
        <p14:creationId xmlns:p14="http://schemas.microsoft.com/office/powerpoint/2010/main" val="82367295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2601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676400"/>
            <a:ext cx="7565571" cy="3046988"/>
          </a:xfrm>
          <a:prstGeom prst="rect">
            <a:avLst/>
          </a:prstGeom>
        </p:spPr>
        <p:txBody>
          <a:bodyPr wrap="square">
            <a:spAutoFit/>
          </a:bodyPr>
          <a:lstStyle/>
          <a:p>
            <a:r>
              <a:rPr lang="en-US" sz="2400" b="1" i="1" dirty="0" smtClean="0">
                <a:solidFill>
                  <a:srgbClr val="FF0000"/>
                </a:solidFill>
              </a:rPr>
              <a:t>Introduction of ARP:</a:t>
            </a:r>
          </a:p>
          <a:p>
            <a:endParaRPr lang="en-US" sz="2400" b="1" i="1" dirty="0" smtClean="0">
              <a:solidFill>
                <a:srgbClr val="FF0000"/>
              </a:solidFill>
            </a:endParaRPr>
          </a:p>
          <a:p>
            <a:pPr algn="just"/>
            <a:r>
              <a:rPr lang="en-US" dirty="0" smtClean="0"/>
              <a:t> </a:t>
            </a:r>
            <a:r>
              <a:rPr lang="en-US" sz="2400" dirty="0" smtClean="0"/>
              <a:t>ARP (Address Resolution Protocol) is a protocol that  allows devices on a network to discover the physical address of a device based on its IP address. ARP operates at the data link layer (Layer 2) of the OSI model, which is responsible for the transmission of data across a physical network. ARP protocol is used in both IPv4 and IPv6 networks. </a:t>
            </a:r>
          </a:p>
        </p:txBody>
      </p:sp>
    </p:spTree>
    <p:extLst>
      <p:ext uri="{BB962C8B-B14F-4D97-AF65-F5344CB8AC3E}">
        <p14:creationId xmlns:p14="http://schemas.microsoft.com/office/powerpoint/2010/main" val="423585332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6280" y="1295400"/>
            <a:ext cx="7696200" cy="4185761"/>
          </a:xfrm>
          <a:prstGeom prst="rect">
            <a:avLst/>
          </a:prstGeom>
        </p:spPr>
        <p:txBody>
          <a:bodyPr wrap="square">
            <a:spAutoFit/>
          </a:bodyPr>
          <a:lstStyle/>
          <a:p>
            <a:r>
              <a:rPr lang="en-US" sz="2800" b="1" i="1" dirty="0" smtClean="0">
                <a:solidFill>
                  <a:srgbClr val="FF0000"/>
                </a:solidFill>
              </a:rPr>
              <a:t>what is Arp in networking ?</a:t>
            </a:r>
          </a:p>
          <a:p>
            <a:r>
              <a:rPr lang="en-US" dirty="0" smtClean="0"/>
              <a:t> </a:t>
            </a:r>
          </a:p>
          <a:p>
            <a:pPr algn="just"/>
            <a:r>
              <a:rPr lang="en-US" sz="2000" dirty="0" smtClean="0"/>
              <a:t>ARP (Address Resolution Protocol) is a protocol used in computer networking to map a network address (such as an IP address) to a physical address (such as a MAC address).</a:t>
            </a:r>
          </a:p>
          <a:p>
            <a:pPr algn="just"/>
            <a:r>
              <a:rPr lang="en-US" sz="2000" dirty="0" smtClean="0"/>
              <a:t> </a:t>
            </a:r>
          </a:p>
          <a:p>
            <a:pPr algn="just"/>
            <a:r>
              <a:rPr lang="en-US" sz="2000" dirty="0" smtClean="0"/>
              <a:t>When a device on a network wants to communicate with another device, it needs to know the physical address (MAC address) of the recipient. ARP allows the device to send a broadcast message to the network asking "Who has this IP address?" The device with that IP address responds with its MAC address, and the requesting device can then use that MAC address to send the message.</a:t>
            </a:r>
          </a:p>
        </p:txBody>
      </p:sp>
    </p:spTree>
    <p:extLst>
      <p:ext uri="{BB962C8B-B14F-4D97-AF65-F5344CB8AC3E}">
        <p14:creationId xmlns:p14="http://schemas.microsoft.com/office/powerpoint/2010/main" val="294431990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8714" y="304915"/>
            <a:ext cx="7315200" cy="2677656"/>
          </a:xfrm>
          <a:prstGeom prst="rect">
            <a:avLst/>
          </a:prstGeom>
        </p:spPr>
        <p:txBody>
          <a:bodyPr wrap="square">
            <a:spAutoFit/>
          </a:bodyPr>
          <a:lstStyle/>
          <a:p>
            <a:r>
              <a:rPr lang="en-US" sz="2400" b="1" i="1" dirty="0" smtClean="0">
                <a:solidFill>
                  <a:srgbClr val="FF0000"/>
                </a:solidFill>
              </a:rPr>
              <a:t>Main types of ARP messages:</a:t>
            </a:r>
          </a:p>
          <a:p>
            <a:pPr algn="just"/>
            <a:r>
              <a:rPr lang="en-US" sz="2400" b="1" i="1" dirty="0" smtClean="0">
                <a:solidFill>
                  <a:srgbClr val="FF0000"/>
                </a:solidFill>
              </a:rPr>
              <a:t> </a:t>
            </a:r>
            <a:r>
              <a:rPr lang="en-US" sz="2400" dirty="0" smtClean="0"/>
              <a:t>ARP Request and ARP Reply: When a device needs to find the MAC address associated with an IP address, it sends an ARP Request message to the network. The device with the matching IP address will respond with an ARP Reply message that contains its MAC address. </a:t>
            </a:r>
          </a:p>
        </p:txBody>
      </p:sp>
      <p:pic>
        <p:nvPicPr>
          <p:cNvPr id="1026" name="Picture 2" descr="F:\semester 6th\Screenshot_20230416-072613_Chro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872292"/>
            <a:ext cx="7185211" cy="3985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5569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600200"/>
            <a:ext cx="7543800" cy="2185214"/>
          </a:xfrm>
          <a:prstGeom prst="rect">
            <a:avLst/>
          </a:prstGeom>
          <a:noFill/>
        </p:spPr>
        <p:txBody>
          <a:bodyPr wrap="square" rtlCol="0">
            <a:spAutoFit/>
          </a:bodyPr>
          <a:lstStyle/>
          <a:p>
            <a:r>
              <a:rPr lang="en-US" sz="4400" b="1" i="1" dirty="0" smtClean="0">
                <a:solidFill>
                  <a:srgbClr val="0070C0"/>
                </a:solidFill>
              </a:rPr>
              <a:t>        Well come</a:t>
            </a:r>
          </a:p>
          <a:p>
            <a:endParaRPr lang="en-US" sz="3200" b="1" dirty="0" smtClean="0">
              <a:solidFill>
                <a:schemeClr val="accent1"/>
              </a:solidFill>
            </a:endParaRPr>
          </a:p>
          <a:p>
            <a:r>
              <a:rPr lang="en-US" sz="2800" dirty="0">
                <a:solidFill>
                  <a:srgbClr val="0070C0"/>
                </a:solidFill>
              </a:rPr>
              <a:t>Muhammad Usama Raheem </a:t>
            </a:r>
            <a:r>
              <a:rPr lang="en-US" sz="2800" dirty="0" smtClean="0">
                <a:solidFill>
                  <a:srgbClr val="0070C0"/>
                </a:solidFill>
              </a:rPr>
              <a:t>: bsf2003584</a:t>
            </a:r>
            <a:endParaRPr lang="en-US" sz="2800" dirty="0">
              <a:solidFill>
                <a:srgbClr val="0070C0"/>
              </a:solidFill>
            </a:endParaRPr>
          </a:p>
          <a:p>
            <a:r>
              <a:rPr lang="en-US" sz="3200" b="1" dirty="0" smtClean="0">
                <a:solidFill>
                  <a:schemeClr val="accent1"/>
                </a:solidFill>
              </a:rPr>
              <a:t> </a:t>
            </a:r>
            <a:endParaRPr lang="en-US" sz="3200" b="1" dirty="0">
              <a:solidFill>
                <a:schemeClr val="accent1"/>
              </a:solidFill>
            </a:endParaRPr>
          </a:p>
        </p:txBody>
      </p:sp>
    </p:spTree>
    <p:extLst>
      <p:ext uri="{BB962C8B-B14F-4D97-AF65-F5344CB8AC3E}">
        <p14:creationId xmlns:p14="http://schemas.microsoft.com/office/powerpoint/2010/main" val="19936942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08C923-E6CA-428C-A9B2-7214196B694E}"/>
              </a:ext>
            </a:extLst>
          </p:cNvPr>
          <p:cNvSpPr>
            <a:spLocks noGrp="1"/>
          </p:cNvSpPr>
          <p:nvPr>
            <p:ph type="ctrTitle"/>
          </p:nvPr>
        </p:nvSpPr>
        <p:spPr>
          <a:xfrm>
            <a:off x="2057400" y="533400"/>
            <a:ext cx="4324350" cy="822325"/>
          </a:xfrm>
        </p:spPr>
        <p:txBody>
          <a:bodyPr>
            <a:normAutofit fontScale="90000"/>
          </a:bodyPr>
          <a:lstStyle/>
          <a:p>
            <a:r>
              <a:rPr lang="en-US" b="1" dirty="0">
                <a:latin typeface="Algerian" panose="04020705040A02060702" pitchFamily="82" charset="0"/>
              </a:rPr>
              <a:t>ARP Header</a:t>
            </a:r>
          </a:p>
        </p:txBody>
      </p:sp>
      <p:sp>
        <p:nvSpPr>
          <p:cNvPr id="3" name="Subtitle 2">
            <a:extLst>
              <a:ext uri="{FF2B5EF4-FFF2-40B4-BE49-F238E27FC236}">
                <a16:creationId xmlns="" xmlns:a16="http://schemas.microsoft.com/office/drawing/2014/main" id="{8530BD3F-9346-4A3A-9733-7F4E6BDFF23C}"/>
              </a:ext>
            </a:extLst>
          </p:cNvPr>
          <p:cNvSpPr>
            <a:spLocks noGrp="1"/>
          </p:cNvSpPr>
          <p:nvPr>
            <p:ph type="subTitle" idx="1"/>
          </p:nvPr>
        </p:nvSpPr>
        <p:spPr>
          <a:xfrm>
            <a:off x="559598" y="3048000"/>
            <a:ext cx="8305800" cy="1581150"/>
          </a:xfrm>
        </p:spPr>
        <p:txBody>
          <a:bodyPr>
            <a:normAutofit fontScale="92500" lnSpcReduction="10000"/>
          </a:bodyPr>
          <a:lstStyle/>
          <a:p>
            <a:pPr algn="just"/>
            <a:r>
              <a:rPr lang="en-US" dirty="0"/>
              <a:t>Understanding the header of ARP is important for understanding how devices on a network communicate with each other using their MAC and IP </a:t>
            </a:r>
            <a:r>
              <a:rPr lang="en-US" dirty="0" smtClean="0"/>
              <a:t>addresses.</a:t>
            </a:r>
            <a:endParaRPr lang="en-US" dirty="0"/>
          </a:p>
        </p:txBody>
      </p:sp>
      <p:sp>
        <p:nvSpPr>
          <p:cNvPr id="4" name="TextBox 3">
            <a:extLst>
              <a:ext uri="{FF2B5EF4-FFF2-40B4-BE49-F238E27FC236}">
                <a16:creationId xmlns="" xmlns:a16="http://schemas.microsoft.com/office/drawing/2014/main" id="{B58DFE45-BA26-4B2C-89E0-F4D6AC11FE95}"/>
              </a:ext>
            </a:extLst>
          </p:cNvPr>
          <p:cNvSpPr txBox="1"/>
          <p:nvPr/>
        </p:nvSpPr>
        <p:spPr>
          <a:xfrm>
            <a:off x="609600" y="1524000"/>
            <a:ext cx="8260280" cy="1200329"/>
          </a:xfrm>
          <a:prstGeom prst="rect">
            <a:avLst/>
          </a:prstGeom>
          <a:noFill/>
        </p:spPr>
        <p:txBody>
          <a:bodyPr wrap="square" rtlCol="0">
            <a:spAutoFit/>
          </a:bodyPr>
          <a:lstStyle/>
          <a:p>
            <a:pPr algn="ctr"/>
            <a:r>
              <a:rPr lang="en-US" sz="3600" u="sng" dirty="0">
                <a:latin typeface="Arial" panose="020B0604020202020204" pitchFamily="34" charset="0"/>
                <a:cs typeface="Arial" panose="020B0604020202020204" pitchFamily="34" charset="0"/>
              </a:rPr>
              <a:t>Why It Is Important To Understand ARP Header?</a:t>
            </a:r>
          </a:p>
        </p:txBody>
      </p:sp>
    </p:spTree>
    <p:extLst>
      <p:ext uri="{BB962C8B-B14F-4D97-AF65-F5344CB8AC3E}">
        <p14:creationId xmlns:p14="http://schemas.microsoft.com/office/powerpoint/2010/main" val="423299616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197</TotalTime>
  <Words>914</Words>
  <Application>Microsoft Office PowerPoint</Application>
  <PresentationFormat>On-screen Show (4:3)</PresentationFormat>
  <Paragraphs>98</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ARP Header</vt:lpstr>
      <vt:lpstr>Format/Header Of ARP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Usman Fareed</dc:creator>
  <cp:lastModifiedBy>Adeeb Hassi</cp:lastModifiedBy>
  <cp:revision>19</cp:revision>
  <dcterms:created xsi:type="dcterms:W3CDTF">2023-04-16T01:55:40Z</dcterms:created>
  <dcterms:modified xsi:type="dcterms:W3CDTF">2023-04-18T02:50:16Z</dcterms:modified>
</cp:coreProperties>
</file>