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EE17B03-D7B7-4B60-A8DA-134317B06D82}">
          <p14:sldIdLst>
            <p14:sldId id="256"/>
            <p14:sldId id="257"/>
            <p14:sldId id="259"/>
            <p14:sldId id="262"/>
            <p14:sldId id="263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C2E9FA-CA4F-4CA5-A800-EA2E76014EE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CFD68A-51E8-481E-A96C-9F7CEA6BBC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 rot="19140000">
            <a:off x="774065" y="1615268"/>
            <a:ext cx="5999614" cy="1204306"/>
          </a:xfrm>
        </p:spPr>
        <p:txBody>
          <a:bodyPr/>
          <a:lstStyle/>
          <a:p>
            <a:r>
              <a:rPr lang="en-US" dirty="0" smtClean="0"/>
              <a:t>Cinema Ticket Selling System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class diagram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1" y="5181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Adeeb Hassan</a:t>
            </a:r>
          </a:p>
          <a:p>
            <a:r>
              <a:rPr lang="en-US" dirty="0" smtClean="0"/>
              <a:t>Bsf2003459</a:t>
            </a:r>
          </a:p>
        </p:txBody>
      </p:sp>
    </p:spTree>
    <p:extLst>
      <p:ext uri="{BB962C8B-B14F-4D97-AF65-F5344CB8AC3E}">
        <p14:creationId xmlns:p14="http://schemas.microsoft.com/office/powerpoint/2010/main" val="23621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In system customer may have many reservations bu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 each reservation is made by one customer. Reservations are of two kinds: subscription series and  individual reservation. Both reserve tickets : in one case ,only one ticket ,in the othe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case ,several tickets. Every tickets is part of subscription series or individual reservation, but not both. Every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showtime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many tickets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availabe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each with a unique seat number .Movies data store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storedata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,managed by staff of cinema. Staff must include at least one person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18292"/>
            <a:ext cx="6705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Classes of Cinema ticket selling system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Cinema class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 of operations of Cinema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Customer class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 all operations of customer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Reservation class: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of reservation</a:t>
            </a: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Review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class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of reservation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Ticket class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of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ticket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Movie class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of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movie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Datastore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class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 Store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Staff class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staff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ShowTime class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of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ShowTime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Sub Scripts Series class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of Sub Scripts Series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Individualreservation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class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operations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Individual Reservation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543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Classes with their attributes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operations: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Cinema class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name, location</a:t>
            </a:r>
          </a:p>
          <a:p>
            <a:pPr lvl="1"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Customer class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3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phone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Operations: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check ticket ( ), reserve ticket ( ), cancel ticket ( ), exchange ticket ( );</a:t>
            </a:r>
          </a:p>
          <a:p>
            <a:pPr lvl="2"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Reservation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2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reservation date</a:t>
            </a:r>
          </a:p>
          <a:p>
            <a:pPr lvl="2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Review class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description, rating</a:t>
            </a:r>
          </a:p>
          <a:p>
            <a:pPr lvl="2"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Ticket class</a:t>
            </a:r>
          </a:p>
          <a:p>
            <a:pPr lvl="2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id, available</a:t>
            </a:r>
          </a:p>
          <a:p>
            <a:pPr lvl="2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Operations: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sell(), exchange(), cancel()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8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619" y="6858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Movie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2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title, director, cast, reviews, time</a:t>
            </a:r>
          </a:p>
          <a:p>
            <a:pPr lvl="2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Operations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get title(), get director(), get cast()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Staff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class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login id, password</a:t>
            </a:r>
          </a:p>
          <a:p>
            <a:pPr lvl="2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Operations 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add movie data(), delete movie data(), modify movie data(),</a:t>
            </a:r>
          </a:p>
          <a:p>
            <a:pPr lvl="2"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ShowTime class</a:t>
            </a:r>
          </a:p>
          <a:p>
            <a:pPr lvl="2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time, cinema, movie</a:t>
            </a:r>
          </a:p>
          <a:p>
            <a:pPr lvl="2"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Sub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Scripts Series class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series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reservation date</a:t>
            </a:r>
          </a:p>
          <a:p>
            <a:pPr lvl="2" algn="just"/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Individualreservation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id, reservation 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272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096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Symbols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6" y="3618015"/>
            <a:ext cx="2076450" cy="333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3976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21" y="2961591"/>
            <a:ext cx="2105025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71" y="2381745"/>
            <a:ext cx="2085975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70" y="1783894"/>
            <a:ext cx="206191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468"/>
          <a:stretch/>
        </p:blipFill>
        <p:spPr>
          <a:xfrm>
            <a:off x="5214936" y="1249710"/>
            <a:ext cx="2024064" cy="371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600" y="125185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174793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35531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29256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358205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04800"/>
            <a:ext cx="8724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364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Cinema Ticket Selling System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Adeeb Hassi</dc:creator>
  <cp:lastModifiedBy>Adeeb Hassi</cp:lastModifiedBy>
  <cp:revision>21</cp:revision>
  <dcterms:created xsi:type="dcterms:W3CDTF">2022-10-26T18:16:14Z</dcterms:created>
  <dcterms:modified xsi:type="dcterms:W3CDTF">2022-11-01T19:05:08Z</dcterms:modified>
</cp:coreProperties>
</file>