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B833643-1129-48B6-BD5D-0473D056617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7A6FABD-9B71-4E28-A7F9-B36DCC5114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lackadder ITC" pitchFamily="82" charset="0"/>
              </a:rPr>
              <a:t>Certificate for the RTNS 2024</a:t>
            </a:r>
            <a:br>
              <a:rPr lang="en-US" dirty="0" smtClean="0">
                <a:latin typeface="Blackadder ITC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&lt;NAME&gt;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err="1"/>
              <a:t>Lorem</a:t>
            </a:r>
            <a:r>
              <a:rPr lang="en-US" sz="2700" dirty="0"/>
              <a:t> </a:t>
            </a:r>
            <a:r>
              <a:rPr lang="en-US" sz="2700" dirty="0" err="1"/>
              <a:t>ipsum</a:t>
            </a:r>
            <a:r>
              <a:rPr lang="en-US" sz="2700" dirty="0"/>
              <a:t> dolor, sit </a:t>
            </a:r>
            <a:r>
              <a:rPr lang="en-US" sz="2700" dirty="0" err="1"/>
              <a:t>amet</a:t>
            </a:r>
            <a:r>
              <a:rPr lang="en-US" sz="2700" dirty="0"/>
              <a:t> </a:t>
            </a:r>
            <a:r>
              <a:rPr lang="en-US" sz="2700" dirty="0" err="1"/>
              <a:t>consectetur</a:t>
            </a:r>
            <a:r>
              <a:rPr lang="en-US" sz="2700" dirty="0"/>
              <a:t> </a:t>
            </a:r>
            <a:r>
              <a:rPr lang="en-US" sz="2700" dirty="0" err="1"/>
              <a:t>adipisicing</a:t>
            </a:r>
            <a:r>
              <a:rPr lang="en-US" sz="2700" dirty="0"/>
              <a:t> </a:t>
            </a:r>
            <a:r>
              <a:rPr lang="en-US" sz="2700" dirty="0" err="1"/>
              <a:t>elit</a:t>
            </a:r>
            <a:r>
              <a:rPr lang="en-US" sz="27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498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&lt;date&gt;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81800" y="5867400"/>
            <a:ext cx="167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56388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381000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&lt;event&gt;&lt;organization&gt;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Certificate for the RTNS 2024  &lt;NAME&gt; Lorem ipsum dolor, sit amet consectetur adipisicing elit.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the RTNS 2024  &lt;NAME&gt; Lorem ipsum dolor, sit amet consectetur adipisicing elit.</dc:title>
  <dc:creator>Adeeb Hassi</dc:creator>
  <cp:lastModifiedBy>Adeeb Hassi</cp:lastModifiedBy>
  <cp:revision>2</cp:revision>
  <dcterms:created xsi:type="dcterms:W3CDTF">2024-02-13T15:49:55Z</dcterms:created>
  <dcterms:modified xsi:type="dcterms:W3CDTF">2024-02-13T16:01:54Z</dcterms:modified>
</cp:coreProperties>
</file>