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19"/>
  </p:normalViewPr>
  <p:slideViewPr>
    <p:cSldViewPr snapToGrid="0" snapToObjects="1">
      <p:cViewPr>
        <p:scale>
          <a:sx n="107" d="100"/>
          <a:sy n="107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5E14-2A56-4345-A86E-B2473849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FDA-3C51-DF45-810E-256BDF10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4094-234C-F943-9818-3B3F0E8C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F966-75E8-9F4E-BC09-5CD1040C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13AD-8B6E-A04B-B11B-4EAB375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671A-8BC9-3C4D-AC84-02ACDA9A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AA9D6-886D-E749-AB5E-ACBF0809D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749E1-F6E5-6C42-B611-A529C96F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97F8-7CA4-CC43-A6D4-7BCEEBD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5D9C-3F47-7148-AF94-2A443165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36C09-B96D-6C4F-8174-7EAEB3184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C264F-568C-C943-8700-A11E24EE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363-0BE7-4944-B0A9-05E62FF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15D8-A232-684C-8CCB-38949268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0177-C70D-B849-B984-8BC649E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B8E5-9899-BD45-82D4-442E1223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0957-5E0B-1B40-841A-A5C73415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1D0B-94B0-7947-A7A2-5C3E790A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3DE5-B643-3643-A892-E2EB2C5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A68C-4E21-1A48-AAE2-F2A0CBE7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4F56-A99B-DC41-A28E-0C2B2C0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FA02-34E5-F24D-A1B7-78F19E21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F07B-34C0-7C42-B7D6-A0D13157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AFC2-7F11-0845-8AC2-71243B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2DCA-39A2-BB44-8D02-14D45EE3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9FD1-388A-8B45-BD7F-F3947AB6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0E51-6EF9-8A4C-AB52-4DE9F2CB9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5370-4A3D-4A45-8F49-F4781AAC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7E2E-D672-D44A-A3CA-441A1FA4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739C-893E-E44F-ACE3-885D6BBD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AB47-7995-354C-B02D-4445AAB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205B-C27E-6C4B-89E2-AEF05C14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4C78-721B-7047-8A80-B6ECBF8D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D211-C676-6E4B-AE38-E29CEF91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31E1-D2DC-5947-93E9-048C7649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447EB-BA48-A84B-8DB0-E4EAFD3D7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2784D-89D6-4C41-8AF4-323D37B3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3C659-9D9B-7C41-A998-2FD25A58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B76EE-AB99-774C-B2A8-1FDB3F0B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B777-D315-854B-B10F-414AEB30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8BC4-C1A7-2C43-8F2A-574B3F3A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0B54F-9820-1941-B703-02C47EF9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EB245-D9ED-C24E-B3C6-E66DF749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4DB73-66D2-4349-9A3A-D85EBD5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906FF-5D48-7447-981D-2D327161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F393-E395-0545-A7D5-B1C85011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0E6-0853-1748-A727-8215FCB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3B18-B6C6-6944-A18E-1034CE60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C68AC-ADDF-E54E-8577-D9455E32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D0DAA-62DE-3847-889A-00C534D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771F9-80DC-BD45-AF92-A7DE60EA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7FC52-0158-8C44-8665-6C424C42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0F6-DBB0-DC4F-A615-51F08AF4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DF0CE-0F1D-9149-861C-29398765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7AB55-E4F2-FF4D-96AE-60D6BFF2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0C2C-9447-704A-B281-7A69FBFB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A4035-6246-9C4D-A172-24493427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8CB27-C5A3-0243-BFB7-9964E63D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D2D98-BC8E-484C-B758-8FB4F3E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F053-490A-574B-B3C9-62688D1F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3067-BB37-7545-95A9-FAB5217F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3F56-3FD7-914A-9964-BD5711A146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2BFD-61CA-684A-B606-954356044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ACBC-922B-2C46-8542-7D28A9FEB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F69A-DAF4-324B-A9A3-3C011387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9AE-05C0-384A-BED1-766FE067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tips on how to optimize a high search engine.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A8C-5B8C-0145-BFC8-3BEF0520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1825624"/>
            <a:ext cx="10827327" cy="5032375"/>
          </a:xfrm>
        </p:spPr>
        <p:txBody>
          <a:bodyPr lIns="90000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Understand the process.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Don’t over optimize anything.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3-Publish outstanding content.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FEE3-A6BE-A047-BA9F-E78D1975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tips on how to optimize a high search engine.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EEB4-ECC9-1D45-8EE7-1F9C1330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25625"/>
            <a:ext cx="10795000" cy="50323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Do keyword research.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Publish fresh content frequently.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Make your website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307926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FEE3-A6BE-A047-BA9F-E78D1975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tips on how to optimize a high search engine.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EEB4-ECC9-1D45-8EE7-1F9C1330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25625"/>
            <a:ext cx="10795000" cy="50323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 Improve website speed.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Make your URLs user-friendly.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 Use unique and relevant titles.</a:t>
            </a:r>
          </a:p>
        </p:txBody>
      </p:sp>
    </p:spTree>
    <p:extLst>
      <p:ext uri="{BB962C8B-B14F-4D97-AF65-F5344CB8AC3E}">
        <p14:creationId xmlns:p14="http://schemas.microsoft.com/office/powerpoint/2010/main" val="4166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FEE3-A6BE-A047-BA9F-E78D1975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tips on how to optimize a high search engine.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EEB4-ECC9-1D45-8EE7-1F9C1330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25625"/>
            <a:ext cx="10795000" cy="50323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 Use a sitemap.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6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10 tips on how to optimize a high search engine.</vt:lpstr>
      <vt:lpstr>10 tips on how to optimize a high search engine.</vt:lpstr>
      <vt:lpstr>10 tips on how to optimize a high search engine.</vt:lpstr>
      <vt:lpstr>10 tips on how to optimize a high search engine.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tips on how to optimize a high search engine.</dc:title>
  <dc:creator>Adeeb Shaban</dc:creator>
  <cp:lastModifiedBy>Adeeb Shaban</cp:lastModifiedBy>
  <cp:revision>2</cp:revision>
  <dcterms:created xsi:type="dcterms:W3CDTF">2019-10-27T09:54:07Z</dcterms:created>
  <dcterms:modified xsi:type="dcterms:W3CDTF">2019-10-27T10:11:38Z</dcterms:modified>
</cp:coreProperties>
</file>