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f Khatatbeh" userId="9edc91c9da425ec8" providerId="LiveId" clId="{43BF3C07-FCF0-4125-980E-E95D8DDE7DF8}"/>
    <pc:docChg chg="modSld">
      <pc:chgData name="Saif Khatatbeh" userId="9edc91c9da425ec8" providerId="LiveId" clId="{43BF3C07-FCF0-4125-980E-E95D8DDE7DF8}" dt="2019-10-28T19:50:40.153" v="6" actId="20577"/>
      <pc:docMkLst>
        <pc:docMk/>
      </pc:docMkLst>
      <pc:sldChg chg="modSp">
        <pc:chgData name="Saif Khatatbeh" userId="9edc91c9da425ec8" providerId="LiveId" clId="{43BF3C07-FCF0-4125-980E-E95D8DDE7DF8}" dt="2019-10-28T19:50:40.153" v="6" actId="20577"/>
        <pc:sldMkLst>
          <pc:docMk/>
          <pc:sldMk cId="2771312550" sldId="258"/>
        </pc:sldMkLst>
        <pc:spChg chg="mod">
          <ac:chgData name="Saif Khatatbeh" userId="9edc91c9da425ec8" providerId="LiveId" clId="{43BF3C07-FCF0-4125-980E-E95D8DDE7DF8}" dt="2019-10-28T19:50:40.153" v="6" actId="20577"/>
          <ac:spMkLst>
            <pc:docMk/>
            <pc:sldMk cId="2771312550" sldId="258"/>
            <ac:spMk id="2" creationId="{452DCAA4-9852-4FD9-8868-363391CE0B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0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5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6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1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267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7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2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453811-B9C7-43F0-9534-886FCBD4120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72A58B-64F4-4950-986A-E6AFC847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9A1F-8F0D-4F6F-B3BC-6EDA782F3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Design (Task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0660E-B17D-459C-A0A2-B5D084739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Saif Khatatbeh, Adeeb Shaban, </a:t>
            </a:r>
            <a:r>
              <a:rPr lang="en-US" dirty="0" err="1"/>
              <a:t>Eskander</a:t>
            </a:r>
            <a:r>
              <a:rPr lang="en-US" dirty="0"/>
              <a:t> </a:t>
            </a:r>
            <a:r>
              <a:rPr lang="en-US" dirty="0" err="1"/>
              <a:t>Ziadat</a:t>
            </a:r>
            <a:r>
              <a:rPr lang="en-US" dirty="0"/>
              <a:t>, Omar Salah </a:t>
            </a:r>
          </a:p>
        </p:txBody>
      </p:sp>
    </p:spTree>
    <p:extLst>
      <p:ext uri="{BB962C8B-B14F-4D97-AF65-F5344CB8AC3E}">
        <p14:creationId xmlns:p14="http://schemas.microsoft.com/office/powerpoint/2010/main" val="31940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0B410EB-0F45-4F7A-AE49-484B9FD5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Publishing a website on three search engines</a:t>
            </a:r>
            <a:r>
              <a:rPr lang="en-US" sz="5400" dirty="0"/>
              <a:t>	</a:t>
            </a:r>
            <a:endParaRPr lang="en-US" sz="5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93FC7B-B8EF-4C6C-B253-55EE35F5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1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</a:p>
          <a:p>
            <a:pPr marL="457200" indent="-457200">
              <a:buAutoNum type="arabicPeriod"/>
            </a:pPr>
            <a:r>
              <a:rPr lang="en-US" sz="2100" dirty="0"/>
              <a:t>Bing</a:t>
            </a:r>
          </a:p>
          <a:p>
            <a:pPr marL="457200" indent="-457200">
              <a:buAutoNum type="arabicPeriod"/>
            </a:pPr>
            <a:r>
              <a:rPr lang="en-US" sz="21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Badu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9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54DF8E-F36E-425A-8274-8CAEB556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T</a:t>
            </a:r>
            <a:r>
              <a:rPr lang="en-US" sz="46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ool </a:t>
            </a:r>
            <a:r>
              <a:rPr lang="en-US" sz="46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to publish a website on the search engines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E9F79-F974-4DE8-9F4F-C4371290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7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2DCAA4-9852-4FD9-8868-363391CE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10 tips </a:t>
            </a:r>
            <a:r>
              <a:rPr lang="en-US"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for a </a:t>
            </a:r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high SEO of 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6E1F-839D-482B-9413-0CBC1F2D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1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3BA6EC-13B1-4C72-9868-D5B1CD8A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Questions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38462-DE9C-4B53-9DCD-CB437411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kern="1200" cap="none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04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Website Design (Task 2)</vt:lpstr>
      <vt:lpstr>Publishing a website on three search engines </vt:lpstr>
      <vt:lpstr>Tool to publish a website on the search engines</vt:lpstr>
      <vt:lpstr>10 tips for a high SEO of the website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(Task 2)</dc:title>
  <dc:creator>saif khatatbeh</dc:creator>
  <cp:lastModifiedBy>Saif Khatatbeh</cp:lastModifiedBy>
  <cp:revision>1</cp:revision>
  <dcterms:created xsi:type="dcterms:W3CDTF">2019-10-28T18:27:58Z</dcterms:created>
  <dcterms:modified xsi:type="dcterms:W3CDTF">2019-10-28T19:50:42Z</dcterms:modified>
</cp:coreProperties>
</file>