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72B43-9C37-4A15-828B-9F25D1560D37}" v="132" dt="2019-11-02T22:07:1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 Khatatbeh" userId="9edc91c9da425ec8" providerId="LiveId" clId="{79572B43-9C37-4A15-828B-9F25D1560D37}"/>
    <pc:docChg chg="undo custSel mod addSld delSld modSld">
      <pc:chgData name="Saif Khatatbeh" userId="9edc91c9da425ec8" providerId="LiveId" clId="{79572B43-9C37-4A15-828B-9F25D1560D37}" dt="2019-11-02T22:07:12.661" v="238"/>
      <pc:docMkLst>
        <pc:docMk/>
      </pc:docMkLst>
      <pc:sldChg chg="modSp add">
        <pc:chgData name="Saif Khatatbeh" userId="9edc91c9da425ec8" providerId="LiveId" clId="{79572B43-9C37-4A15-828B-9F25D1560D37}" dt="2019-11-02T21:55:36.646" v="75" actId="27636"/>
        <pc:sldMkLst>
          <pc:docMk/>
          <pc:sldMk cId="2670279159" sldId="256"/>
        </pc:sldMkLst>
        <pc:spChg chg="mod">
          <ac:chgData name="Saif Khatatbeh" userId="9edc91c9da425ec8" providerId="LiveId" clId="{79572B43-9C37-4A15-828B-9F25D1560D37}" dt="2019-11-02T21:55:09.269" v="9" actId="20577"/>
          <ac:spMkLst>
            <pc:docMk/>
            <pc:sldMk cId="2670279159" sldId="256"/>
            <ac:spMk id="2" creationId="{B14B91A5-D200-4D52-8591-A5617188B068}"/>
          </ac:spMkLst>
        </pc:spChg>
        <pc:spChg chg="mod">
          <ac:chgData name="Saif Khatatbeh" userId="9edc91c9da425ec8" providerId="LiveId" clId="{79572B43-9C37-4A15-828B-9F25D1560D37}" dt="2019-11-02T21:55:36.646" v="75" actId="27636"/>
          <ac:spMkLst>
            <pc:docMk/>
            <pc:sldMk cId="2670279159" sldId="256"/>
            <ac:spMk id="3" creationId="{10EA164F-A9DF-44C3-871B-09C28D4AB76A}"/>
          </ac:spMkLst>
        </pc:spChg>
      </pc:sldChg>
      <pc:sldChg chg="addSp delSp modSp add mod setBg">
        <pc:chgData name="Saif Khatatbeh" userId="9edc91c9da425ec8" providerId="LiveId" clId="{79572B43-9C37-4A15-828B-9F25D1560D37}" dt="2019-11-02T21:57:16.017" v="86"/>
        <pc:sldMkLst>
          <pc:docMk/>
          <pc:sldMk cId="3590921461" sldId="257"/>
        </pc:sldMkLst>
        <pc:spChg chg="del">
          <ac:chgData name="Saif Khatatbeh" userId="9edc91c9da425ec8" providerId="LiveId" clId="{79572B43-9C37-4A15-828B-9F25D1560D37}" dt="2019-11-02T21:55:54.870" v="77"/>
          <ac:spMkLst>
            <pc:docMk/>
            <pc:sldMk cId="3590921461" sldId="257"/>
            <ac:spMk id="2" creationId="{99D51B8B-C25A-4334-ABE5-DB166C32F0B3}"/>
          </ac:spMkLst>
        </pc:spChg>
        <pc:spChg chg="del">
          <ac:chgData name="Saif Khatatbeh" userId="9edc91c9da425ec8" providerId="LiveId" clId="{79572B43-9C37-4A15-828B-9F25D1560D37}" dt="2019-11-02T21:55:54.870" v="77"/>
          <ac:spMkLst>
            <pc:docMk/>
            <pc:sldMk cId="3590921461" sldId="257"/>
            <ac:spMk id="3" creationId="{F0399237-072F-4F55-AA47-993F6B784556}"/>
          </ac:spMkLst>
        </pc:spChg>
        <pc:spChg chg="add mod ord">
          <ac:chgData name="Saif Khatatbeh" userId="9edc91c9da425ec8" providerId="LiveId" clId="{79572B43-9C37-4A15-828B-9F25D1560D37}" dt="2019-11-02T21:56:57.353" v="85" actId="1076"/>
          <ac:spMkLst>
            <pc:docMk/>
            <pc:sldMk cId="3590921461" sldId="257"/>
            <ac:spMk id="4" creationId="{C2749A6F-1711-407A-8968-632E464CBB1C}"/>
          </ac:spMkLst>
        </pc:spChg>
        <pc:spChg chg="add mod">
          <ac:chgData name="Saif Khatatbeh" userId="9edc91c9da425ec8" providerId="LiveId" clId="{79572B43-9C37-4A15-828B-9F25D1560D37}" dt="2019-11-02T21:57:16.017" v="86"/>
          <ac:spMkLst>
            <pc:docMk/>
            <pc:sldMk cId="3590921461" sldId="257"/>
            <ac:spMk id="5" creationId="{D387BFB4-9E50-462F-8D5E-BB38863AA8B5}"/>
          </ac:spMkLst>
        </pc:spChg>
        <pc:spChg chg="add">
          <ac:chgData name="Saif Khatatbeh" userId="9edc91c9da425ec8" providerId="LiveId" clId="{79572B43-9C37-4A15-828B-9F25D1560D37}" dt="2019-11-02T21:56:09.225" v="78" actId="26606"/>
          <ac:spMkLst>
            <pc:docMk/>
            <pc:sldMk cId="3590921461" sldId="257"/>
            <ac:spMk id="10" creationId="{9A3D0CE2-91FF-49B3-A5D8-181E900D7501}"/>
          </ac:spMkLst>
        </pc:spChg>
        <pc:spChg chg="add">
          <ac:chgData name="Saif Khatatbeh" userId="9edc91c9da425ec8" providerId="LiveId" clId="{79572B43-9C37-4A15-828B-9F25D1560D37}" dt="2019-11-02T21:56:09.225" v="78" actId="26606"/>
          <ac:spMkLst>
            <pc:docMk/>
            <pc:sldMk cId="3590921461" sldId="257"/>
            <ac:spMk id="12" creationId="{58AEBD96-C315-4F53-9D9E-0E20E993EBFA}"/>
          </ac:spMkLst>
        </pc:spChg>
        <pc:spChg chg="add">
          <ac:chgData name="Saif Khatatbeh" userId="9edc91c9da425ec8" providerId="LiveId" clId="{79572B43-9C37-4A15-828B-9F25D1560D37}" dt="2019-11-02T21:56:09.225" v="78" actId="26606"/>
          <ac:spMkLst>
            <pc:docMk/>
            <pc:sldMk cId="3590921461" sldId="257"/>
            <ac:spMk id="14" creationId="{78916AAA-66F6-4DFA-88ED-7E27CF6B8DAD}"/>
          </ac:spMkLst>
        </pc:spChg>
        <pc:spChg chg="add">
          <ac:chgData name="Saif Khatatbeh" userId="9edc91c9da425ec8" providerId="LiveId" clId="{79572B43-9C37-4A15-828B-9F25D1560D37}" dt="2019-11-02T21:56:09.225" v="78" actId="26606"/>
          <ac:spMkLst>
            <pc:docMk/>
            <pc:sldMk cId="3590921461" sldId="257"/>
            <ac:spMk id="20" creationId="{E8035907-EB9C-4E11-8A9B-D25B0AD8D749}"/>
          </ac:spMkLst>
        </pc:spChg>
        <pc:spChg chg="add">
          <ac:chgData name="Saif Khatatbeh" userId="9edc91c9da425ec8" providerId="LiveId" clId="{79572B43-9C37-4A15-828B-9F25D1560D37}" dt="2019-11-02T21:56:09.225" v="78" actId="26606"/>
          <ac:spMkLst>
            <pc:docMk/>
            <pc:sldMk cId="3590921461" sldId="257"/>
            <ac:spMk id="26" creationId="{D9C69FA7-0958-4ED9-A0DF-E87A0C137BF5}"/>
          </ac:spMkLst>
        </pc:spChg>
        <pc:grpChg chg="add">
          <ac:chgData name="Saif Khatatbeh" userId="9edc91c9da425ec8" providerId="LiveId" clId="{79572B43-9C37-4A15-828B-9F25D1560D37}" dt="2019-11-02T21:56:09.225" v="78" actId="26606"/>
          <ac:grpSpMkLst>
            <pc:docMk/>
            <pc:sldMk cId="3590921461" sldId="257"/>
            <ac:grpSpMk id="16" creationId="{A137D43F-BAD6-47F1-AA65-AEEA38A2FF30}"/>
          </ac:grpSpMkLst>
        </pc:grpChg>
        <pc:grpChg chg="add">
          <ac:chgData name="Saif Khatatbeh" userId="9edc91c9da425ec8" providerId="LiveId" clId="{79572B43-9C37-4A15-828B-9F25D1560D37}" dt="2019-11-02T21:56:09.225" v="78" actId="26606"/>
          <ac:grpSpMkLst>
            <pc:docMk/>
            <pc:sldMk cId="3590921461" sldId="257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0:11.497" v="145" actId="20577"/>
        <pc:sldMkLst>
          <pc:docMk/>
          <pc:sldMk cId="3742435569" sldId="258"/>
        </pc:sldMkLst>
        <pc:spChg chg="mod">
          <ac:chgData name="Saif Khatatbeh" userId="9edc91c9da425ec8" providerId="LiveId" clId="{79572B43-9C37-4A15-828B-9F25D1560D37}" dt="2019-11-02T21:59:16.034" v="137"/>
          <ac:spMkLst>
            <pc:docMk/>
            <pc:sldMk cId="3742435569" sldId="258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0:11.497" v="145" actId="20577"/>
          <ac:spMkLst>
            <pc:docMk/>
            <pc:sldMk cId="3742435569" sldId="258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0:04.986" v="144"/>
        <pc:sldMkLst>
          <pc:docMk/>
          <pc:sldMk cId="645608249" sldId="259"/>
        </pc:sldMkLst>
        <pc:spChg chg="mod">
          <ac:chgData name="Saif Khatatbeh" userId="9edc91c9da425ec8" providerId="LiveId" clId="{79572B43-9C37-4A15-828B-9F25D1560D37}" dt="2019-11-02T21:59:55.446" v="143" actId="20577"/>
          <ac:spMkLst>
            <pc:docMk/>
            <pc:sldMk cId="645608249" sldId="259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0:04.986" v="144"/>
          <ac:spMkLst>
            <pc:docMk/>
            <pc:sldMk cId="645608249" sldId="259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1:45.933" v="153"/>
        <pc:sldMkLst>
          <pc:docMk/>
          <pc:sldMk cId="2850343179" sldId="260"/>
        </pc:sldMkLst>
        <pc:spChg chg="mod">
          <ac:chgData name="Saif Khatatbeh" userId="9edc91c9da425ec8" providerId="LiveId" clId="{79572B43-9C37-4A15-828B-9F25D1560D37}" dt="2019-11-02T22:00:27.167" v="147"/>
          <ac:spMkLst>
            <pc:docMk/>
            <pc:sldMk cId="2850343179" sldId="260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1:45.933" v="153"/>
          <ac:spMkLst>
            <pc:docMk/>
            <pc:sldMk cId="2850343179" sldId="260"/>
            <ac:spMk id="5" creationId="{D387BFB4-9E50-462F-8D5E-BB38863AA8B5}"/>
          </ac:spMkLst>
        </pc:spChg>
      </pc:sldChg>
      <pc:sldChg chg="addSp delSp modSp add">
        <pc:chgData name="Saif Khatatbeh" userId="9edc91c9da425ec8" providerId="LiveId" clId="{79572B43-9C37-4A15-828B-9F25D1560D37}" dt="2019-11-02T22:01:28.810" v="151"/>
        <pc:sldMkLst>
          <pc:docMk/>
          <pc:sldMk cId="1292028510" sldId="261"/>
        </pc:sldMkLst>
        <pc:spChg chg="mod">
          <ac:chgData name="Saif Khatatbeh" userId="9edc91c9da425ec8" providerId="LiveId" clId="{79572B43-9C37-4A15-828B-9F25D1560D37}" dt="2019-11-02T22:01:18.989" v="150"/>
          <ac:spMkLst>
            <pc:docMk/>
            <pc:sldMk cId="1292028510" sldId="261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1:28.810" v="151"/>
          <ac:spMkLst>
            <pc:docMk/>
            <pc:sldMk cId="1292028510" sldId="261"/>
            <ac:spMk id="5" creationId="{D387BFB4-9E50-462F-8D5E-BB38863AA8B5}"/>
          </ac:spMkLst>
        </pc:spChg>
        <pc:picChg chg="add del">
          <ac:chgData name="Saif Khatatbeh" userId="9edc91c9da425ec8" providerId="LiveId" clId="{79572B43-9C37-4A15-828B-9F25D1560D37}" dt="2019-11-02T21:58:11.882" v="100"/>
          <ac:picMkLst>
            <pc:docMk/>
            <pc:sldMk cId="1292028510" sldId="261"/>
            <ac:picMk id="2" creationId="{2FF08F67-7E64-48AF-AD21-20517C70358C}"/>
          </ac:picMkLst>
        </pc:picChg>
      </pc:sldChg>
      <pc:sldChg chg="add del">
        <pc:chgData name="Saif Khatatbeh" userId="9edc91c9da425ec8" providerId="LiveId" clId="{79572B43-9C37-4A15-828B-9F25D1560D37}" dt="2019-11-02T21:57:48.006" v="91"/>
        <pc:sldMkLst>
          <pc:docMk/>
          <pc:sldMk cId="1353520658" sldId="261"/>
        </pc:sldMkLst>
      </pc:sldChg>
      <pc:sldChg chg="addSp delSp add del setBg delDesignElem">
        <pc:chgData name="Saif Khatatbeh" userId="9edc91c9da425ec8" providerId="LiveId" clId="{79572B43-9C37-4A15-828B-9F25D1560D37}" dt="2019-11-02T21:58:18.016" v="103"/>
        <pc:sldMkLst>
          <pc:docMk/>
          <pc:sldMk cId="1183999204" sldId="262"/>
        </pc:sldMkLst>
        <pc:spChg chg="add del">
          <ac:chgData name="Saif Khatatbeh" userId="9edc91c9da425ec8" providerId="LiveId" clId="{79572B43-9C37-4A15-828B-9F25D1560D37}" dt="2019-11-02T21:58:18.016" v="103"/>
          <ac:spMkLst>
            <pc:docMk/>
            <pc:sldMk cId="1183999204" sldId="262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18.016" v="103"/>
          <ac:spMkLst>
            <pc:docMk/>
            <pc:sldMk cId="1183999204" sldId="262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18.016" v="103"/>
          <ac:spMkLst>
            <pc:docMk/>
            <pc:sldMk cId="1183999204" sldId="262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18.016" v="103"/>
          <ac:spMkLst>
            <pc:docMk/>
            <pc:sldMk cId="1183999204" sldId="262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18.016" v="103"/>
          <ac:spMkLst>
            <pc:docMk/>
            <pc:sldMk cId="1183999204" sldId="262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18.016" v="103"/>
          <ac:grpSpMkLst>
            <pc:docMk/>
            <pc:sldMk cId="1183999204" sldId="262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18.016" v="103"/>
          <ac:grpSpMkLst>
            <pc:docMk/>
            <pc:sldMk cId="1183999204" sldId="262"/>
            <ac:grpSpMk id="22" creationId="{B4CFDD4A-4FA1-4CD9-90D5-E253C2040BA3}"/>
          </ac:grpSpMkLst>
        </pc:grpChg>
      </pc:sldChg>
      <pc:sldChg chg="addSp delSp add del setBg delDesignElem">
        <pc:chgData name="Saif Khatatbeh" userId="9edc91c9da425ec8" providerId="LiveId" clId="{79572B43-9C37-4A15-828B-9F25D1560D37}" dt="2019-11-02T21:58:10.148" v="98"/>
        <pc:sldMkLst>
          <pc:docMk/>
          <pc:sldMk cId="1349822222" sldId="262"/>
        </pc:sldMkLst>
        <pc:spChg chg="add del">
          <ac:chgData name="Saif Khatatbeh" userId="9edc91c9da425ec8" providerId="LiveId" clId="{79572B43-9C37-4A15-828B-9F25D1560D37}" dt="2019-11-02T21:58:10.148" v="98"/>
          <ac:spMkLst>
            <pc:docMk/>
            <pc:sldMk cId="1349822222" sldId="262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10.148" v="98"/>
          <ac:spMkLst>
            <pc:docMk/>
            <pc:sldMk cId="1349822222" sldId="262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10.148" v="98"/>
          <ac:spMkLst>
            <pc:docMk/>
            <pc:sldMk cId="1349822222" sldId="262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10.148" v="98"/>
          <ac:spMkLst>
            <pc:docMk/>
            <pc:sldMk cId="1349822222" sldId="262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10.148" v="98"/>
          <ac:spMkLst>
            <pc:docMk/>
            <pc:sldMk cId="1349822222" sldId="262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10.148" v="98"/>
          <ac:grpSpMkLst>
            <pc:docMk/>
            <pc:sldMk cId="1349822222" sldId="262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10.148" v="98"/>
          <ac:grpSpMkLst>
            <pc:docMk/>
            <pc:sldMk cId="1349822222" sldId="262"/>
            <ac:grpSpMk id="22" creationId="{B4CFDD4A-4FA1-4CD9-90D5-E253C2040BA3}"/>
          </ac:grpSpMkLst>
        </pc:grpChg>
      </pc:sldChg>
      <pc:sldChg chg="addSp delSp add del setBg delDesignElem">
        <pc:chgData name="Saif Khatatbeh" userId="9edc91c9da425ec8" providerId="LiveId" clId="{79572B43-9C37-4A15-828B-9F25D1560D37}" dt="2019-11-02T21:58:06.977" v="95"/>
        <pc:sldMkLst>
          <pc:docMk/>
          <pc:sldMk cId="2644258486" sldId="262"/>
        </pc:sldMkLst>
        <pc:spChg chg="add del">
          <ac:chgData name="Saif Khatatbeh" userId="9edc91c9da425ec8" providerId="LiveId" clId="{79572B43-9C37-4A15-828B-9F25D1560D37}" dt="2019-11-02T21:58:06.977" v="95"/>
          <ac:spMkLst>
            <pc:docMk/>
            <pc:sldMk cId="2644258486" sldId="262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06.977" v="95"/>
          <ac:spMkLst>
            <pc:docMk/>
            <pc:sldMk cId="2644258486" sldId="262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06.977" v="95"/>
          <ac:spMkLst>
            <pc:docMk/>
            <pc:sldMk cId="2644258486" sldId="262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06.977" v="95"/>
          <ac:spMkLst>
            <pc:docMk/>
            <pc:sldMk cId="2644258486" sldId="262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06.977" v="95"/>
          <ac:spMkLst>
            <pc:docMk/>
            <pc:sldMk cId="2644258486" sldId="262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06.977" v="95"/>
          <ac:grpSpMkLst>
            <pc:docMk/>
            <pc:sldMk cId="2644258486" sldId="262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06.977" v="95"/>
          <ac:grpSpMkLst>
            <pc:docMk/>
            <pc:sldMk cId="2644258486" sldId="262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2:46.711" v="164"/>
        <pc:sldMkLst>
          <pc:docMk/>
          <pc:sldMk cId="4120536535" sldId="262"/>
        </pc:sldMkLst>
        <pc:spChg chg="mod">
          <ac:chgData name="Saif Khatatbeh" userId="9edc91c9da425ec8" providerId="LiveId" clId="{79572B43-9C37-4A15-828B-9F25D1560D37}" dt="2019-11-02T22:02:29.263" v="161" actId="20577"/>
          <ac:spMkLst>
            <pc:docMk/>
            <pc:sldMk cId="4120536535" sldId="262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2:46.711" v="164"/>
          <ac:spMkLst>
            <pc:docMk/>
            <pc:sldMk cId="4120536535" sldId="262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3:17.421" v="173"/>
        <pc:sldMkLst>
          <pc:docMk/>
          <pc:sldMk cId="1002025072" sldId="263"/>
        </pc:sldMkLst>
        <pc:spChg chg="mod">
          <ac:chgData name="Saif Khatatbeh" userId="9edc91c9da425ec8" providerId="LiveId" clId="{79572B43-9C37-4A15-828B-9F25D1560D37}" dt="2019-11-02T22:03:09.700" v="172" actId="20577"/>
          <ac:spMkLst>
            <pc:docMk/>
            <pc:sldMk cId="1002025072" sldId="263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3:17.421" v="173"/>
          <ac:spMkLst>
            <pc:docMk/>
            <pc:sldMk cId="1002025072" sldId="263"/>
            <ac:spMk id="5" creationId="{D387BFB4-9E50-462F-8D5E-BB38863AA8B5}"/>
          </ac:spMkLst>
        </pc:spChg>
      </pc:sldChg>
      <pc:sldChg chg="addSp delSp add del setBg delDesignElem">
        <pc:chgData name="Saif Khatatbeh" userId="9edc91c9da425ec8" providerId="LiveId" clId="{79572B43-9C37-4A15-828B-9F25D1560D37}" dt="2019-11-02T21:58:22.810" v="107"/>
        <pc:sldMkLst>
          <pc:docMk/>
          <pc:sldMk cId="2758659554" sldId="263"/>
        </pc:sldMkLst>
        <pc:spChg chg="add del">
          <ac:chgData name="Saif Khatatbeh" userId="9edc91c9da425ec8" providerId="LiveId" clId="{79572B43-9C37-4A15-828B-9F25D1560D37}" dt="2019-11-02T21:58:22.810" v="107"/>
          <ac:spMkLst>
            <pc:docMk/>
            <pc:sldMk cId="2758659554" sldId="263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22.810" v="107"/>
          <ac:spMkLst>
            <pc:docMk/>
            <pc:sldMk cId="2758659554" sldId="263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22.810" v="107"/>
          <ac:spMkLst>
            <pc:docMk/>
            <pc:sldMk cId="2758659554" sldId="263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22.810" v="107"/>
          <ac:spMkLst>
            <pc:docMk/>
            <pc:sldMk cId="2758659554" sldId="263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22.810" v="107"/>
          <ac:spMkLst>
            <pc:docMk/>
            <pc:sldMk cId="2758659554" sldId="263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22.810" v="107"/>
          <ac:grpSpMkLst>
            <pc:docMk/>
            <pc:sldMk cId="2758659554" sldId="263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22.810" v="107"/>
          <ac:grpSpMkLst>
            <pc:docMk/>
            <pc:sldMk cId="2758659554" sldId="263"/>
            <ac:grpSpMk id="22" creationId="{B4CFDD4A-4FA1-4CD9-90D5-E253C2040BA3}"/>
          </ac:grpSpMkLst>
        </pc:grpChg>
      </pc:sldChg>
      <pc:sldChg chg="addSp delSp add del setBg delDesignElem">
        <pc:chgData name="Saif Khatatbeh" userId="9edc91c9da425ec8" providerId="LiveId" clId="{79572B43-9C37-4A15-828B-9F25D1560D37}" dt="2019-11-02T21:58:25.136" v="111"/>
        <pc:sldMkLst>
          <pc:docMk/>
          <pc:sldMk cId="3159462695" sldId="264"/>
        </pc:sldMkLst>
        <pc:spChg chg="add del">
          <ac:chgData name="Saif Khatatbeh" userId="9edc91c9da425ec8" providerId="LiveId" clId="{79572B43-9C37-4A15-828B-9F25D1560D37}" dt="2019-11-02T21:58:25.136" v="111"/>
          <ac:spMkLst>
            <pc:docMk/>
            <pc:sldMk cId="3159462695" sldId="264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25.136" v="111"/>
          <ac:spMkLst>
            <pc:docMk/>
            <pc:sldMk cId="3159462695" sldId="264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25.136" v="111"/>
          <ac:spMkLst>
            <pc:docMk/>
            <pc:sldMk cId="3159462695" sldId="264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25.136" v="111"/>
          <ac:spMkLst>
            <pc:docMk/>
            <pc:sldMk cId="3159462695" sldId="264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25.136" v="111"/>
          <ac:spMkLst>
            <pc:docMk/>
            <pc:sldMk cId="3159462695" sldId="264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25.136" v="111"/>
          <ac:grpSpMkLst>
            <pc:docMk/>
            <pc:sldMk cId="3159462695" sldId="264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25.136" v="111"/>
          <ac:grpSpMkLst>
            <pc:docMk/>
            <pc:sldMk cId="3159462695" sldId="264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3:40.652" v="176"/>
        <pc:sldMkLst>
          <pc:docMk/>
          <pc:sldMk cId="3820192736" sldId="264"/>
        </pc:sldMkLst>
        <pc:spChg chg="mod">
          <ac:chgData name="Saif Khatatbeh" userId="9edc91c9da425ec8" providerId="LiveId" clId="{79572B43-9C37-4A15-828B-9F25D1560D37}" dt="2019-11-02T22:03:33.394" v="175"/>
          <ac:spMkLst>
            <pc:docMk/>
            <pc:sldMk cId="3820192736" sldId="264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3:40.652" v="176"/>
          <ac:spMkLst>
            <pc:docMk/>
            <pc:sldMk cId="3820192736" sldId="264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4:15.958" v="185"/>
        <pc:sldMkLst>
          <pc:docMk/>
          <pc:sldMk cId="355118117" sldId="265"/>
        </pc:sldMkLst>
        <pc:spChg chg="mod">
          <ac:chgData name="Saif Khatatbeh" userId="9edc91c9da425ec8" providerId="LiveId" clId="{79572B43-9C37-4A15-828B-9F25D1560D37}" dt="2019-11-02T22:04:07.640" v="184"/>
          <ac:spMkLst>
            <pc:docMk/>
            <pc:sldMk cId="355118117" sldId="265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4:15.958" v="185"/>
          <ac:spMkLst>
            <pc:docMk/>
            <pc:sldMk cId="355118117" sldId="265"/>
            <ac:spMk id="5" creationId="{D387BFB4-9E50-462F-8D5E-BB38863AA8B5}"/>
          </ac:spMkLst>
        </pc:spChg>
      </pc:sldChg>
      <pc:sldChg chg="addSp delSp add del setBg delDesignElem">
        <pc:chgData name="Saif Khatatbeh" userId="9edc91c9da425ec8" providerId="LiveId" clId="{79572B43-9C37-4A15-828B-9F25D1560D37}" dt="2019-11-02T21:58:27.125" v="115"/>
        <pc:sldMkLst>
          <pc:docMk/>
          <pc:sldMk cId="2822603859" sldId="265"/>
        </pc:sldMkLst>
        <pc:spChg chg="add del">
          <ac:chgData name="Saif Khatatbeh" userId="9edc91c9da425ec8" providerId="LiveId" clId="{79572B43-9C37-4A15-828B-9F25D1560D37}" dt="2019-11-02T21:58:27.125" v="115"/>
          <ac:spMkLst>
            <pc:docMk/>
            <pc:sldMk cId="2822603859" sldId="265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27.125" v="115"/>
          <ac:spMkLst>
            <pc:docMk/>
            <pc:sldMk cId="2822603859" sldId="265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27.125" v="115"/>
          <ac:spMkLst>
            <pc:docMk/>
            <pc:sldMk cId="2822603859" sldId="265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27.125" v="115"/>
          <ac:spMkLst>
            <pc:docMk/>
            <pc:sldMk cId="2822603859" sldId="265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27.125" v="115"/>
          <ac:spMkLst>
            <pc:docMk/>
            <pc:sldMk cId="2822603859" sldId="265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27.125" v="115"/>
          <ac:grpSpMkLst>
            <pc:docMk/>
            <pc:sldMk cId="2822603859" sldId="265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27.125" v="115"/>
          <ac:grpSpMkLst>
            <pc:docMk/>
            <pc:sldMk cId="2822603859" sldId="265"/>
            <ac:grpSpMk id="22" creationId="{B4CFDD4A-4FA1-4CD9-90D5-E253C2040BA3}"/>
          </ac:grpSpMkLst>
        </pc:grpChg>
      </pc:sldChg>
      <pc:sldChg chg="addSp delSp add del setBg delDesignElem">
        <pc:chgData name="Saif Khatatbeh" userId="9edc91c9da425ec8" providerId="LiveId" clId="{79572B43-9C37-4A15-828B-9F25D1560D37}" dt="2019-11-02T21:58:30.723" v="119"/>
        <pc:sldMkLst>
          <pc:docMk/>
          <pc:sldMk cId="801284203" sldId="266"/>
        </pc:sldMkLst>
        <pc:spChg chg="add del">
          <ac:chgData name="Saif Khatatbeh" userId="9edc91c9da425ec8" providerId="LiveId" clId="{79572B43-9C37-4A15-828B-9F25D1560D37}" dt="2019-11-02T21:58:30.723" v="119"/>
          <ac:spMkLst>
            <pc:docMk/>
            <pc:sldMk cId="801284203" sldId="266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30.723" v="119"/>
          <ac:spMkLst>
            <pc:docMk/>
            <pc:sldMk cId="801284203" sldId="266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30.723" v="119"/>
          <ac:spMkLst>
            <pc:docMk/>
            <pc:sldMk cId="801284203" sldId="266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30.723" v="119"/>
          <ac:spMkLst>
            <pc:docMk/>
            <pc:sldMk cId="801284203" sldId="266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30.723" v="119"/>
          <ac:spMkLst>
            <pc:docMk/>
            <pc:sldMk cId="801284203" sldId="266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30.723" v="119"/>
          <ac:grpSpMkLst>
            <pc:docMk/>
            <pc:sldMk cId="801284203" sldId="266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30.723" v="119"/>
          <ac:grpSpMkLst>
            <pc:docMk/>
            <pc:sldMk cId="801284203" sldId="266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4:43.552" v="196"/>
        <pc:sldMkLst>
          <pc:docMk/>
          <pc:sldMk cId="954268255" sldId="266"/>
        </pc:sldMkLst>
        <pc:spChg chg="mod">
          <ac:chgData name="Saif Khatatbeh" userId="9edc91c9da425ec8" providerId="LiveId" clId="{79572B43-9C37-4A15-828B-9F25D1560D37}" dt="2019-11-02T22:04:35.835" v="195" actId="20577"/>
          <ac:spMkLst>
            <pc:docMk/>
            <pc:sldMk cId="954268255" sldId="266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4:43.552" v="196"/>
          <ac:spMkLst>
            <pc:docMk/>
            <pc:sldMk cId="954268255" sldId="266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5:17.555" v="203"/>
        <pc:sldMkLst>
          <pc:docMk/>
          <pc:sldMk cId="428089791" sldId="267"/>
        </pc:sldMkLst>
        <pc:spChg chg="mod">
          <ac:chgData name="Saif Khatatbeh" userId="9edc91c9da425ec8" providerId="LiveId" clId="{79572B43-9C37-4A15-828B-9F25D1560D37}" dt="2019-11-02T22:05:08.171" v="202" actId="20577"/>
          <ac:spMkLst>
            <pc:docMk/>
            <pc:sldMk cId="428089791" sldId="267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5:17.555" v="203"/>
          <ac:spMkLst>
            <pc:docMk/>
            <pc:sldMk cId="428089791" sldId="267"/>
            <ac:spMk id="5" creationId="{D387BFB4-9E50-462F-8D5E-BB38863AA8B5}"/>
          </ac:spMkLst>
        </pc:spChg>
      </pc:sldChg>
      <pc:sldChg chg="addSp delSp add del setBg delDesignElem">
        <pc:chgData name="Saif Khatatbeh" userId="9edc91c9da425ec8" providerId="LiveId" clId="{79572B43-9C37-4A15-828B-9F25D1560D37}" dt="2019-11-02T21:58:33.013" v="123"/>
        <pc:sldMkLst>
          <pc:docMk/>
          <pc:sldMk cId="1045699142" sldId="267"/>
        </pc:sldMkLst>
        <pc:spChg chg="add del">
          <ac:chgData name="Saif Khatatbeh" userId="9edc91c9da425ec8" providerId="LiveId" clId="{79572B43-9C37-4A15-828B-9F25D1560D37}" dt="2019-11-02T21:58:33.013" v="123"/>
          <ac:spMkLst>
            <pc:docMk/>
            <pc:sldMk cId="1045699142" sldId="267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33.013" v="123"/>
          <ac:spMkLst>
            <pc:docMk/>
            <pc:sldMk cId="1045699142" sldId="267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33.013" v="123"/>
          <ac:spMkLst>
            <pc:docMk/>
            <pc:sldMk cId="1045699142" sldId="267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33.013" v="123"/>
          <ac:spMkLst>
            <pc:docMk/>
            <pc:sldMk cId="1045699142" sldId="267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33.013" v="123"/>
          <ac:spMkLst>
            <pc:docMk/>
            <pc:sldMk cId="1045699142" sldId="267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33.013" v="123"/>
          <ac:grpSpMkLst>
            <pc:docMk/>
            <pc:sldMk cId="1045699142" sldId="267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33.013" v="123"/>
          <ac:grpSpMkLst>
            <pc:docMk/>
            <pc:sldMk cId="1045699142" sldId="267"/>
            <ac:grpSpMk id="22" creationId="{B4CFDD4A-4FA1-4CD9-90D5-E253C2040BA3}"/>
          </ac:grpSpMkLst>
        </pc:grpChg>
      </pc:sldChg>
      <pc:sldChg chg="addSp delSp add del setBg delDesignElem">
        <pc:chgData name="Saif Khatatbeh" userId="9edc91c9da425ec8" providerId="LiveId" clId="{79572B43-9C37-4A15-828B-9F25D1560D37}" dt="2019-11-02T21:58:37.539" v="127"/>
        <pc:sldMkLst>
          <pc:docMk/>
          <pc:sldMk cId="2042263706" sldId="268"/>
        </pc:sldMkLst>
        <pc:spChg chg="add del">
          <ac:chgData name="Saif Khatatbeh" userId="9edc91c9da425ec8" providerId="LiveId" clId="{79572B43-9C37-4A15-828B-9F25D1560D37}" dt="2019-11-02T21:58:37.539" v="127"/>
          <ac:spMkLst>
            <pc:docMk/>
            <pc:sldMk cId="2042263706" sldId="268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37.539" v="127"/>
          <ac:spMkLst>
            <pc:docMk/>
            <pc:sldMk cId="2042263706" sldId="268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37.539" v="127"/>
          <ac:spMkLst>
            <pc:docMk/>
            <pc:sldMk cId="2042263706" sldId="268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37.539" v="127"/>
          <ac:spMkLst>
            <pc:docMk/>
            <pc:sldMk cId="2042263706" sldId="268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37.539" v="127"/>
          <ac:spMkLst>
            <pc:docMk/>
            <pc:sldMk cId="2042263706" sldId="268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37.539" v="127"/>
          <ac:grpSpMkLst>
            <pc:docMk/>
            <pc:sldMk cId="2042263706" sldId="268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37.539" v="127"/>
          <ac:grpSpMkLst>
            <pc:docMk/>
            <pc:sldMk cId="2042263706" sldId="268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5:43.275" v="214"/>
        <pc:sldMkLst>
          <pc:docMk/>
          <pc:sldMk cId="3912648288" sldId="268"/>
        </pc:sldMkLst>
        <pc:spChg chg="mod">
          <ac:chgData name="Saif Khatatbeh" userId="9edc91c9da425ec8" providerId="LiveId" clId="{79572B43-9C37-4A15-828B-9F25D1560D37}" dt="2019-11-02T22:05:31.275" v="211" actId="20577"/>
          <ac:spMkLst>
            <pc:docMk/>
            <pc:sldMk cId="3912648288" sldId="268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5:43.275" v="214"/>
          <ac:spMkLst>
            <pc:docMk/>
            <pc:sldMk cId="3912648288" sldId="268"/>
            <ac:spMk id="5" creationId="{D387BFB4-9E50-462F-8D5E-BB38863AA8B5}"/>
          </ac:spMkLst>
        </pc:spChg>
      </pc:sldChg>
      <pc:sldChg chg="addSp delSp add del setBg delDesignElem">
        <pc:chgData name="Saif Khatatbeh" userId="9edc91c9da425ec8" providerId="LiveId" clId="{79572B43-9C37-4A15-828B-9F25D1560D37}" dt="2019-11-02T21:58:40.542" v="131"/>
        <pc:sldMkLst>
          <pc:docMk/>
          <pc:sldMk cId="2482171989" sldId="269"/>
        </pc:sldMkLst>
        <pc:spChg chg="add del">
          <ac:chgData name="Saif Khatatbeh" userId="9edc91c9da425ec8" providerId="LiveId" clId="{79572B43-9C37-4A15-828B-9F25D1560D37}" dt="2019-11-02T21:58:40.542" v="131"/>
          <ac:spMkLst>
            <pc:docMk/>
            <pc:sldMk cId="2482171989" sldId="269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40.542" v="131"/>
          <ac:spMkLst>
            <pc:docMk/>
            <pc:sldMk cId="2482171989" sldId="269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40.542" v="131"/>
          <ac:spMkLst>
            <pc:docMk/>
            <pc:sldMk cId="2482171989" sldId="269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40.542" v="131"/>
          <ac:spMkLst>
            <pc:docMk/>
            <pc:sldMk cId="2482171989" sldId="269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40.542" v="131"/>
          <ac:spMkLst>
            <pc:docMk/>
            <pc:sldMk cId="2482171989" sldId="269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40.542" v="131"/>
          <ac:grpSpMkLst>
            <pc:docMk/>
            <pc:sldMk cId="2482171989" sldId="269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40.542" v="131"/>
          <ac:grpSpMkLst>
            <pc:docMk/>
            <pc:sldMk cId="2482171989" sldId="269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6:16.545" v="224"/>
        <pc:sldMkLst>
          <pc:docMk/>
          <pc:sldMk cId="3654840024" sldId="269"/>
        </pc:sldMkLst>
        <pc:spChg chg="mod">
          <ac:chgData name="Saif Khatatbeh" userId="9edc91c9da425ec8" providerId="LiveId" clId="{79572B43-9C37-4A15-828B-9F25D1560D37}" dt="2019-11-02T22:06:09.406" v="223" actId="20577"/>
          <ac:spMkLst>
            <pc:docMk/>
            <pc:sldMk cId="3654840024" sldId="269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6:16.545" v="224"/>
          <ac:spMkLst>
            <pc:docMk/>
            <pc:sldMk cId="3654840024" sldId="269"/>
            <ac:spMk id="5" creationId="{D387BFB4-9E50-462F-8D5E-BB38863AA8B5}"/>
          </ac:spMkLst>
        </pc:spChg>
      </pc:sldChg>
      <pc:sldChg chg="modSp add">
        <pc:chgData name="Saif Khatatbeh" userId="9edc91c9da425ec8" providerId="LiveId" clId="{79572B43-9C37-4A15-828B-9F25D1560D37}" dt="2019-11-02T22:06:53.931" v="231"/>
        <pc:sldMkLst>
          <pc:docMk/>
          <pc:sldMk cId="723297484" sldId="270"/>
        </pc:sldMkLst>
        <pc:spChg chg="mod">
          <ac:chgData name="Saif Khatatbeh" userId="9edc91c9da425ec8" providerId="LiveId" clId="{79572B43-9C37-4A15-828B-9F25D1560D37}" dt="2019-11-02T22:06:46.416" v="229" actId="20577"/>
          <ac:spMkLst>
            <pc:docMk/>
            <pc:sldMk cId="723297484" sldId="270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6:53.931" v="231"/>
          <ac:spMkLst>
            <pc:docMk/>
            <pc:sldMk cId="723297484" sldId="270"/>
            <ac:spMk id="5" creationId="{D387BFB4-9E50-462F-8D5E-BB38863AA8B5}"/>
          </ac:spMkLst>
        </pc:spChg>
      </pc:sldChg>
      <pc:sldChg chg="addSp delSp add del setBg delDesignElem">
        <pc:chgData name="Saif Khatatbeh" userId="9edc91c9da425ec8" providerId="LiveId" clId="{79572B43-9C37-4A15-828B-9F25D1560D37}" dt="2019-11-02T21:58:43.426" v="135"/>
        <pc:sldMkLst>
          <pc:docMk/>
          <pc:sldMk cId="805403593" sldId="270"/>
        </pc:sldMkLst>
        <pc:spChg chg="add del">
          <ac:chgData name="Saif Khatatbeh" userId="9edc91c9da425ec8" providerId="LiveId" clId="{79572B43-9C37-4A15-828B-9F25D1560D37}" dt="2019-11-02T21:58:43.426" v="135"/>
          <ac:spMkLst>
            <pc:docMk/>
            <pc:sldMk cId="805403593" sldId="270"/>
            <ac:spMk id="10" creationId="{9A3D0CE2-91FF-49B3-A5D8-181E900D7501}"/>
          </ac:spMkLst>
        </pc:spChg>
        <pc:spChg chg="add del">
          <ac:chgData name="Saif Khatatbeh" userId="9edc91c9da425ec8" providerId="LiveId" clId="{79572B43-9C37-4A15-828B-9F25D1560D37}" dt="2019-11-02T21:58:43.426" v="135"/>
          <ac:spMkLst>
            <pc:docMk/>
            <pc:sldMk cId="805403593" sldId="270"/>
            <ac:spMk id="12" creationId="{58AEBD96-C315-4F53-9D9E-0E20E993EBFA}"/>
          </ac:spMkLst>
        </pc:spChg>
        <pc:spChg chg="add del">
          <ac:chgData name="Saif Khatatbeh" userId="9edc91c9da425ec8" providerId="LiveId" clId="{79572B43-9C37-4A15-828B-9F25D1560D37}" dt="2019-11-02T21:58:43.426" v="135"/>
          <ac:spMkLst>
            <pc:docMk/>
            <pc:sldMk cId="805403593" sldId="270"/>
            <ac:spMk id="14" creationId="{78916AAA-66F6-4DFA-88ED-7E27CF6B8DAD}"/>
          </ac:spMkLst>
        </pc:spChg>
        <pc:spChg chg="add del">
          <ac:chgData name="Saif Khatatbeh" userId="9edc91c9da425ec8" providerId="LiveId" clId="{79572B43-9C37-4A15-828B-9F25D1560D37}" dt="2019-11-02T21:58:43.426" v="135"/>
          <ac:spMkLst>
            <pc:docMk/>
            <pc:sldMk cId="805403593" sldId="270"/>
            <ac:spMk id="20" creationId="{E8035907-EB9C-4E11-8A9B-D25B0AD8D749}"/>
          </ac:spMkLst>
        </pc:spChg>
        <pc:spChg chg="add del">
          <ac:chgData name="Saif Khatatbeh" userId="9edc91c9da425ec8" providerId="LiveId" clId="{79572B43-9C37-4A15-828B-9F25D1560D37}" dt="2019-11-02T21:58:43.426" v="135"/>
          <ac:spMkLst>
            <pc:docMk/>
            <pc:sldMk cId="805403593" sldId="270"/>
            <ac:spMk id="26" creationId="{D9C69FA7-0958-4ED9-A0DF-E87A0C137BF5}"/>
          </ac:spMkLst>
        </pc:spChg>
        <pc:grpChg chg="add del">
          <ac:chgData name="Saif Khatatbeh" userId="9edc91c9da425ec8" providerId="LiveId" clId="{79572B43-9C37-4A15-828B-9F25D1560D37}" dt="2019-11-02T21:58:43.426" v="135"/>
          <ac:grpSpMkLst>
            <pc:docMk/>
            <pc:sldMk cId="805403593" sldId="270"/>
            <ac:grpSpMk id="16" creationId="{A137D43F-BAD6-47F1-AA65-AEEA38A2FF30}"/>
          </ac:grpSpMkLst>
        </pc:grpChg>
        <pc:grpChg chg="add del">
          <ac:chgData name="Saif Khatatbeh" userId="9edc91c9da425ec8" providerId="LiveId" clId="{79572B43-9C37-4A15-828B-9F25D1560D37}" dt="2019-11-02T21:58:43.426" v="135"/>
          <ac:grpSpMkLst>
            <pc:docMk/>
            <pc:sldMk cId="805403593" sldId="270"/>
            <ac:grpSpMk id="22" creationId="{B4CFDD4A-4FA1-4CD9-90D5-E253C2040BA3}"/>
          </ac:grpSpMkLst>
        </pc:grpChg>
      </pc:sldChg>
      <pc:sldChg chg="modSp add">
        <pc:chgData name="Saif Khatatbeh" userId="9edc91c9da425ec8" providerId="LiveId" clId="{79572B43-9C37-4A15-828B-9F25D1560D37}" dt="2019-11-02T22:07:12.661" v="238"/>
        <pc:sldMkLst>
          <pc:docMk/>
          <pc:sldMk cId="2044947957" sldId="271"/>
        </pc:sldMkLst>
        <pc:spChg chg="mod">
          <ac:chgData name="Saif Khatatbeh" userId="9edc91c9da425ec8" providerId="LiveId" clId="{79572B43-9C37-4A15-828B-9F25D1560D37}" dt="2019-11-02T22:07:05.422" v="236" actId="20577"/>
          <ac:spMkLst>
            <pc:docMk/>
            <pc:sldMk cId="2044947957" sldId="271"/>
            <ac:spMk id="4" creationId="{C2749A6F-1711-407A-8968-632E464CBB1C}"/>
          </ac:spMkLst>
        </pc:spChg>
        <pc:spChg chg="mod">
          <ac:chgData name="Saif Khatatbeh" userId="9edc91c9da425ec8" providerId="LiveId" clId="{79572B43-9C37-4A15-828B-9F25D1560D37}" dt="2019-11-02T22:07:12.661" v="238"/>
          <ac:spMkLst>
            <pc:docMk/>
            <pc:sldMk cId="2044947957" sldId="271"/>
            <ac:spMk id="5" creationId="{D387BFB4-9E50-462F-8D5E-BB38863AA8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138B7A-A795-4D4E-B5D1-6BE628C50B8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EFC2EE-27F3-40FA-A537-710ED24C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91A5-D200-4D52-8591-A5617188B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164F-A9DF-44C3-871B-09C28D4A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94948"/>
          </a:xfrm>
        </p:spPr>
        <p:txBody>
          <a:bodyPr>
            <a:normAutofit/>
          </a:bodyPr>
          <a:lstStyle/>
          <a:p>
            <a:r>
              <a:rPr lang="en-US" dirty="0"/>
              <a:t>Saif Khatatbeh</a:t>
            </a:r>
          </a:p>
          <a:p>
            <a:r>
              <a:rPr lang="en-US" dirty="0"/>
              <a:t>Adeeb Shaban</a:t>
            </a:r>
          </a:p>
          <a:p>
            <a:r>
              <a:rPr lang="en-US" dirty="0" err="1"/>
              <a:t>Eskander</a:t>
            </a:r>
            <a:r>
              <a:rPr lang="en-US" dirty="0"/>
              <a:t> </a:t>
            </a:r>
            <a:r>
              <a:rPr lang="en-US" dirty="0" err="1"/>
              <a:t>Ziadat</a:t>
            </a:r>
            <a:endParaRPr lang="en-US" dirty="0"/>
          </a:p>
          <a:p>
            <a:r>
              <a:rPr lang="en-US" dirty="0"/>
              <a:t>Omar Salah</a:t>
            </a:r>
          </a:p>
        </p:txBody>
      </p:sp>
    </p:spTree>
    <p:extLst>
      <p:ext uri="{BB962C8B-B14F-4D97-AF65-F5344CB8AC3E}">
        <p14:creationId xmlns:p14="http://schemas.microsoft.com/office/powerpoint/2010/main" val="267027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which defines an </a:t>
            </a:r>
            <a:r>
              <a:rPr lang="en-US" i="1" dirty="0"/>
              <a:t>italic </a:t>
            </a:r>
            <a:r>
              <a:rPr lang="en-US" dirty="0"/>
              <a:t>text without having an extra importance.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1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which defines a marked or highlighted text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&lt;mark&gt;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26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Used to draw graphics, on the fly, via scripting (usually JavaScript)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&lt;canvas&gt;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Overrides the current text direction, </a:t>
            </a:r>
            <a:r>
              <a:rPr lang="en-US" dirty="0" err="1"/>
              <a:t>bdo</a:t>
            </a:r>
            <a:r>
              <a:rPr lang="en-US" dirty="0"/>
              <a:t> stands for Bi-Directional Override.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</a:t>
            </a:r>
            <a:r>
              <a:rPr lang="en-US" b="1" dirty="0" err="1"/>
              <a:t>bdo</a:t>
            </a:r>
            <a:r>
              <a:rPr lang="en-US" b="1" dirty="0"/>
              <a:t>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64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Defines a dialog box or window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&lt;dialog&gt;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84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Defines additional details that the user can view or hide</a:t>
            </a:r>
          </a:p>
          <a:p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&lt;details&gt;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29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Defines sound content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&lt;audio&gt;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94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it’s a type of declaration defines this document to be HTML5</a:t>
            </a:r>
          </a:p>
          <a:p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&lt;!DOCTYPE html&gt;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92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this element is the root element of an HTML 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Start tag:&lt;html&gt;  end tag &lt;/html&gt; 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4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it’s an element that has the meta information about the document </a:t>
            </a:r>
          </a:p>
          <a:p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&lt;head&gt; end tag &lt;/head&gt; 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60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it’s the element that contains visible page content</a:t>
            </a:r>
          </a:p>
          <a:p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Start tag: &lt;body&gt; end tag &lt;/body&gt; 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34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it’s an element that specifies a title for the document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Start tag:&lt;title&gt;  end tag &lt;/title&gt; 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02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defines an important text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&lt;strong&gt;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05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which defines a deleted or removed text.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&lt;del&gt;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02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BFB4-9E50-462F-8D5E-BB38863A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which defined a bold text</a:t>
            </a:r>
            <a:endParaRPr lang="en-US" sz="2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749A6F-1711-407A-8968-632E464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8" y="1459122"/>
            <a:ext cx="580493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&lt;b&gt;</a:t>
            </a:r>
            <a:endParaRPr lang="en-US" sz="600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19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HTML Tags</vt:lpstr>
      <vt:lpstr>&lt;!DOCTYPE html&gt;</vt:lpstr>
      <vt:lpstr>Start tag:&lt;html&gt;  end tag &lt;/html&gt; </vt:lpstr>
      <vt:lpstr>&lt;head&gt; end tag &lt;/head&gt; </vt:lpstr>
      <vt:lpstr>Start tag: &lt;body&gt; end tag &lt;/body&gt; </vt:lpstr>
      <vt:lpstr>Start tag:&lt;title&gt;  end tag &lt;/title&gt; </vt:lpstr>
      <vt:lpstr>&lt;strong&gt;</vt:lpstr>
      <vt:lpstr>&lt;del&gt;</vt:lpstr>
      <vt:lpstr>&lt;b&gt;</vt:lpstr>
      <vt:lpstr>&lt;i&gt;</vt:lpstr>
      <vt:lpstr>&lt;mark&gt;</vt:lpstr>
      <vt:lpstr>&lt;canvas&gt;</vt:lpstr>
      <vt:lpstr>&lt;bdo&gt;</vt:lpstr>
      <vt:lpstr>&lt;dialog&gt;</vt:lpstr>
      <vt:lpstr>&lt;details&gt;</vt:lpstr>
      <vt:lpstr>&lt;audio&gt;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Saif Khatatbeh</dc:creator>
  <cp:lastModifiedBy>Saif Khatatbeh</cp:lastModifiedBy>
  <cp:revision>1</cp:revision>
  <dcterms:created xsi:type="dcterms:W3CDTF">2019-11-02T21:56:09Z</dcterms:created>
  <dcterms:modified xsi:type="dcterms:W3CDTF">2019-11-02T22:07:21Z</dcterms:modified>
</cp:coreProperties>
</file>