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859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7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86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291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D99A9-9D69-4659-8FDC-554C042571F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083B0B9-1C24-4C41-9682-D275BB209D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84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B670-BA2F-452F-8C5E-862E1D6A0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EC65E-4FDD-4CC6-8643-CB361A517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outline-color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82521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Box-shadow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61567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Border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74562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Text-align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79467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Filter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84009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Over-flow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70388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Font-family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5375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Padding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06918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55428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Font-size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72589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69080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margin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1828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Visibility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8691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float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95861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list-style-type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55564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Backgrounds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42413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Multiple Columns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75502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Box Sizing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5768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6B08B-DC11-4E05-ACFF-EEE4D4D5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C21E-64BE-43EE-862E-FD89916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1607176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CSS Properties</vt:lpstr>
      <vt:lpstr>Display</vt:lpstr>
      <vt:lpstr>Visibility</vt:lpstr>
      <vt:lpstr>float </vt:lpstr>
      <vt:lpstr>list-style-type </vt:lpstr>
      <vt:lpstr>Backgrounds </vt:lpstr>
      <vt:lpstr>Multiple Columns </vt:lpstr>
      <vt:lpstr>Box Sizing </vt:lpstr>
      <vt:lpstr>Iframe</vt:lpstr>
      <vt:lpstr>outline-color</vt:lpstr>
      <vt:lpstr>Box-shadow</vt:lpstr>
      <vt:lpstr>Border </vt:lpstr>
      <vt:lpstr>Text-align</vt:lpstr>
      <vt:lpstr>Filter</vt:lpstr>
      <vt:lpstr>Over-flow</vt:lpstr>
      <vt:lpstr>Font-family</vt:lpstr>
      <vt:lpstr>Padding</vt:lpstr>
      <vt:lpstr>color</vt:lpstr>
      <vt:lpstr>Font-size</vt:lpstr>
      <vt:lpstr>margin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</dc:title>
  <dc:creator>Saif.Khatatbeh</dc:creator>
  <cp:lastModifiedBy>Saif.Khatatbeh</cp:lastModifiedBy>
  <cp:revision>2</cp:revision>
  <dcterms:created xsi:type="dcterms:W3CDTF">2019-11-09T17:10:37Z</dcterms:created>
  <dcterms:modified xsi:type="dcterms:W3CDTF">2019-11-09T17:37:51Z</dcterms:modified>
</cp:coreProperties>
</file>