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8C978A-3D37-44F3-B76E-50C1F5271659}">
  <a:tblStyle styleId="{C68C978A-3D37-44F3-B76E-50C1F5271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7e3c9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7e3c9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27e3c93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27e3c93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7e3c93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7e3c93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7e3c93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27e3c93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7e3c93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27e3c93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7e3c934a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27e3c934a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" name="Google Shape;3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48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ctrTitle"/>
          </p:nvPr>
        </p:nvSpPr>
        <p:spPr>
          <a:xfrm>
            <a:off x="1752900" y="625025"/>
            <a:ext cx="56382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chemeClr val="accent1"/>
                </a:solidFill>
                <a:highlight>
                  <a:srgbClr val="F3F3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Effectiveness of Email Campaigns</a:t>
            </a:r>
            <a:endParaRPr sz="7900">
              <a:solidFill>
                <a:schemeClr val="accent1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266725" y="3283800"/>
            <a:ext cx="7431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highlight>
                  <a:srgbClr val="F3F3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Measuring and Optimizing Your Email Marketing Efforts</a:t>
            </a:r>
            <a:endParaRPr sz="2000">
              <a:solidFill>
                <a:schemeClr val="accent1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554325"/>
            <a:ext cx="75057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517100"/>
            <a:ext cx="7505700" cy="21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 sz="15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Email marketing remains one of the most effective digital marketing channels, with an average ROI of 122%.</a:t>
            </a:r>
            <a:endParaRPr sz="15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 sz="15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However, with over 121 billion emails sent daily, it's crucial to measure and optimize your campaigns to ensure they're achieving their goals.</a:t>
            </a:r>
            <a:endParaRPr sz="15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15"/>
          <p:cNvGraphicFramePr/>
          <p:nvPr/>
        </p:nvGraphicFramePr>
        <p:xfrm>
          <a:off x="1299425" y="115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{C68C978A-3D37-44F3-B76E-50C1F5271659}</a:tableStyleId>
              </a:tblPr>
              <a:tblGrid>
                <a:gridCol w="1531425"/>
                <a:gridCol w="1531425"/>
                <a:gridCol w="1531425"/>
                <a:gridCol w="1531425"/>
              </a:tblGrid>
              <a:tr h="35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Value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KPI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Achievement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Rate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18%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111.11%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Click-Through Rate (CTR)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2.43%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8%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30.38%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Bounce Rate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0.00%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0.00%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52400" marB="152400" marR="152400" marL="1524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15"/>
          <p:cNvSpPr txBox="1"/>
          <p:nvPr/>
        </p:nvSpPr>
        <p:spPr>
          <a:xfrm>
            <a:off x="625025" y="398075"/>
            <a:ext cx="74745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Email Campaign </a:t>
            </a:r>
            <a:r>
              <a:rPr b="1" lang="en-GB" sz="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3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  <a:endParaRPr b="1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625025" y="3346525"/>
            <a:ext cx="7474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Insights: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 sz="13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email campaign achieved an open rate above the KPI, but the click-through rate fell short of the target.</a:t>
            </a:r>
            <a:endParaRPr sz="13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 sz="13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email may be sent at an inopportune time, such as during a busy workday or late at night.</a:t>
            </a:r>
            <a:endParaRPr sz="13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689325"/>
            <a:ext cx="75057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22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Suggestions</a:t>
            </a:r>
            <a:r>
              <a:rPr b="1" lang="en-GB" sz="272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722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</a:t>
            </a:r>
            <a:endParaRPr b="1" sz="272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464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Focus on crafting compelling and relevant subject lines that accurately reflect the content of the email.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clear and strong CTAs that tell recipients what to do and make them easy to find.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engaging and relevant email content that resonates with the target audience.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a visually appealing and easy-to-navigate email design that optimizes for mobile devices.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Clean and verify email lists regularly to remove invalid or inactive addresses.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Monitor email sending frequency to avoid overwhelming recipients and maintain a positive sender reputation.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Choose a reliable email service provider with good deliverability rates and strong technical support.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75900" y="298675"/>
            <a:ext cx="75057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b="1" sz="2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585975" y="963475"/>
            <a:ext cx="81255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Airbnb's Welcome Email Series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Strategies:</a:t>
            </a:r>
            <a:endParaRPr b="1" sz="12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b="1"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Personalized Subject Lines:</a:t>
            </a: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Airbnb personalizes subject lines with the guest's name and destination, making the email feel more relevant and engaging.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b="1"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Clear and Compelling CTA:</a:t>
            </a: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email features a prominent CTA button that directs guests to start exploring the property and making plans for their trip.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b="1"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Engaging Content:</a:t>
            </a: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email includes high-quality photos, concise descriptions, and helpful tips to help guests get the most out of their stay.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Learnings:</a:t>
            </a:r>
            <a:endParaRPr b="1" sz="12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Personalization can significantly enhance email engagement.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clear and compelling CTA can drive conversions and actions.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mes New Roman"/>
              <a:buChar char="●"/>
            </a:pPr>
            <a:r>
              <a:rPr lang="en-GB" sz="12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Engaging content keeps recipients interested and wanting more.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solidFill>
                <a:srgbClr val="1155C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800200"/>
            <a:ext cx="7505700" cy="19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Email marketing is still a powerful tool for reaching your audience and achieving your marketing goals.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measuring and optimizing your campaigns, you can ensure your emails are achieving their full potential.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imes New Roman"/>
              <a:buChar char="●"/>
            </a:pP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Continuously test and refine your strategies to stay ahead of the curve and maximize your email marketing ROI.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37" y="208425"/>
            <a:ext cx="8402925" cy="472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