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7"/>
  </p:notesMasterIdLst>
  <p:handoutMasterIdLst>
    <p:handoutMasterId r:id="rId38"/>
  </p:handoutMasterIdLst>
  <p:sldIdLst>
    <p:sldId id="257" r:id="rId6"/>
    <p:sldId id="302" r:id="rId7"/>
    <p:sldId id="303" r:id="rId8"/>
    <p:sldId id="269" r:id="rId9"/>
    <p:sldId id="274" r:id="rId10"/>
    <p:sldId id="271" r:id="rId11"/>
    <p:sldId id="275" r:id="rId12"/>
    <p:sldId id="272" r:id="rId13"/>
    <p:sldId id="273" r:id="rId14"/>
    <p:sldId id="296" r:id="rId15"/>
    <p:sldId id="276" r:id="rId16"/>
    <p:sldId id="278" r:id="rId17"/>
    <p:sldId id="286" r:id="rId18"/>
    <p:sldId id="279" r:id="rId19"/>
    <p:sldId id="297" r:id="rId20"/>
    <p:sldId id="280" r:id="rId21"/>
    <p:sldId id="281" r:id="rId22"/>
    <p:sldId id="283" r:id="rId23"/>
    <p:sldId id="277" r:id="rId24"/>
    <p:sldId id="284" r:id="rId25"/>
    <p:sldId id="285" r:id="rId26"/>
    <p:sldId id="287" r:id="rId27"/>
    <p:sldId id="288" r:id="rId28"/>
    <p:sldId id="270" r:id="rId29"/>
    <p:sldId id="299" r:id="rId30"/>
    <p:sldId id="304" r:id="rId31"/>
    <p:sldId id="298" r:id="rId32"/>
    <p:sldId id="305" r:id="rId33"/>
    <p:sldId id="300" r:id="rId34"/>
    <p:sldId id="301" r:id="rId35"/>
    <p:sldId id="29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3874" userDrawn="1">
          <p15:clr>
            <a:srgbClr val="A4A3A4"/>
          </p15:clr>
        </p15:guide>
        <p15:guide id="6" orient="horz" pos="1230" userDrawn="1">
          <p15:clr>
            <a:srgbClr val="A4A3A4"/>
          </p15:clr>
        </p15:guide>
        <p15:guide id="8" pos="3700" userDrawn="1">
          <p15:clr>
            <a:srgbClr val="A4A3A4"/>
          </p15:clr>
        </p15:guide>
        <p15:guide id="9" pos="3999" userDrawn="1">
          <p15:clr>
            <a:srgbClr val="A4A3A4"/>
          </p15:clr>
        </p15:guide>
        <p15:guide id="11" pos="386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A5A5A"/>
    <a:srgbClr val="FFEBE7"/>
    <a:srgbClr val="FFFFE7"/>
    <a:srgbClr val="FFD9B2"/>
    <a:srgbClr val="FFAA99"/>
    <a:srgbClr val="E67386"/>
    <a:srgbClr val="666666"/>
    <a:srgbClr val="000000"/>
    <a:srgbClr val="6EC6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59" autoAdjust="0"/>
    <p:restoredTop sz="77045" autoAdjust="0"/>
  </p:normalViewPr>
  <p:slideViewPr>
    <p:cSldViewPr>
      <p:cViewPr varScale="1">
        <p:scale>
          <a:sx n="103" d="100"/>
          <a:sy n="103" d="100"/>
        </p:scale>
        <p:origin x="300" y="102"/>
      </p:cViewPr>
      <p:guideLst>
        <p:guide orient="horz" pos="3874"/>
        <p:guide orient="horz" pos="1230"/>
        <p:guide pos="3700"/>
        <p:guide pos="3999"/>
        <p:guide pos="3863"/>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5" d="100"/>
          <a:sy n="85" d="100"/>
        </p:scale>
        <p:origin x="162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22175F-9E50-4726-A201-531B05BDD5B6}" type="doc">
      <dgm:prSet loTypeId="urn:microsoft.com/office/officeart/2008/layout/VerticalCurvedList" loCatId="list" qsTypeId="urn:microsoft.com/office/officeart/2005/8/quickstyle/simple5" qsCatId="simple" csTypeId="urn:microsoft.com/office/officeart/2005/8/colors/accent2_1" csCatId="accent2" phldr="1"/>
      <dgm:spPr/>
      <dgm:t>
        <a:bodyPr/>
        <a:lstStyle/>
        <a:p>
          <a:endParaRPr lang="fr-FR"/>
        </a:p>
      </dgm:t>
    </dgm:pt>
    <dgm:pt modelId="{3D9F95B1-9E41-4B89-A74A-18D8958B5368}">
      <dgm:prSet phldrT="[Texte]" custT="1"/>
      <dgm:spPr>
        <a:solidFill>
          <a:schemeClr val="bg1"/>
        </a:solidFill>
      </dgm:spPr>
      <dgm:t>
        <a:bodyPr/>
        <a:lstStyle/>
        <a:p>
          <a:pPr algn="just">
            <a:spcAft>
              <a:spcPts val="0"/>
            </a:spcAft>
          </a:pPr>
          <a:r>
            <a:rPr lang="fr-FR" sz="1600" b="1" dirty="0">
              <a:solidFill>
                <a:schemeClr val="tx1"/>
              </a:solidFill>
              <a:latin typeface="Calibri" pitchFamily="34" charset="0"/>
              <a:cs typeface="Calibri" pitchFamily="34" charset="0"/>
            </a:rPr>
            <a:t>2015 – Expert technique </a:t>
          </a:r>
          <a:r>
            <a:rPr lang="fr-FR" sz="1600" b="1" i="1" dirty="0">
              <a:solidFill>
                <a:schemeClr val="tx1"/>
              </a:solidFill>
              <a:latin typeface="Calibri" pitchFamily="34" charset="0"/>
              <a:cs typeface="Calibri" pitchFamily="34" charset="0"/>
            </a:rPr>
            <a:t>full stack</a:t>
          </a:r>
          <a:r>
            <a:rPr lang="fr-FR" sz="1600" b="1" dirty="0">
              <a:solidFill>
                <a:schemeClr val="tx1"/>
              </a:solidFill>
              <a:latin typeface="Calibri" pitchFamily="34" charset="0"/>
              <a:cs typeface="Calibri" pitchFamily="34" charset="0"/>
            </a:rPr>
            <a:t> –</a:t>
          </a:r>
          <a:r>
            <a:rPr lang="fr-FR" sz="1600" b="0" dirty="0">
              <a:solidFill>
                <a:schemeClr val="tx1"/>
              </a:solidFill>
              <a:latin typeface="Calibri" pitchFamily="34" charset="0"/>
              <a:cs typeface="Calibri" pitchFamily="34" charset="0"/>
            </a:rPr>
            <a:t> </a:t>
          </a:r>
          <a:r>
            <a:rPr lang="fr-FR" sz="1600" b="1" dirty="0">
              <a:solidFill>
                <a:schemeClr val="tx1"/>
              </a:solidFill>
              <a:latin typeface="Calibri" pitchFamily="34" charset="0"/>
              <a:cs typeface="Calibri" pitchFamily="34" charset="0"/>
            </a:rPr>
            <a:t>CALF</a:t>
          </a:r>
          <a:r>
            <a:rPr lang="fr-FR" sz="1600" b="0" dirty="0">
              <a:solidFill>
                <a:schemeClr val="tx1"/>
              </a:solidFill>
              <a:latin typeface="Calibri" pitchFamily="34" charset="0"/>
              <a:cs typeface="Calibri" pitchFamily="34" charset="0"/>
            </a:rPr>
            <a:t> – Refontes applications frontaux agences </a:t>
          </a:r>
          <a:r>
            <a:rPr lang="fr-FR" sz="1600" b="0" i="0" dirty="0">
              <a:solidFill>
                <a:schemeClr val="tx1"/>
              </a:solidFill>
              <a:latin typeface="Calibri" pitchFamily="34" charset="0"/>
              <a:cs typeface="Calibri" pitchFamily="34" charset="0"/>
            </a:rPr>
            <a:t>&amp; formations TMA CGI</a:t>
          </a:r>
        </a:p>
      </dgm:t>
    </dgm:pt>
    <dgm:pt modelId="{4E755FB8-62F4-4729-9A9B-50B431452079}" type="sibTrans" cxnId="{1AFC318B-91FD-41D8-88FA-F3B517EC0022}">
      <dgm:prSet/>
      <dgm:spPr/>
      <dgm:t>
        <a:bodyPr/>
        <a:lstStyle/>
        <a:p>
          <a:endParaRPr lang="fr-FR"/>
        </a:p>
      </dgm:t>
    </dgm:pt>
    <dgm:pt modelId="{45B5EB23-9E64-4A1C-A4BD-C676D38EB973}" type="parTrans" cxnId="{1AFC318B-91FD-41D8-88FA-F3B517EC0022}">
      <dgm:prSet/>
      <dgm:spPr/>
      <dgm:t>
        <a:bodyPr/>
        <a:lstStyle/>
        <a:p>
          <a:endParaRPr lang="fr-FR"/>
        </a:p>
      </dgm:t>
    </dgm:pt>
    <dgm:pt modelId="{6DCFE96D-80DA-46BF-A725-6CFB410E9828}">
      <dgm:prSet phldrT="[Texte]" custT="1"/>
      <dgm:spPr>
        <a:solidFill>
          <a:schemeClr val="bg1"/>
        </a:solidFill>
      </dgm:spPr>
      <dgm:t>
        <a:bodyPr/>
        <a:lstStyle/>
        <a:p>
          <a:r>
            <a:rPr lang="fr-FR" sz="1600" b="1" kern="1200" dirty="0">
              <a:solidFill>
                <a:schemeClr val="tx1"/>
              </a:solidFill>
              <a:latin typeface="Calibri" pitchFamily="34" charset="0"/>
              <a:cs typeface="Calibri" pitchFamily="34" charset="0"/>
            </a:rPr>
            <a:t>2007 – </a:t>
          </a:r>
          <a:r>
            <a:rPr lang="fr-FR" sz="1600" b="1" kern="1200" dirty="0">
              <a:solidFill>
                <a:srgbClr val="363534"/>
              </a:solidFill>
              <a:latin typeface="Calibri" pitchFamily="34" charset="0"/>
              <a:ea typeface="+mn-ea"/>
              <a:cs typeface="Calibri" pitchFamily="34" charset="0"/>
            </a:rPr>
            <a:t>Consultant junior &amp; senior java EE </a:t>
          </a:r>
          <a:r>
            <a:rPr lang="fr-FR" sz="1600" b="1" kern="1200" dirty="0">
              <a:solidFill>
                <a:schemeClr val="tx1"/>
              </a:solidFill>
              <a:latin typeface="Calibri" pitchFamily="34" charset="0"/>
              <a:cs typeface="Calibri" pitchFamily="34" charset="0"/>
            </a:rPr>
            <a:t>–</a:t>
          </a:r>
          <a:r>
            <a:rPr lang="fr-FR" sz="1600" b="1" kern="1200" dirty="0">
              <a:solidFill>
                <a:srgbClr val="363534"/>
              </a:solidFill>
              <a:latin typeface="Calibri" pitchFamily="34" charset="0"/>
              <a:ea typeface="+mn-ea"/>
              <a:cs typeface="Calibri" pitchFamily="34" charset="0"/>
            </a:rPr>
            <a:t> ATOS </a:t>
          </a:r>
          <a:r>
            <a:rPr lang="fr-FR" sz="1600" b="0" kern="1200" dirty="0">
              <a:solidFill>
                <a:srgbClr val="363534"/>
              </a:solidFill>
              <a:latin typeface="Calibri" pitchFamily="34" charset="0"/>
              <a:ea typeface="+mn-ea"/>
              <a:cs typeface="Calibri" pitchFamily="34" charset="0"/>
            </a:rPr>
            <a:t>– Plate-forme de dématérialisation multipartenaires (SFR, Orange, Monoprix)</a:t>
          </a:r>
        </a:p>
      </dgm:t>
    </dgm:pt>
    <dgm:pt modelId="{FB3B235A-AFDF-473B-8886-5E00CAEC9AF8}" type="sibTrans" cxnId="{23BCDEDB-812F-453B-8C62-1613B6288CD0}">
      <dgm:prSet/>
      <dgm:spPr/>
      <dgm:t>
        <a:bodyPr/>
        <a:lstStyle/>
        <a:p>
          <a:endParaRPr lang="fr-FR"/>
        </a:p>
      </dgm:t>
    </dgm:pt>
    <dgm:pt modelId="{381B9D29-08F8-4CE7-A193-010DEFB6053D}" type="parTrans" cxnId="{23BCDEDB-812F-453B-8C62-1613B6288CD0}">
      <dgm:prSet/>
      <dgm:spPr/>
      <dgm:t>
        <a:bodyPr/>
        <a:lstStyle/>
        <a:p>
          <a:endParaRPr lang="fr-FR"/>
        </a:p>
      </dgm:t>
    </dgm:pt>
    <dgm:pt modelId="{E720B028-D74C-4248-8004-CA63C7B0E3CB}">
      <dgm:prSet phldrT="[Texte]" custT="1"/>
      <dgm:spPr>
        <a:solidFill>
          <a:schemeClr val="bg1"/>
        </a:solidFill>
      </dgm:spPr>
      <dgm:t>
        <a:bodyPr/>
        <a:lstStyle/>
        <a:p>
          <a:pPr algn="just">
            <a:spcAft>
              <a:spcPts val="0"/>
            </a:spcAft>
          </a:pPr>
          <a:r>
            <a:rPr lang="fr-FR" sz="1600" b="1" dirty="0">
              <a:solidFill>
                <a:schemeClr val="tx1"/>
              </a:solidFill>
              <a:latin typeface="Calibri" pitchFamily="34" charset="0"/>
              <a:cs typeface="Calibri" pitchFamily="34" charset="0"/>
            </a:rPr>
            <a:t>2006 – Ecole d’ingénieur (Bac +5) et stage de fin d’étude chez ATOS</a:t>
          </a:r>
          <a:endParaRPr lang="fr-FR" sz="1600" b="1" dirty="0">
            <a:solidFill>
              <a:schemeClr val="tx1"/>
            </a:solidFill>
            <a:latin typeface="Calibri" pitchFamily="34" charset="0"/>
            <a:cs typeface="Calibri" pitchFamily="34" charset="0"/>
            <a:sym typeface="Calibri"/>
          </a:endParaRPr>
        </a:p>
      </dgm:t>
    </dgm:pt>
    <dgm:pt modelId="{058B1AC4-673E-41D8-83E3-E3BD46E24871}" type="sibTrans" cxnId="{1AB3FC43-842B-417B-855D-90D0647ED524}">
      <dgm:prSet/>
      <dgm:spPr/>
      <dgm:t>
        <a:bodyPr/>
        <a:lstStyle/>
        <a:p>
          <a:endParaRPr lang="fr-FR"/>
        </a:p>
      </dgm:t>
    </dgm:pt>
    <dgm:pt modelId="{7D892449-47AD-40E4-8943-8FB7AD92C8A6}" type="parTrans" cxnId="{1AB3FC43-842B-417B-855D-90D0647ED524}">
      <dgm:prSet/>
      <dgm:spPr/>
      <dgm:t>
        <a:bodyPr/>
        <a:lstStyle/>
        <a:p>
          <a:endParaRPr lang="fr-FR"/>
        </a:p>
      </dgm:t>
    </dgm:pt>
    <dgm:pt modelId="{C1583B5F-B658-4636-A601-4357E8D5315D}">
      <dgm:prSet phldrT="[Texte]" custT="1"/>
      <dgm:spPr>
        <a:solidFill>
          <a:schemeClr val="bg1"/>
        </a:solidFill>
      </dgm:spPr>
      <dgm:t>
        <a:bodyPr/>
        <a:lstStyle/>
        <a:p>
          <a:pPr algn="just">
            <a:spcAft>
              <a:spcPts val="0"/>
            </a:spcAft>
          </a:pPr>
          <a:r>
            <a:rPr lang="fr-FR" sz="1600" b="1" dirty="0">
              <a:solidFill>
                <a:schemeClr val="tx1"/>
              </a:solidFill>
              <a:latin typeface="Calibri" pitchFamily="34" charset="0"/>
              <a:cs typeface="Calibri" pitchFamily="34" charset="0"/>
            </a:rPr>
            <a:t>Depuis 2016 – Architecte technique/DevOps – SG </a:t>
          </a:r>
          <a:r>
            <a:rPr lang="fr-FR" sz="1600" b="0" dirty="0">
              <a:solidFill>
                <a:schemeClr val="tx1"/>
              </a:solidFill>
              <a:latin typeface="Calibri" pitchFamily="34" charset="0"/>
              <a:cs typeface="Calibri" pitchFamily="34" charset="0"/>
            </a:rPr>
            <a:t>–</a:t>
          </a:r>
          <a:r>
            <a:rPr lang="fr-FR" sz="1600" b="1" dirty="0">
              <a:solidFill>
                <a:schemeClr val="tx1"/>
              </a:solidFill>
              <a:latin typeface="Calibri" pitchFamily="34" charset="0"/>
              <a:cs typeface="Calibri" pitchFamily="34" charset="0"/>
            </a:rPr>
            <a:t> </a:t>
          </a:r>
          <a:r>
            <a:rPr lang="fr-FR" sz="1600" b="0" dirty="0">
              <a:solidFill>
                <a:schemeClr val="tx1"/>
              </a:solidFill>
              <a:latin typeface="Calibri" pitchFamily="34" charset="0"/>
              <a:cs typeface="Calibri" pitchFamily="34" charset="0"/>
            </a:rPr>
            <a:t>Projet Harmonie (socle générique digitalisation de processus) &amp; missions courtes CGI</a:t>
          </a:r>
        </a:p>
      </dgm:t>
    </dgm:pt>
    <dgm:pt modelId="{4174C859-F47D-45B6-BD36-FF92AD4185F1}" type="parTrans" cxnId="{698C34F1-16CC-472A-9675-F721FE9B9E5E}">
      <dgm:prSet/>
      <dgm:spPr/>
      <dgm:t>
        <a:bodyPr/>
        <a:lstStyle/>
        <a:p>
          <a:endParaRPr lang="fr-FR"/>
        </a:p>
      </dgm:t>
    </dgm:pt>
    <dgm:pt modelId="{D64CB2E0-8133-4AF3-BE54-8943F8095AE9}" type="sibTrans" cxnId="{698C34F1-16CC-472A-9675-F721FE9B9E5E}">
      <dgm:prSet/>
      <dgm:spPr/>
      <dgm:t>
        <a:bodyPr/>
        <a:lstStyle/>
        <a:p>
          <a:endParaRPr lang="fr-FR"/>
        </a:p>
      </dgm:t>
    </dgm:pt>
    <dgm:pt modelId="{5E44BE74-7BDB-4CD1-85D7-157A768B6599}">
      <dgm:prSet phldrT="[Texte]" custT="1"/>
      <dgm:spPr>
        <a:solidFill>
          <a:schemeClr val="bg1"/>
        </a:solidFill>
      </dgm:spPr>
      <dgm:t>
        <a:bodyPr/>
        <a:lstStyle/>
        <a:p>
          <a:r>
            <a:rPr lang="fr-FR" sz="1600" b="1" kern="1200" dirty="0">
              <a:solidFill>
                <a:srgbClr val="363534"/>
              </a:solidFill>
              <a:latin typeface="Calibri" pitchFamily="34" charset="0"/>
              <a:ea typeface="+mn-ea"/>
              <a:cs typeface="Calibri" pitchFamily="34" charset="0"/>
            </a:rPr>
            <a:t>2012 – Expert technique java EE </a:t>
          </a:r>
          <a:r>
            <a:rPr lang="fr-FR" sz="1600" b="1" kern="1200" dirty="0">
              <a:solidFill>
                <a:schemeClr val="tx1"/>
              </a:solidFill>
              <a:latin typeface="Calibri" pitchFamily="34" charset="0"/>
              <a:cs typeface="Calibri" pitchFamily="34" charset="0"/>
            </a:rPr>
            <a:t>–</a:t>
          </a:r>
          <a:r>
            <a:rPr lang="fr-FR" sz="1600" b="1" kern="1200" dirty="0">
              <a:solidFill>
                <a:srgbClr val="363534"/>
              </a:solidFill>
              <a:latin typeface="Calibri" pitchFamily="34" charset="0"/>
              <a:ea typeface="+mn-ea"/>
              <a:cs typeface="Calibri" pitchFamily="34" charset="0"/>
            </a:rPr>
            <a:t> BNPP </a:t>
          </a:r>
          <a:r>
            <a:rPr lang="fr-FR" sz="1600" b="1" kern="1200" dirty="0" err="1">
              <a:solidFill>
                <a:srgbClr val="363534"/>
              </a:solidFill>
              <a:latin typeface="Calibri" pitchFamily="34" charset="0"/>
              <a:ea typeface="+mn-ea"/>
              <a:cs typeface="Calibri" pitchFamily="34" charset="0"/>
            </a:rPr>
            <a:t>Cardif</a:t>
          </a:r>
          <a:r>
            <a:rPr lang="fr-FR" sz="1600" b="1" kern="1200" dirty="0">
              <a:solidFill>
                <a:srgbClr val="363534"/>
              </a:solidFill>
              <a:latin typeface="Calibri" pitchFamily="34" charset="0"/>
              <a:ea typeface="+mn-ea"/>
              <a:cs typeface="Calibri" pitchFamily="34" charset="0"/>
            </a:rPr>
            <a:t> pour CGI </a:t>
          </a:r>
          <a:r>
            <a:rPr lang="fr-FR" sz="1600" b="0" kern="1200" dirty="0">
              <a:solidFill>
                <a:srgbClr val="363534"/>
              </a:solidFill>
              <a:latin typeface="Calibri" pitchFamily="34" charset="0"/>
              <a:ea typeface="+mn-ea"/>
              <a:cs typeface="Calibri" pitchFamily="34" charset="0"/>
            </a:rPr>
            <a:t>–</a:t>
          </a:r>
          <a:r>
            <a:rPr lang="fr-FR" sz="1600" b="1" kern="1200" dirty="0">
              <a:solidFill>
                <a:srgbClr val="363534"/>
              </a:solidFill>
              <a:latin typeface="Calibri" pitchFamily="34" charset="0"/>
              <a:ea typeface="+mn-ea"/>
              <a:cs typeface="Calibri" pitchFamily="34" charset="0"/>
            </a:rPr>
            <a:t> </a:t>
          </a:r>
          <a:r>
            <a:rPr lang="fr-FR" sz="1600" kern="1200" dirty="0">
              <a:latin typeface="Calibri" panose="020F0502020204030204" pitchFamily="34" charset="0"/>
              <a:cs typeface="Calibri" panose="020F0502020204030204" pitchFamily="34" charset="0"/>
            </a:rPr>
            <a:t>Plate-forme BPM/GED pour le métier succession</a:t>
          </a:r>
          <a:endParaRPr lang="fr-FR" sz="1600" b="1" kern="1200" dirty="0">
            <a:solidFill>
              <a:srgbClr val="363534"/>
            </a:solidFill>
            <a:latin typeface="Calibri" pitchFamily="34" charset="0"/>
            <a:ea typeface="+mn-ea"/>
            <a:cs typeface="Calibri" pitchFamily="34" charset="0"/>
          </a:endParaRPr>
        </a:p>
      </dgm:t>
    </dgm:pt>
    <dgm:pt modelId="{D5639A8C-0944-4765-A207-89A9F449FB58}" type="parTrans" cxnId="{A259F24D-7109-408B-A0EE-7521ECE6C59F}">
      <dgm:prSet/>
      <dgm:spPr/>
      <dgm:t>
        <a:bodyPr/>
        <a:lstStyle/>
        <a:p>
          <a:endParaRPr lang="fr-FR"/>
        </a:p>
      </dgm:t>
    </dgm:pt>
    <dgm:pt modelId="{95061DE8-40B6-492F-92B5-809BCDFD685D}" type="sibTrans" cxnId="{A259F24D-7109-408B-A0EE-7521ECE6C59F}">
      <dgm:prSet/>
      <dgm:spPr/>
      <dgm:t>
        <a:bodyPr/>
        <a:lstStyle/>
        <a:p>
          <a:endParaRPr lang="fr-FR"/>
        </a:p>
      </dgm:t>
    </dgm:pt>
    <dgm:pt modelId="{5C57B3EE-E7F9-49CE-835D-EF74F2DCB7CC}" type="pres">
      <dgm:prSet presAssocID="{0A22175F-9E50-4726-A201-531B05BDD5B6}" presName="Name0" presStyleCnt="0">
        <dgm:presLayoutVars>
          <dgm:chMax val="7"/>
          <dgm:chPref val="7"/>
          <dgm:dir/>
        </dgm:presLayoutVars>
      </dgm:prSet>
      <dgm:spPr/>
    </dgm:pt>
    <dgm:pt modelId="{63005BE7-3469-43AD-8513-7909B56C13B4}" type="pres">
      <dgm:prSet presAssocID="{0A22175F-9E50-4726-A201-531B05BDD5B6}" presName="Name1" presStyleCnt="0"/>
      <dgm:spPr/>
    </dgm:pt>
    <dgm:pt modelId="{A55325B9-F140-4749-B248-BDA4897718C3}" type="pres">
      <dgm:prSet presAssocID="{0A22175F-9E50-4726-A201-531B05BDD5B6}" presName="cycle" presStyleCnt="0"/>
      <dgm:spPr/>
    </dgm:pt>
    <dgm:pt modelId="{FF5FD416-8277-4821-B15C-39EFD75502F7}" type="pres">
      <dgm:prSet presAssocID="{0A22175F-9E50-4726-A201-531B05BDD5B6}" presName="srcNode" presStyleLbl="node1" presStyleIdx="0" presStyleCnt="5"/>
      <dgm:spPr/>
    </dgm:pt>
    <dgm:pt modelId="{B710228F-41CA-41E4-A072-038F184BFE0A}" type="pres">
      <dgm:prSet presAssocID="{0A22175F-9E50-4726-A201-531B05BDD5B6}" presName="conn" presStyleLbl="parChTrans1D2" presStyleIdx="0" presStyleCnt="1"/>
      <dgm:spPr/>
    </dgm:pt>
    <dgm:pt modelId="{44DA68F0-2BB6-4E75-9469-F307418057B0}" type="pres">
      <dgm:prSet presAssocID="{0A22175F-9E50-4726-A201-531B05BDD5B6}" presName="extraNode" presStyleLbl="node1" presStyleIdx="0" presStyleCnt="5"/>
      <dgm:spPr/>
    </dgm:pt>
    <dgm:pt modelId="{8A742030-2A7E-402F-A346-DD5EDE4976BE}" type="pres">
      <dgm:prSet presAssocID="{0A22175F-9E50-4726-A201-531B05BDD5B6}" presName="dstNode" presStyleLbl="node1" presStyleIdx="0" presStyleCnt="5"/>
      <dgm:spPr/>
    </dgm:pt>
    <dgm:pt modelId="{30D3C256-CFB7-480A-A966-7B86A386D68F}" type="pres">
      <dgm:prSet presAssocID="{E720B028-D74C-4248-8004-CA63C7B0E3CB}" presName="text_1" presStyleLbl="node1" presStyleIdx="0" presStyleCnt="5" custLinFactNeighborX="484" custLinFactNeighborY="-1248">
        <dgm:presLayoutVars>
          <dgm:bulletEnabled val="1"/>
        </dgm:presLayoutVars>
      </dgm:prSet>
      <dgm:spPr/>
    </dgm:pt>
    <dgm:pt modelId="{83E6BF79-68CA-4B32-834F-CF7588D76792}" type="pres">
      <dgm:prSet presAssocID="{E720B028-D74C-4248-8004-CA63C7B0E3CB}" presName="accent_1" presStyleCnt="0"/>
      <dgm:spPr/>
    </dgm:pt>
    <dgm:pt modelId="{7C37C0C5-5ED7-483D-9E7A-E08121B8ADA3}" type="pres">
      <dgm:prSet presAssocID="{E720B028-D74C-4248-8004-CA63C7B0E3CB}" presName="accentRepeatNode" presStyleLbl="solidFgAcc1" presStyleIdx="0" presStyleCnt="5"/>
      <dgm:spPr/>
    </dgm:pt>
    <dgm:pt modelId="{CF124B02-E0ED-4DE1-8EC9-EC9D50CBB9B8}" type="pres">
      <dgm:prSet presAssocID="{6DCFE96D-80DA-46BF-A725-6CFB410E9828}" presName="text_2" presStyleLbl="node1" presStyleIdx="1" presStyleCnt="5">
        <dgm:presLayoutVars>
          <dgm:bulletEnabled val="1"/>
        </dgm:presLayoutVars>
      </dgm:prSet>
      <dgm:spPr/>
    </dgm:pt>
    <dgm:pt modelId="{7923A887-BC23-4E41-A053-6569017E0CD5}" type="pres">
      <dgm:prSet presAssocID="{6DCFE96D-80DA-46BF-A725-6CFB410E9828}" presName="accent_2" presStyleCnt="0"/>
      <dgm:spPr/>
    </dgm:pt>
    <dgm:pt modelId="{481168A5-1832-40EB-9EE6-0F0EB529B0FD}" type="pres">
      <dgm:prSet presAssocID="{6DCFE96D-80DA-46BF-A725-6CFB410E9828}" presName="accentRepeatNode" presStyleLbl="solidFgAcc1" presStyleIdx="1" presStyleCnt="5"/>
      <dgm:spPr/>
    </dgm:pt>
    <dgm:pt modelId="{F48BC0AB-2842-41B2-98EC-4C85F15D140C}" type="pres">
      <dgm:prSet presAssocID="{5E44BE74-7BDB-4CD1-85D7-157A768B6599}" presName="text_3" presStyleLbl="node1" presStyleIdx="2" presStyleCnt="5">
        <dgm:presLayoutVars>
          <dgm:bulletEnabled val="1"/>
        </dgm:presLayoutVars>
      </dgm:prSet>
      <dgm:spPr/>
    </dgm:pt>
    <dgm:pt modelId="{B86D93A1-6D2F-4359-B82B-31158A6CB807}" type="pres">
      <dgm:prSet presAssocID="{5E44BE74-7BDB-4CD1-85D7-157A768B6599}" presName="accent_3" presStyleCnt="0"/>
      <dgm:spPr/>
    </dgm:pt>
    <dgm:pt modelId="{7495114B-6915-4BB2-A4B5-BFADEB395892}" type="pres">
      <dgm:prSet presAssocID="{5E44BE74-7BDB-4CD1-85D7-157A768B6599}" presName="accentRepeatNode" presStyleLbl="solidFgAcc1" presStyleIdx="2" presStyleCnt="5"/>
      <dgm:spPr/>
    </dgm:pt>
    <dgm:pt modelId="{23A5D521-006E-4CB2-BCA9-EC3BE9A1188B}" type="pres">
      <dgm:prSet presAssocID="{3D9F95B1-9E41-4B89-A74A-18D8958B5368}" presName="text_4" presStyleLbl="node1" presStyleIdx="3" presStyleCnt="5">
        <dgm:presLayoutVars>
          <dgm:bulletEnabled val="1"/>
        </dgm:presLayoutVars>
      </dgm:prSet>
      <dgm:spPr/>
    </dgm:pt>
    <dgm:pt modelId="{DDDEB27D-59A0-445A-BA55-CBA8AAA7D414}" type="pres">
      <dgm:prSet presAssocID="{3D9F95B1-9E41-4B89-A74A-18D8958B5368}" presName="accent_4" presStyleCnt="0"/>
      <dgm:spPr/>
    </dgm:pt>
    <dgm:pt modelId="{754176E6-9619-4766-BEBF-5705EA1F3DD4}" type="pres">
      <dgm:prSet presAssocID="{3D9F95B1-9E41-4B89-A74A-18D8958B5368}" presName="accentRepeatNode" presStyleLbl="solidFgAcc1" presStyleIdx="3" presStyleCnt="5"/>
      <dgm:spPr/>
    </dgm:pt>
    <dgm:pt modelId="{9F96E16C-BD40-4AF9-AFBC-9C01FC40DDC2}" type="pres">
      <dgm:prSet presAssocID="{C1583B5F-B658-4636-A601-4357E8D5315D}" presName="text_5" presStyleLbl="node1" presStyleIdx="4" presStyleCnt="5">
        <dgm:presLayoutVars>
          <dgm:bulletEnabled val="1"/>
        </dgm:presLayoutVars>
      </dgm:prSet>
      <dgm:spPr/>
    </dgm:pt>
    <dgm:pt modelId="{63037F71-2F9C-4941-B9BD-972E798A4752}" type="pres">
      <dgm:prSet presAssocID="{C1583B5F-B658-4636-A601-4357E8D5315D}" presName="accent_5" presStyleCnt="0"/>
      <dgm:spPr/>
    </dgm:pt>
    <dgm:pt modelId="{4F91C3CA-3DA2-42D6-9F92-6F4C3301EBAC}" type="pres">
      <dgm:prSet presAssocID="{C1583B5F-B658-4636-A601-4357E8D5315D}" presName="accentRepeatNode" presStyleLbl="solidFgAcc1" presStyleIdx="4" presStyleCnt="5"/>
      <dgm:spPr/>
    </dgm:pt>
  </dgm:ptLst>
  <dgm:cxnLst>
    <dgm:cxn modelId="{FB10B419-1D3A-4EFF-9769-58363C8877E8}" type="presOf" srcId="{058B1AC4-673E-41D8-83E3-E3BD46E24871}" destId="{B710228F-41CA-41E4-A072-038F184BFE0A}" srcOrd="0" destOrd="0" presId="urn:microsoft.com/office/officeart/2008/layout/VerticalCurvedList"/>
    <dgm:cxn modelId="{3B08EA29-0DC5-4E1F-BF00-841FA67C853E}" type="presOf" srcId="{5E44BE74-7BDB-4CD1-85D7-157A768B6599}" destId="{F48BC0AB-2842-41B2-98EC-4C85F15D140C}" srcOrd="0" destOrd="0" presId="urn:microsoft.com/office/officeart/2008/layout/VerticalCurvedList"/>
    <dgm:cxn modelId="{11A4BB34-7391-466E-B258-C401B186171C}" type="presOf" srcId="{3D9F95B1-9E41-4B89-A74A-18D8958B5368}" destId="{23A5D521-006E-4CB2-BCA9-EC3BE9A1188B}" srcOrd="0" destOrd="0" presId="urn:microsoft.com/office/officeart/2008/layout/VerticalCurvedList"/>
    <dgm:cxn modelId="{F9F4C943-FEA2-48AB-99D4-EE74BCB0BD8D}" type="presOf" srcId="{E720B028-D74C-4248-8004-CA63C7B0E3CB}" destId="{30D3C256-CFB7-480A-A966-7B86A386D68F}" srcOrd="0" destOrd="0" presId="urn:microsoft.com/office/officeart/2008/layout/VerticalCurvedList"/>
    <dgm:cxn modelId="{1AB3FC43-842B-417B-855D-90D0647ED524}" srcId="{0A22175F-9E50-4726-A201-531B05BDD5B6}" destId="{E720B028-D74C-4248-8004-CA63C7B0E3CB}" srcOrd="0" destOrd="0" parTransId="{7D892449-47AD-40E4-8943-8FB7AD92C8A6}" sibTransId="{058B1AC4-673E-41D8-83E3-E3BD46E24871}"/>
    <dgm:cxn modelId="{A259F24D-7109-408B-A0EE-7521ECE6C59F}" srcId="{0A22175F-9E50-4726-A201-531B05BDD5B6}" destId="{5E44BE74-7BDB-4CD1-85D7-157A768B6599}" srcOrd="2" destOrd="0" parTransId="{D5639A8C-0944-4765-A207-89A9F449FB58}" sibTransId="{95061DE8-40B6-492F-92B5-809BCDFD685D}"/>
    <dgm:cxn modelId="{16DDDD6E-3BBB-4F4E-AD80-0B5809C99847}" type="presOf" srcId="{0A22175F-9E50-4726-A201-531B05BDD5B6}" destId="{5C57B3EE-E7F9-49CE-835D-EF74F2DCB7CC}" srcOrd="0" destOrd="0" presId="urn:microsoft.com/office/officeart/2008/layout/VerticalCurvedList"/>
    <dgm:cxn modelId="{1AFC318B-91FD-41D8-88FA-F3B517EC0022}" srcId="{0A22175F-9E50-4726-A201-531B05BDD5B6}" destId="{3D9F95B1-9E41-4B89-A74A-18D8958B5368}" srcOrd="3" destOrd="0" parTransId="{45B5EB23-9E64-4A1C-A4BD-C676D38EB973}" sibTransId="{4E755FB8-62F4-4729-9A9B-50B431452079}"/>
    <dgm:cxn modelId="{E19FF7B7-B39D-4EFA-A773-9FD0C286B1A2}" type="presOf" srcId="{C1583B5F-B658-4636-A601-4357E8D5315D}" destId="{9F96E16C-BD40-4AF9-AFBC-9C01FC40DDC2}" srcOrd="0" destOrd="0" presId="urn:microsoft.com/office/officeart/2008/layout/VerticalCurvedList"/>
    <dgm:cxn modelId="{0208A5D3-848E-4EEE-92C1-143E217871E3}" type="presOf" srcId="{6DCFE96D-80DA-46BF-A725-6CFB410E9828}" destId="{CF124B02-E0ED-4DE1-8EC9-EC9D50CBB9B8}" srcOrd="0" destOrd="0" presId="urn:microsoft.com/office/officeart/2008/layout/VerticalCurvedList"/>
    <dgm:cxn modelId="{23BCDEDB-812F-453B-8C62-1613B6288CD0}" srcId="{0A22175F-9E50-4726-A201-531B05BDD5B6}" destId="{6DCFE96D-80DA-46BF-A725-6CFB410E9828}" srcOrd="1" destOrd="0" parTransId="{381B9D29-08F8-4CE7-A193-010DEFB6053D}" sibTransId="{FB3B235A-AFDF-473B-8886-5E00CAEC9AF8}"/>
    <dgm:cxn modelId="{698C34F1-16CC-472A-9675-F721FE9B9E5E}" srcId="{0A22175F-9E50-4726-A201-531B05BDD5B6}" destId="{C1583B5F-B658-4636-A601-4357E8D5315D}" srcOrd="4" destOrd="0" parTransId="{4174C859-F47D-45B6-BD36-FF92AD4185F1}" sibTransId="{D64CB2E0-8133-4AF3-BE54-8943F8095AE9}"/>
    <dgm:cxn modelId="{D19C3EB7-42AF-4D96-9FD8-9970F41E48E8}" type="presParOf" srcId="{5C57B3EE-E7F9-49CE-835D-EF74F2DCB7CC}" destId="{63005BE7-3469-43AD-8513-7909B56C13B4}" srcOrd="0" destOrd="0" presId="urn:microsoft.com/office/officeart/2008/layout/VerticalCurvedList"/>
    <dgm:cxn modelId="{B16599C9-6BC7-40D9-B470-3F001A147D6E}" type="presParOf" srcId="{63005BE7-3469-43AD-8513-7909B56C13B4}" destId="{A55325B9-F140-4749-B248-BDA4897718C3}" srcOrd="0" destOrd="0" presId="urn:microsoft.com/office/officeart/2008/layout/VerticalCurvedList"/>
    <dgm:cxn modelId="{A7743560-D2F3-4DD0-B5C8-D07CCE50C3D5}" type="presParOf" srcId="{A55325B9-F140-4749-B248-BDA4897718C3}" destId="{FF5FD416-8277-4821-B15C-39EFD75502F7}" srcOrd="0" destOrd="0" presId="urn:microsoft.com/office/officeart/2008/layout/VerticalCurvedList"/>
    <dgm:cxn modelId="{BECCED54-0D3C-4A96-9D2C-589644E6BD86}" type="presParOf" srcId="{A55325B9-F140-4749-B248-BDA4897718C3}" destId="{B710228F-41CA-41E4-A072-038F184BFE0A}" srcOrd="1" destOrd="0" presId="urn:microsoft.com/office/officeart/2008/layout/VerticalCurvedList"/>
    <dgm:cxn modelId="{CC7BA52F-FC29-42A9-BDDD-05511322B27B}" type="presParOf" srcId="{A55325B9-F140-4749-B248-BDA4897718C3}" destId="{44DA68F0-2BB6-4E75-9469-F307418057B0}" srcOrd="2" destOrd="0" presId="urn:microsoft.com/office/officeart/2008/layout/VerticalCurvedList"/>
    <dgm:cxn modelId="{50DED31D-9882-42F0-B6FE-3BCAEC2CAADF}" type="presParOf" srcId="{A55325B9-F140-4749-B248-BDA4897718C3}" destId="{8A742030-2A7E-402F-A346-DD5EDE4976BE}" srcOrd="3" destOrd="0" presId="urn:microsoft.com/office/officeart/2008/layout/VerticalCurvedList"/>
    <dgm:cxn modelId="{82CC81F9-8DD5-4F73-8827-C28A9BD2AF14}" type="presParOf" srcId="{63005BE7-3469-43AD-8513-7909B56C13B4}" destId="{30D3C256-CFB7-480A-A966-7B86A386D68F}" srcOrd="1" destOrd="0" presId="urn:microsoft.com/office/officeart/2008/layout/VerticalCurvedList"/>
    <dgm:cxn modelId="{60A96419-B4DD-4218-8CB3-25D584D39103}" type="presParOf" srcId="{63005BE7-3469-43AD-8513-7909B56C13B4}" destId="{83E6BF79-68CA-4B32-834F-CF7588D76792}" srcOrd="2" destOrd="0" presId="urn:microsoft.com/office/officeart/2008/layout/VerticalCurvedList"/>
    <dgm:cxn modelId="{FAD2B8BE-1182-45F6-8B29-7E07296C3594}" type="presParOf" srcId="{83E6BF79-68CA-4B32-834F-CF7588D76792}" destId="{7C37C0C5-5ED7-483D-9E7A-E08121B8ADA3}" srcOrd="0" destOrd="0" presId="urn:microsoft.com/office/officeart/2008/layout/VerticalCurvedList"/>
    <dgm:cxn modelId="{3EBF249A-57F0-4B09-ADB7-AF9013E91BE0}" type="presParOf" srcId="{63005BE7-3469-43AD-8513-7909B56C13B4}" destId="{CF124B02-E0ED-4DE1-8EC9-EC9D50CBB9B8}" srcOrd="3" destOrd="0" presId="urn:microsoft.com/office/officeart/2008/layout/VerticalCurvedList"/>
    <dgm:cxn modelId="{81E04588-8548-47D2-BAD3-FC4D4EF07B65}" type="presParOf" srcId="{63005BE7-3469-43AD-8513-7909B56C13B4}" destId="{7923A887-BC23-4E41-A053-6569017E0CD5}" srcOrd="4" destOrd="0" presId="urn:microsoft.com/office/officeart/2008/layout/VerticalCurvedList"/>
    <dgm:cxn modelId="{43D86CA6-7AE9-4FD2-A585-EE8C5CBC3E81}" type="presParOf" srcId="{7923A887-BC23-4E41-A053-6569017E0CD5}" destId="{481168A5-1832-40EB-9EE6-0F0EB529B0FD}" srcOrd="0" destOrd="0" presId="urn:microsoft.com/office/officeart/2008/layout/VerticalCurvedList"/>
    <dgm:cxn modelId="{AFA20DAE-9652-4A6F-98D1-F6AB6C8B6532}" type="presParOf" srcId="{63005BE7-3469-43AD-8513-7909B56C13B4}" destId="{F48BC0AB-2842-41B2-98EC-4C85F15D140C}" srcOrd="5" destOrd="0" presId="urn:microsoft.com/office/officeart/2008/layout/VerticalCurvedList"/>
    <dgm:cxn modelId="{396B296C-3005-443D-A4B1-1D0F3A95D9A2}" type="presParOf" srcId="{63005BE7-3469-43AD-8513-7909B56C13B4}" destId="{B86D93A1-6D2F-4359-B82B-31158A6CB807}" srcOrd="6" destOrd="0" presId="urn:microsoft.com/office/officeart/2008/layout/VerticalCurvedList"/>
    <dgm:cxn modelId="{8BFE1F69-7C68-49D6-84B4-0164B06AD485}" type="presParOf" srcId="{B86D93A1-6D2F-4359-B82B-31158A6CB807}" destId="{7495114B-6915-4BB2-A4B5-BFADEB395892}" srcOrd="0" destOrd="0" presId="urn:microsoft.com/office/officeart/2008/layout/VerticalCurvedList"/>
    <dgm:cxn modelId="{8EFCE037-E59E-4A6E-A885-947D6B0CF661}" type="presParOf" srcId="{63005BE7-3469-43AD-8513-7909B56C13B4}" destId="{23A5D521-006E-4CB2-BCA9-EC3BE9A1188B}" srcOrd="7" destOrd="0" presId="urn:microsoft.com/office/officeart/2008/layout/VerticalCurvedList"/>
    <dgm:cxn modelId="{0F227185-8367-4B1F-A5FF-3D6C1B5C04A9}" type="presParOf" srcId="{63005BE7-3469-43AD-8513-7909B56C13B4}" destId="{DDDEB27D-59A0-445A-BA55-CBA8AAA7D414}" srcOrd="8" destOrd="0" presId="urn:microsoft.com/office/officeart/2008/layout/VerticalCurvedList"/>
    <dgm:cxn modelId="{1A719C39-94DF-40E1-A082-8C6A158DD3F8}" type="presParOf" srcId="{DDDEB27D-59A0-445A-BA55-CBA8AAA7D414}" destId="{754176E6-9619-4766-BEBF-5705EA1F3DD4}" srcOrd="0" destOrd="0" presId="urn:microsoft.com/office/officeart/2008/layout/VerticalCurvedList"/>
    <dgm:cxn modelId="{C4EE88D8-06A5-41C1-8E5D-83D1D661C352}" type="presParOf" srcId="{63005BE7-3469-43AD-8513-7909B56C13B4}" destId="{9F96E16C-BD40-4AF9-AFBC-9C01FC40DDC2}" srcOrd="9" destOrd="0" presId="urn:microsoft.com/office/officeart/2008/layout/VerticalCurvedList"/>
    <dgm:cxn modelId="{346CC48E-6D9A-40A5-984E-453AE2D1E03D}" type="presParOf" srcId="{63005BE7-3469-43AD-8513-7909B56C13B4}" destId="{63037F71-2F9C-4941-B9BD-972E798A4752}" srcOrd="10" destOrd="0" presId="urn:microsoft.com/office/officeart/2008/layout/VerticalCurvedList"/>
    <dgm:cxn modelId="{D43C9795-0C82-4AB1-BC38-E96C15576F1D}" type="presParOf" srcId="{63037F71-2F9C-4941-B9BD-972E798A4752}" destId="{4F91C3CA-3DA2-42D6-9F92-6F4C3301EBAC}" srcOrd="0" destOrd="0" presId="urn:microsoft.com/office/officeart/2008/layout/VerticalCurv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10228F-41CA-41E4-A072-038F184BFE0A}">
      <dsp:nvSpPr>
        <dsp:cNvPr id="0" name=""/>
        <dsp:cNvSpPr/>
      </dsp:nvSpPr>
      <dsp:spPr>
        <a:xfrm>
          <a:off x="-4575175" y="-701495"/>
          <a:ext cx="5450055" cy="5450055"/>
        </a:xfrm>
        <a:prstGeom prst="blockArc">
          <a:avLst>
            <a:gd name="adj1" fmla="val 18900000"/>
            <a:gd name="adj2" fmla="val 2700000"/>
            <a:gd name="adj3" fmla="val 396"/>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3C256-CFB7-480A-A966-7B86A386D68F}">
      <dsp:nvSpPr>
        <dsp:cNvPr id="0" name=""/>
        <dsp:cNvSpPr/>
      </dsp:nvSpPr>
      <dsp:spPr>
        <a:xfrm>
          <a:off x="420009" y="246545"/>
          <a:ext cx="7652008" cy="506045"/>
        </a:xfrm>
        <a:prstGeom prst="rect">
          <a:avLst/>
        </a:prstGeom>
        <a:solidFill>
          <a:schemeClr val="bg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01673" tIns="40640" rIns="40640" bIns="40640" numCol="1" spcCol="1270" anchor="ctr" anchorCtr="0">
          <a:noAutofit/>
        </a:bodyPr>
        <a:lstStyle/>
        <a:p>
          <a:pPr marL="0" lvl="0" indent="0" algn="just" defTabSz="711200">
            <a:lnSpc>
              <a:spcPct val="90000"/>
            </a:lnSpc>
            <a:spcBef>
              <a:spcPct val="0"/>
            </a:spcBef>
            <a:spcAft>
              <a:spcPts val="0"/>
            </a:spcAft>
            <a:buNone/>
          </a:pPr>
          <a:r>
            <a:rPr lang="fr-FR" sz="1600" b="1" kern="1200" dirty="0">
              <a:solidFill>
                <a:schemeClr val="tx1"/>
              </a:solidFill>
              <a:latin typeface="Calibri" pitchFamily="34" charset="0"/>
              <a:cs typeface="Calibri" pitchFamily="34" charset="0"/>
            </a:rPr>
            <a:t>2006 – Ecole d’ingénieur (Bac +5) et stage de fin d’étude chez ATOS</a:t>
          </a:r>
          <a:endParaRPr lang="fr-FR" sz="1600" b="1" kern="1200" dirty="0">
            <a:solidFill>
              <a:schemeClr val="tx1"/>
            </a:solidFill>
            <a:latin typeface="Calibri" pitchFamily="34" charset="0"/>
            <a:cs typeface="Calibri" pitchFamily="34" charset="0"/>
            <a:sym typeface="Calibri"/>
          </a:endParaRPr>
        </a:p>
      </dsp:txBody>
      <dsp:txXfrm>
        <a:off x="420009" y="246545"/>
        <a:ext cx="7652008" cy="506045"/>
      </dsp:txXfrm>
    </dsp:sp>
    <dsp:sp modelId="{7C37C0C5-5ED7-483D-9E7A-E08121B8ADA3}">
      <dsp:nvSpPr>
        <dsp:cNvPr id="0" name=""/>
        <dsp:cNvSpPr/>
      </dsp:nvSpPr>
      <dsp:spPr>
        <a:xfrm>
          <a:off x="66695" y="189604"/>
          <a:ext cx="632556" cy="632556"/>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CF124B02-E0ED-4DE1-8EC9-EC9D50CBB9B8}">
      <dsp:nvSpPr>
        <dsp:cNvPr id="0" name=""/>
        <dsp:cNvSpPr/>
      </dsp:nvSpPr>
      <dsp:spPr>
        <a:xfrm>
          <a:off x="745590" y="1011685"/>
          <a:ext cx="7289391" cy="506045"/>
        </a:xfrm>
        <a:prstGeom prst="rect">
          <a:avLst/>
        </a:prstGeom>
        <a:solidFill>
          <a:schemeClr val="bg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01673" tIns="40640" rIns="40640" bIns="40640" numCol="1" spcCol="1270" anchor="ctr" anchorCtr="0">
          <a:noAutofit/>
        </a:bodyPr>
        <a:lstStyle/>
        <a:p>
          <a:pPr marL="0" lvl="0" indent="0" algn="l" defTabSz="711200">
            <a:lnSpc>
              <a:spcPct val="90000"/>
            </a:lnSpc>
            <a:spcBef>
              <a:spcPct val="0"/>
            </a:spcBef>
            <a:spcAft>
              <a:spcPct val="35000"/>
            </a:spcAft>
            <a:buNone/>
          </a:pPr>
          <a:r>
            <a:rPr lang="fr-FR" sz="1600" b="1" kern="1200" dirty="0">
              <a:solidFill>
                <a:schemeClr val="tx1"/>
              </a:solidFill>
              <a:latin typeface="Calibri" pitchFamily="34" charset="0"/>
              <a:cs typeface="Calibri" pitchFamily="34" charset="0"/>
            </a:rPr>
            <a:t>2007 – </a:t>
          </a:r>
          <a:r>
            <a:rPr lang="fr-FR" sz="1600" b="1" kern="1200" dirty="0">
              <a:solidFill>
                <a:srgbClr val="363534"/>
              </a:solidFill>
              <a:latin typeface="Calibri" pitchFamily="34" charset="0"/>
              <a:ea typeface="+mn-ea"/>
              <a:cs typeface="Calibri" pitchFamily="34" charset="0"/>
            </a:rPr>
            <a:t>Consultant junior &amp; senior java EE </a:t>
          </a:r>
          <a:r>
            <a:rPr lang="fr-FR" sz="1600" b="1" kern="1200" dirty="0">
              <a:solidFill>
                <a:schemeClr val="tx1"/>
              </a:solidFill>
              <a:latin typeface="Calibri" pitchFamily="34" charset="0"/>
              <a:cs typeface="Calibri" pitchFamily="34" charset="0"/>
            </a:rPr>
            <a:t>–</a:t>
          </a:r>
          <a:r>
            <a:rPr lang="fr-FR" sz="1600" b="1" kern="1200" dirty="0">
              <a:solidFill>
                <a:srgbClr val="363534"/>
              </a:solidFill>
              <a:latin typeface="Calibri" pitchFamily="34" charset="0"/>
              <a:ea typeface="+mn-ea"/>
              <a:cs typeface="Calibri" pitchFamily="34" charset="0"/>
            </a:rPr>
            <a:t> ATOS </a:t>
          </a:r>
          <a:r>
            <a:rPr lang="fr-FR" sz="1600" b="0" kern="1200" dirty="0">
              <a:solidFill>
                <a:srgbClr val="363534"/>
              </a:solidFill>
              <a:latin typeface="Calibri" pitchFamily="34" charset="0"/>
              <a:ea typeface="+mn-ea"/>
              <a:cs typeface="Calibri" pitchFamily="34" charset="0"/>
            </a:rPr>
            <a:t>– Plate-forme de dématérialisation multipartenaires (SFR, Orange, Monoprix)</a:t>
          </a:r>
        </a:p>
      </dsp:txBody>
      <dsp:txXfrm>
        <a:off x="745590" y="1011685"/>
        <a:ext cx="7289391" cy="506045"/>
      </dsp:txXfrm>
    </dsp:sp>
    <dsp:sp modelId="{481168A5-1832-40EB-9EE6-0F0EB529B0FD}">
      <dsp:nvSpPr>
        <dsp:cNvPr id="0" name=""/>
        <dsp:cNvSpPr/>
      </dsp:nvSpPr>
      <dsp:spPr>
        <a:xfrm>
          <a:off x="429312" y="948429"/>
          <a:ext cx="632556" cy="632556"/>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F48BC0AB-2842-41B2-98EC-4C85F15D140C}">
      <dsp:nvSpPr>
        <dsp:cNvPr id="0" name=""/>
        <dsp:cNvSpPr/>
      </dsp:nvSpPr>
      <dsp:spPr>
        <a:xfrm>
          <a:off x="856884" y="1770509"/>
          <a:ext cx="7178097" cy="506045"/>
        </a:xfrm>
        <a:prstGeom prst="rect">
          <a:avLst/>
        </a:prstGeom>
        <a:solidFill>
          <a:schemeClr val="bg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01673" tIns="40640" rIns="40640" bIns="40640" numCol="1" spcCol="1270" anchor="ctr" anchorCtr="0">
          <a:noAutofit/>
        </a:bodyPr>
        <a:lstStyle/>
        <a:p>
          <a:pPr marL="0" lvl="0" indent="0" algn="l" defTabSz="711200">
            <a:lnSpc>
              <a:spcPct val="90000"/>
            </a:lnSpc>
            <a:spcBef>
              <a:spcPct val="0"/>
            </a:spcBef>
            <a:spcAft>
              <a:spcPct val="35000"/>
            </a:spcAft>
            <a:buNone/>
          </a:pPr>
          <a:r>
            <a:rPr lang="fr-FR" sz="1600" b="1" kern="1200" dirty="0">
              <a:solidFill>
                <a:srgbClr val="363534"/>
              </a:solidFill>
              <a:latin typeface="Calibri" pitchFamily="34" charset="0"/>
              <a:ea typeface="+mn-ea"/>
              <a:cs typeface="Calibri" pitchFamily="34" charset="0"/>
            </a:rPr>
            <a:t>2012 – Expert technique java EE </a:t>
          </a:r>
          <a:r>
            <a:rPr lang="fr-FR" sz="1600" b="1" kern="1200" dirty="0">
              <a:solidFill>
                <a:schemeClr val="tx1"/>
              </a:solidFill>
              <a:latin typeface="Calibri" pitchFamily="34" charset="0"/>
              <a:cs typeface="Calibri" pitchFamily="34" charset="0"/>
            </a:rPr>
            <a:t>–</a:t>
          </a:r>
          <a:r>
            <a:rPr lang="fr-FR" sz="1600" b="1" kern="1200" dirty="0">
              <a:solidFill>
                <a:srgbClr val="363534"/>
              </a:solidFill>
              <a:latin typeface="Calibri" pitchFamily="34" charset="0"/>
              <a:ea typeface="+mn-ea"/>
              <a:cs typeface="Calibri" pitchFamily="34" charset="0"/>
            </a:rPr>
            <a:t> BNPP </a:t>
          </a:r>
          <a:r>
            <a:rPr lang="fr-FR" sz="1600" b="1" kern="1200" dirty="0" err="1">
              <a:solidFill>
                <a:srgbClr val="363534"/>
              </a:solidFill>
              <a:latin typeface="Calibri" pitchFamily="34" charset="0"/>
              <a:ea typeface="+mn-ea"/>
              <a:cs typeface="Calibri" pitchFamily="34" charset="0"/>
            </a:rPr>
            <a:t>Cardif</a:t>
          </a:r>
          <a:r>
            <a:rPr lang="fr-FR" sz="1600" b="1" kern="1200" dirty="0">
              <a:solidFill>
                <a:srgbClr val="363534"/>
              </a:solidFill>
              <a:latin typeface="Calibri" pitchFamily="34" charset="0"/>
              <a:ea typeface="+mn-ea"/>
              <a:cs typeface="Calibri" pitchFamily="34" charset="0"/>
            </a:rPr>
            <a:t> pour CGI </a:t>
          </a:r>
          <a:r>
            <a:rPr lang="fr-FR" sz="1600" b="0" kern="1200" dirty="0">
              <a:solidFill>
                <a:srgbClr val="363534"/>
              </a:solidFill>
              <a:latin typeface="Calibri" pitchFamily="34" charset="0"/>
              <a:ea typeface="+mn-ea"/>
              <a:cs typeface="Calibri" pitchFamily="34" charset="0"/>
            </a:rPr>
            <a:t>–</a:t>
          </a:r>
          <a:r>
            <a:rPr lang="fr-FR" sz="1600" b="1" kern="1200" dirty="0">
              <a:solidFill>
                <a:srgbClr val="363534"/>
              </a:solidFill>
              <a:latin typeface="Calibri" pitchFamily="34" charset="0"/>
              <a:ea typeface="+mn-ea"/>
              <a:cs typeface="Calibri" pitchFamily="34" charset="0"/>
            </a:rPr>
            <a:t> </a:t>
          </a:r>
          <a:r>
            <a:rPr lang="fr-FR" sz="1600" kern="1200" dirty="0">
              <a:latin typeface="Calibri" panose="020F0502020204030204" pitchFamily="34" charset="0"/>
              <a:cs typeface="Calibri" panose="020F0502020204030204" pitchFamily="34" charset="0"/>
            </a:rPr>
            <a:t>Plate-forme BPM/GED pour le métier succession</a:t>
          </a:r>
          <a:endParaRPr lang="fr-FR" sz="1600" b="1" kern="1200" dirty="0">
            <a:solidFill>
              <a:srgbClr val="363534"/>
            </a:solidFill>
            <a:latin typeface="Calibri" pitchFamily="34" charset="0"/>
            <a:ea typeface="+mn-ea"/>
            <a:cs typeface="Calibri" pitchFamily="34" charset="0"/>
          </a:endParaRPr>
        </a:p>
      </dsp:txBody>
      <dsp:txXfrm>
        <a:off x="856884" y="1770509"/>
        <a:ext cx="7178097" cy="506045"/>
      </dsp:txXfrm>
    </dsp:sp>
    <dsp:sp modelId="{7495114B-6915-4BB2-A4B5-BFADEB395892}">
      <dsp:nvSpPr>
        <dsp:cNvPr id="0" name=""/>
        <dsp:cNvSpPr/>
      </dsp:nvSpPr>
      <dsp:spPr>
        <a:xfrm>
          <a:off x="540606" y="1707254"/>
          <a:ext cx="632556" cy="632556"/>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23A5D521-006E-4CB2-BCA9-EC3BE9A1188B}">
      <dsp:nvSpPr>
        <dsp:cNvPr id="0" name=""/>
        <dsp:cNvSpPr/>
      </dsp:nvSpPr>
      <dsp:spPr>
        <a:xfrm>
          <a:off x="745590" y="2529334"/>
          <a:ext cx="7289391" cy="506045"/>
        </a:xfrm>
        <a:prstGeom prst="rect">
          <a:avLst/>
        </a:prstGeom>
        <a:solidFill>
          <a:schemeClr val="bg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01673" tIns="40640" rIns="40640" bIns="40640" numCol="1" spcCol="1270" anchor="ctr" anchorCtr="0">
          <a:noAutofit/>
        </a:bodyPr>
        <a:lstStyle/>
        <a:p>
          <a:pPr marL="0" lvl="0" indent="0" algn="just" defTabSz="711200">
            <a:lnSpc>
              <a:spcPct val="90000"/>
            </a:lnSpc>
            <a:spcBef>
              <a:spcPct val="0"/>
            </a:spcBef>
            <a:spcAft>
              <a:spcPts val="0"/>
            </a:spcAft>
            <a:buNone/>
          </a:pPr>
          <a:r>
            <a:rPr lang="fr-FR" sz="1600" b="1" kern="1200" dirty="0">
              <a:solidFill>
                <a:schemeClr val="tx1"/>
              </a:solidFill>
              <a:latin typeface="Calibri" pitchFamily="34" charset="0"/>
              <a:cs typeface="Calibri" pitchFamily="34" charset="0"/>
            </a:rPr>
            <a:t>2015 – Expert technique </a:t>
          </a:r>
          <a:r>
            <a:rPr lang="fr-FR" sz="1600" b="1" i="1" kern="1200" dirty="0">
              <a:solidFill>
                <a:schemeClr val="tx1"/>
              </a:solidFill>
              <a:latin typeface="Calibri" pitchFamily="34" charset="0"/>
              <a:cs typeface="Calibri" pitchFamily="34" charset="0"/>
            </a:rPr>
            <a:t>full stack</a:t>
          </a:r>
          <a:r>
            <a:rPr lang="fr-FR" sz="1600" b="1" kern="1200" dirty="0">
              <a:solidFill>
                <a:schemeClr val="tx1"/>
              </a:solidFill>
              <a:latin typeface="Calibri" pitchFamily="34" charset="0"/>
              <a:cs typeface="Calibri" pitchFamily="34" charset="0"/>
            </a:rPr>
            <a:t> –</a:t>
          </a:r>
          <a:r>
            <a:rPr lang="fr-FR" sz="1600" b="0" kern="1200" dirty="0">
              <a:solidFill>
                <a:schemeClr val="tx1"/>
              </a:solidFill>
              <a:latin typeface="Calibri" pitchFamily="34" charset="0"/>
              <a:cs typeface="Calibri" pitchFamily="34" charset="0"/>
            </a:rPr>
            <a:t> </a:t>
          </a:r>
          <a:r>
            <a:rPr lang="fr-FR" sz="1600" b="1" kern="1200" dirty="0">
              <a:solidFill>
                <a:schemeClr val="tx1"/>
              </a:solidFill>
              <a:latin typeface="Calibri" pitchFamily="34" charset="0"/>
              <a:cs typeface="Calibri" pitchFamily="34" charset="0"/>
            </a:rPr>
            <a:t>CALF</a:t>
          </a:r>
          <a:r>
            <a:rPr lang="fr-FR" sz="1600" b="0" kern="1200" dirty="0">
              <a:solidFill>
                <a:schemeClr val="tx1"/>
              </a:solidFill>
              <a:latin typeface="Calibri" pitchFamily="34" charset="0"/>
              <a:cs typeface="Calibri" pitchFamily="34" charset="0"/>
            </a:rPr>
            <a:t> – Refontes applications frontaux agences </a:t>
          </a:r>
          <a:r>
            <a:rPr lang="fr-FR" sz="1600" b="0" i="0" kern="1200" dirty="0">
              <a:solidFill>
                <a:schemeClr val="tx1"/>
              </a:solidFill>
              <a:latin typeface="Calibri" pitchFamily="34" charset="0"/>
              <a:cs typeface="Calibri" pitchFamily="34" charset="0"/>
            </a:rPr>
            <a:t>&amp; formations TMA CGI</a:t>
          </a:r>
        </a:p>
      </dsp:txBody>
      <dsp:txXfrm>
        <a:off x="745590" y="2529334"/>
        <a:ext cx="7289391" cy="506045"/>
      </dsp:txXfrm>
    </dsp:sp>
    <dsp:sp modelId="{754176E6-9619-4766-BEBF-5705EA1F3DD4}">
      <dsp:nvSpPr>
        <dsp:cNvPr id="0" name=""/>
        <dsp:cNvSpPr/>
      </dsp:nvSpPr>
      <dsp:spPr>
        <a:xfrm>
          <a:off x="429312" y="2466079"/>
          <a:ext cx="632556" cy="632556"/>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9F96E16C-BD40-4AF9-AFBC-9C01FC40DDC2}">
      <dsp:nvSpPr>
        <dsp:cNvPr id="0" name=""/>
        <dsp:cNvSpPr/>
      </dsp:nvSpPr>
      <dsp:spPr>
        <a:xfrm>
          <a:off x="382973" y="3288159"/>
          <a:ext cx="7652008" cy="506045"/>
        </a:xfrm>
        <a:prstGeom prst="rect">
          <a:avLst/>
        </a:prstGeom>
        <a:solidFill>
          <a:schemeClr val="bg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01673" tIns="40640" rIns="40640" bIns="40640" numCol="1" spcCol="1270" anchor="ctr" anchorCtr="0">
          <a:noAutofit/>
        </a:bodyPr>
        <a:lstStyle/>
        <a:p>
          <a:pPr marL="0" lvl="0" indent="0" algn="just" defTabSz="711200">
            <a:lnSpc>
              <a:spcPct val="90000"/>
            </a:lnSpc>
            <a:spcBef>
              <a:spcPct val="0"/>
            </a:spcBef>
            <a:spcAft>
              <a:spcPts val="0"/>
            </a:spcAft>
            <a:buNone/>
          </a:pPr>
          <a:r>
            <a:rPr lang="fr-FR" sz="1600" b="1" kern="1200" dirty="0">
              <a:solidFill>
                <a:schemeClr val="tx1"/>
              </a:solidFill>
              <a:latin typeface="Calibri" pitchFamily="34" charset="0"/>
              <a:cs typeface="Calibri" pitchFamily="34" charset="0"/>
            </a:rPr>
            <a:t>Depuis 2016 – Architecte technique/DevOps – SG </a:t>
          </a:r>
          <a:r>
            <a:rPr lang="fr-FR" sz="1600" b="0" kern="1200" dirty="0">
              <a:solidFill>
                <a:schemeClr val="tx1"/>
              </a:solidFill>
              <a:latin typeface="Calibri" pitchFamily="34" charset="0"/>
              <a:cs typeface="Calibri" pitchFamily="34" charset="0"/>
            </a:rPr>
            <a:t>–</a:t>
          </a:r>
          <a:r>
            <a:rPr lang="fr-FR" sz="1600" b="1" kern="1200" dirty="0">
              <a:solidFill>
                <a:schemeClr val="tx1"/>
              </a:solidFill>
              <a:latin typeface="Calibri" pitchFamily="34" charset="0"/>
              <a:cs typeface="Calibri" pitchFamily="34" charset="0"/>
            </a:rPr>
            <a:t> </a:t>
          </a:r>
          <a:r>
            <a:rPr lang="fr-FR" sz="1600" b="0" kern="1200" dirty="0">
              <a:solidFill>
                <a:schemeClr val="tx1"/>
              </a:solidFill>
              <a:latin typeface="Calibri" pitchFamily="34" charset="0"/>
              <a:cs typeface="Calibri" pitchFamily="34" charset="0"/>
            </a:rPr>
            <a:t>Projet Harmonie (socle générique digitalisation de processus) &amp; missions courtes CGI</a:t>
          </a:r>
        </a:p>
      </dsp:txBody>
      <dsp:txXfrm>
        <a:off x="382973" y="3288159"/>
        <a:ext cx="7652008" cy="506045"/>
      </dsp:txXfrm>
    </dsp:sp>
    <dsp:sp modelId="{4F91C3CA-3DA2-42D6-9F92-6F4C3301EBAC}">
      <dsp:nvSpPr>
        <dsp:cNvPr id="0" name=""/>
        <dsp:cNvSpPr/>
      </dsp:nvSpPr>
      <dsp:spPr>
        <a:xfrm>
          <a:off x="66695" y="3224903"/>
          <a:ext cx="632556" cy="632556"/>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A2E8FD-2AFE-4B1E-9D19-015693014FEA}" type="datetimeFigureOut">
              <a:rPr lang="en-US" smtClean="0">
                <a:latin typeface="Arial" pitchFamily="34" charset="0"/>
              </a:rPr>
              <a:pPr/>
              <a:t>12/11/2019</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3D0142-0A92-499C-9E53-36958F98D275}" type="slidenum">
              <a:rPr lang="en-US" smtClean="0">
                <a:latin typeface="Arial" pitchFamily="34" charset="0"/>
              </a:rPr>
              <a:pPr/>
              <a:t>‹N°›</a:t>
            </a:fld>
            <a:endParaRPr lang="en-US" dirty="0">
              <a:latin typeface="Arial" pitchFamily="34" charset="0"/>
            </a:endParaRPr>
          </a:p>
        </p:txBody>
      </p:sp>
    </p:spTree>
    <p:extLst>
      <p:ext uri="{BB962C8B-B14F-4D97-AF65-F5344CB8AC3E}">
        <p14:creationId xmlns:p14="http://schemas.microsoft.com/office/powerpoint/2010/main" val="9873460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B5D7A87D-1CDA-443F-BAE3-82C9C05446C3}" type="datetimeFigureOut">
              <a:rPr lang="en-US" smtClean="0"/>
              <a:pPr/>
              <a:t>12/11/2019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20B9C825-F38E-45BB-92C1-043DE61C9183}" type="slidenum">
              <a:rPr lang="en-US" smtClean="0"/>
              <a:pPr/>
              <a:t>‹N°›</a:t>
            </a:fld>
            <a:endParaRPr lang="en-US" dirty="0"/>
          </a:p>
        </p:txBody>
      </p:sp>
    </p:spTree>
    <p:extLst>
      <p:ext uri="{BB962C8B-B14F-4D97-AF65-F5344CB8AC3E}">
        <p14:creationId xmlns:p14="http://schemas.microsoft.com/office/powerpoint/2010/main" val="1922721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age 3">
    <p:bg>
      <p:bgRef idx="1001">
        <a:schemeClr val="bg1"/>
      </p:bgRef>
    </p:bg>
    <p:spTree>
      <p:nvGrpSpPr>
        <p:cNvPr id="1" name=""/>
        <p:cNvGrpSpPr/>
        <p:nvPr/>
      </p:nvGrpSpPr>
      <p:grpSpPr>
        <a:xfrm>
          <a:off x="0" y="0"/>
          <a:ext cx="0" cy="0"/>
          <a:chOff x="0" y="0"/>
          <a:chExt cx="0" cy="0"/>
        </a:xfrm>
      </p:grpSpPr>
      <p:sp>
        <p:nvSpPr>
          <p:cNvPr id="20" name="Rectangle 19"/>
          <p:cNvSpPr/>
          <p:nvPr userDrawn="1"/>
        </p:nvSpPr>
        <p:spPr bwMode="white">
          <a:xfrm>
            <a:off x="0" y="0"/>
            <a:ext cx="12192000" cy="1268413"/>
          </a:xfrm>
          <a:prstGeom prst="rect">
            <a:avLst/>
          </a:prstGeom>
          <a:solidFill>
            <a:srgbClr val="FFFFFF"/>
          </a:soli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pic>
        <p:nvPicPr>
          <p:cNvPr id="23" name="Picture 2" descr="\\.psf\Home\Desktop\CGI Connectors - RGB - cover.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0798" t="-4910" r="24180" b="-1223"/>
          <a:stretch/>
        </p:blipFill>
        <p:spPr bwMode="auto">
          <a:xfrm>
            <a:off x="-8792" y="1"/>
            <a:ext cx="8864071" cy="68595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userDrawn="1">
            <p:ph type="ctrTitle"/>
          </p:nvPr>
        </p:nvSpPr>
        <p:spPr bwMode="gray">
          <a:xfrm>
            <a:off x="5448300" y="1925468"/>
            <a:ext cx="6177644" cy="1244816"/>
          </a:xfrm>
        </p:spPr>
        <p:txBody>
          <a:bodyPr wrap="square" lIns="0" tIns="0" rIns="0" bIns="0" anchor="b" anchorCtr="0">
            <a:normAutofit/>
          </a:bodyPr>
          <a:lstStyle>
            <a:lvl1pPr algn="l">
              <a:defRPr sz="3600" b="0" baseline="0">
                <a:solidFill>
                  <a:schemeClr val="tx2"/>
                </a:solidFill>
              </a:defRPr>
            </a:lvl1pPr>
          </a:lstStyle>
          <a:p>
            <a:r>
              <a:rPr lang="en-US" noProof="0" dirty="0"/>
              <a:t>Click to edit Master title style</a:t>
            </a:r>
          </a:p>
        </p:txBody>
      </p:sp>
      <p:sp>
        <p:nvSpPr>
          <p:cNvPr id="3" name="Subtitle 2"/>
          <p:cNvSpPr>
            <a:spLocks noGrp="1"/>
          </p:cNvSpPr>
          <p:nvPr>
            <p:ph type="subTitle" idx="1"/>
          </p:nvPr>
        </p:nvSpPr>
        <p:spPr>
          <a:xfrm>
            <a:off x="5448300" y="3401485"/>
            <a:ext cx="6193970" cy="1954286"/>
          </a:xfrm>
          <a:prstGeom prst="rect">
            <a:avLst/>
          </a:prstGeom>
        </p:spPr>
        <p:txBody>
          <a:bodyPr lIns="0" tIns="0" rIns="0" bIns="0" anchor="t" anchorCtr="0">
            <a:normAutofit/>
          </a:bodyPr>
          <a:lstStyle>
            <a:lvl1pPr marL="0" indent="0" algn="l">
              <a:spcBef>
                <a:spcPts val="0"/>
              </a:spcBef>
              <a:buNone/>
              <a:defRPr lang="en-GB" sz="2400" b="1" kern="1200" noProof="0" dirty="0">
                <a:solidFill>
                  <a:srgbClr val="5A5A5A"/>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grpSp>
        <p:nvGrpSpPr>
          <p:cNvPr id="5" name="Group 4" title="&lt;IGNORE&gt;"/>
          <p:cNvGrpSpPr/>
          <p:nvPr userDrawn="1"/>
        </p:nvGrpSpPr>
        <p:grpSpPr>
          <a:xfrm>
            <a:off x="9025200" y="0"/>
            <a:ext cx="3166763" cy="3168734"/>
            <a:chOff x="9028942" y="0"/>
            <a:chExt cx="3166763" cy="3168734"/>
          </a:xfrm>
        </p:grpSpPr>
        <p:sp>
          <p:nvSpPr>
            <p:cNvPr id="4" name="Rectangle 3"/>
            <p:cNvSpPr/>
            <p:nvPr userDrawn="1"/>
          </p:nvSpPr>
          <p:spPr bwMode="white">
            <a:xfrm>
              <a:off x="10862441" y="368300"/>
              <a:ext cx="958084" cy="340586"/>
            </a:xfrm>
            <a:prstGeom prst="rect">
              <a:avLst/>
            </a:prstGeom>
            <a:solidFill>
              <a:srgbClr val="FFFFFF"/>
            </a:soli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grpSp>
          <p:nvGrpSpPr>
            <p:cNvPr id="7" name="Group 4"/>
            <p:cNvGrpSpPr>
              <a:grpSpLocks noChangeAspect="1"/>
            </p:cNvGrpSpPr>
            <p:nvPr userDrawn="1"/>
          </p:nvGrpSpPr>
          <p:grpSpPr bwMode="gray">
            <a:xfrm>
              <a:off x="9028942" y="0"/>
              <a:ext cx="3166763" cy="3168734"/>
              <a:chOff x="1260" y="0"/>
              <a:chExt cx="3240" cy="3240"/>
            </a:xfrm>
          </p:grpSpPr>
          <p:sp>
            <p:nvSpPr>
              <p:cNvPr id="8" name="AutoShape 3"/>
              <p:cNvSpPr>
                <a:spLocks noChangeAspect="1" noChangeArrowheads="1" noTextEdit="1"/>
              </p:cNvSpPr>
              <p:nvPr userDrawn="1"/>
            </p:nvSpPr>
            <p:spPr bwMode="gray">
              <a:xfrm>
                <a:off x="1260" y="0"/>
                <a:ext cx="3240" cy="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
              <p:cNvSpPr>
                <a:spLocks/>
              </p:cNvSpPr>
              <p:nvPr userDrawn="1"/>
            </p:nvSpPr>
            <p:spPr bwMode="gray">
              <a:xfrm>
                <a:off x="1260" y="0"/>
                <a:ext cx="3240" cy="3240"/>
              </a:xfrm>
              <a:custGeom>
                <a:avLst/>
                <a:gdLst>
                  <a:gd name="T0" fmla="*/ 0 w 3240"/>
                  <a:gd name="T1" fmla="*/ 0 h 3240"/>
                  <a:gd name="T2" fmla="*/ 0 w 3240"/>
                  <a:gd name="T3" fmla="*/ 374 h 3240"/>
                  <a:gd name="T4" fmla="*/ 2866 w 3240"/>
                  <a:gd name="T5" fmla="*/ 374 h 3240"/>
                  <a:gd name="T6" fmla="*/ 2866 w 3240"/>
                  <a:gd name="T7" fmla="*/ 3240 h 3240"/>
                  <a:gd name="T8" fmla="*/ 3240 w 3240"/>
                  <a:gd name="T9" fmla="*/ 3240 h 3240"/>
                  <a:gd name="T10" fmla="*/ 3240 w 3240"/>
                  <a:gd name="T11" fmla="*/ 0 h 3240"/>
                  <a:gd name="T12" fmla="*/ 0 w 3240"/>
                  <a:gd name="T13" fmla="*/ 0 h 3240"/>
                </a:gdLst>
                <a:ahLst/>
                <a:cxnLst>
                  <a:cxn ang="0">
                    <a:pos x="T0" y="T1"/>
                  </a:cxn>
                  <a:cxn ang="0">
                    <a:pos x="T2" y="T3"/>
                  </a:cxn>
                  <a:cxn ang="0">
                    <a:pos x="T4" y="T5"/>
                  </a:cxn>
                  <a:cxn ang="0">
                    <a:pos x="T6" y="T7"/>
                  </a:cxn>
                  <a:cxn ang="0">
                    <a:pos x="T8" y="T9"/>
                  </a:cxn>
                  <a:cxn ang="0">
                    <a:pos x="T10" y="T11"/>
                  </a:cxn>
                  <a:cxn ang="0">
                    <a:pos x="T12" y="T13"/>
                  </a:cxn>
                </a:cxnLst>
                <a:rect l="0" t="0" r="r" b="b"/>
                <a:pathLst>
                  <a:path w="3240" h="3240">
                    <a:moveTo>
                      <a:pt x="0" y="0"/>
                    </a:moveTo>
                    <a:lnTo>
                      <a:pt x="0" y="374"/>
                    </a:lnTo>
                    <a:lnTo>
                      <a:pt x="2866" y="374"/>
                    </a:lnTo>
                    <a:lnTo>
                      <a:pt x="2866" y="3240"/>
                    </a:lnTo>
                    <a:lnTo>
                      <a:pt x="3240" y="3240"/>
                    </a:lnTo>
                    <a:lnTo>
                      <a:pt x="3240" y="0"/>
                    </a:lnTo>
                    <a:lnTo>
                      <a:pt x="0" y="0"/>
                    </a:lnTo>
                    <a:close/>
                  </a:path>
                </a:pathLst>
              </a:custGeom>
              <a:gradFill>
                <a:gsLst>
                  <a:gs pos="0">
                    <a:srgbClr val="E16A00"/>
                  </a:gs>
                  <a:gs pos="50000">
                    <a:srgbClr val="E31937"/>
                  </a:gs>
                  <a:gs pos="100000">
                    <a:srgbClr val="991F3D"/>
                  </a:gs>
                </a:gsLst>
                <a:lin ang="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noEditPoints="1"/>
              </p:cNvSpPr>
              <p:nvPr userDrawn="1"/>
            </p:nvSpPr>
            <p:spPr bwMode="gray">
              <a:xfrm>
                <a:off x="1938" y="1380"/>
                <a:ext cx="1814" cy="132"/>
              </a:xfrm>
              <a:custGeom>
                <a:avLst/>
                <a:gdLst>
                  <a:gd name="T0" fmla="*/ 10511 w 10511"/>
                  <a:gd name="T1" fmla="*/ 603 h 769"/>
                  <a:gd name="T2" fmla="*/ 10353 w 10511"/>
                  <a:gd name="T3" fmla="*/ 36 h 769"/>
                  <a:gd name="T4" fmla="*/ 10210 w 10511"/>
                  <a:gd name="T5" fmla="*/ 251 h 769"/>
                  <a:gd name="T6" fmla="*/ 9927 w 10511"/>
                  <a:gd name="T7" fmla="*/ 356 h 769"/>
                  <a:gd name="T8" fmla="*/ 9378 w 10511"/>
                  <a:gd name="T9" fmla="*/ 384 h 769"/>
                  <a:gd name="T10" fmla="*/ 9461 w 10511"/>
                  <a:gd name="T11" fmla="*/ 461 h 769"/>
                  <a:gd name="T12" fmla="*/ 9629 w 10511"/>
                  <a:gd name="T13" fmla="*/ 229 h 769"/>
                  <a:gd name="T14" fmla="*/ 8751 w 10511"/>
                  <a:gd name="T15" fmla="*/ 231 h 769"/>
                  <a:gd name="T16" fmla="*/ 9294 w 10511"/>
                  <a:gd name="T17" fmla="*/ 603 h 769"/>
                  <a:gd name="T18" fmla="*/ 8952 w 10511"/>
                  <a:gd name="T19" fmla="*/ 603 h 769"/>
                  <a:gd name="T20" fmla="*/ 8754 w 10511"/>
                  <a:gd name="T21" fmla="*/ 603 h 769"/>
                  <a:gd name="T22" fmla="*/ 8543 w 10511"/>
                  <a:gd name="T23" fmla="*/ 538 h 769"/>
                  <a:gd name="T24" fmla="*/ 8370 w 10511"/>
                  <a:gd name="T25" fmla="*/ 230 h 769"/>
                  <a:gd name="T26" fmla="*/ 8305 w 10511"/>
                  <a:gd name="T27" fmla="*/ 166 h 769"/>
                  <a:gd name="T28" fmla="*/ 7719 w 10511"/>
                  <a:gd name="T29" fmla="*/ 157 h 769"/>
                  <a:gd name="T30" fmla="*/ 8049 w 10511"/>
                  <a:gd name="T31" fmla="*/ 603 h 769"/>
                  <a:gd name="T32" fmla="*/ 7779 w 10511"/>
                  <a:gd name="T33" fmla="*/ 317 h 769"/>
                  <a:gd name="T34" fmla="*/ 7509 w 10511"/>
                  <a:gd name="T35" fmla="*/ 603 h 769"/>
                  <a:gd name="T36" fmla="*/ 7255 w 10511"/>
                  <a:gd name="T37" fmla="*/ 157 h 769"/>
                  <a:gd name="T38" fmla="*/ 7287 w 10511"/>
                  <a:gd name="T39" fmla="*/ 227 h 769"/>
                  <a:gd name="T40" fmla="*/ 6977 w 10511"/>
                  <a:gd name="T41" fmla="*/ 220 h 769"/>
                  <a:gd name="T42" fmla="*/ 6334 w 10511"/>
                  <a:gd name="T43" fmla="*/ 223 h 769"/>
                  <a:gd name="T44" fmla="*/ 6492 w 10511"/>
                  <a:gd name="T45" fmla="*/ 612 h 769"/>
                  <a:gd name="T46" fmla="*/ 6545 w 10511"/>
                  <a:gd name="T47" fmla="*/ 539 h 769"/>
                  <a:gd name="T48" fmla="*/ 6367 w 10511"/>
                  <a:gd name="T49" fmla="*/ 315 h 769"/>
                  <a:gd name="T50" fmla="*/ 5933 w 10511"/>
                  <a:gd name="T51" fmla="*/ 501 h 769"/>
                  <a:gd name="T52" fmla="*/ 5840 w 10511"/>
                  <a:gd name="T53" fmla="*/ 480 h 769"/>
                  <a:gd name="T54" fmla="*/ 6147 w 10511"/>
                  <a:gd name="T55" fmla="*/ 307 h 769"/>
                  <a:gd name="T56" fmla="*/ 5262 w 10511"/>
                  <a:gd name="T57" fmla="*/ 173 h 769"/>
                  <a:gd name="T58" fmla="*/ 5351 w 10511"/>
                  <a:gd name="T59" fmla="*/ 550 h 769"/>
                  <a:gd name="T60" fmla="*/ 5252 w 10511"/>
                  <a:gd name="T61" fmla="*/ 256 h 769"/>
                  <a:gd name="T62" fmla="*/ 4864 w 10511"/>
                  <a:gd name="T63" fmla="*/ 161 h 769"/>
                  <a:gd name="T64" fmla="*/ 4894 w 10511"/>
                  <a:gd name="T65" fmla="*/ 220 h 769"/>
                  <a:gd name="T66" fmla="*/ 4614 w 10511"/>
                  <a:gd name="T67" fmla="*/ 230 h 769"/>
                  <a:gd name="T68" fmla="*/ 4512 w 10511"/>
                  <a:gd name="T69" fmla="*/ 599 h 769"/>
                  <a:gd name="T70" fmla="*/ 4527 w 10511"/>
                  <a:gd name="T71" fmla="*/ 167 h 769"/>
                  <a:gd name="T72" fmla="*/ 3839 w 10511"/>
                  <a:gd name="T73" fmla="*/ 173 h 769"/>
                  <a:gd name="T74" fmla="*/ 3928 w 10511"/>
                  <a:gd name="T75" fmla="*/ 550 h 769"/>
                  <a:gd name="T76" fmla="*/ 3828 w 10511"/>
                  <a:gd name="T77" fmla="*/ 256 h 769"/>
                  <a:gd name="T78" fmla="*/ 3339 w 10511"/>
                  <a:gd name="T79" fmla="*/ 390 h 769"/>
                  <a:gd name="T80" fmla="*/ 3379 w 10511"/>
                  <a:gd name="T81" fmla="*/ 596 h 769"/>
                  <a:gd name="T82" fmla="*/ 3637 w 10511"/>
                  <a:gd name="T83" fmla="*/ 240 h 769"/>
                  <a:gd name="T84" fmla="*/ 3171 w 10511"/>
                  <a:gd name="T85" fmla="*/ 251 h 769"/>
                  <a:gd name="T86" fmla="*/ 2889 w 10511"/>
                  <a:gd name="T87" fmla="*/ 356 h 769"/>
                  <a:gd name="T88" fmla="*/ 2340 w 10511"/>
                  <a:gd name="T89" fmla="*/ 384 h 769"/>
                  <a:gd name="T90" fmla="*/ 2423 w 10511"/>
                  <a:gd name="T91" fmla="*/ 461 h 769"/>
                  <a:gd name="T92" fmla="*/ 2590 w 10511"/>
                  <a:gd name="T93" fmla="*/ 229 h 769"/>
                  <a:gd name="T94" fmla="*/ 2181 w 10511"/>
                  <a:gd name="T95" fmla="*/ 166 h 769"/>
                  <a:gd name="T96" fmla="*/ 1962 w 10511"/>
                  <a:gd name="T97" fmla="*/ 259 h 769"/>
                  <a:gd name="T98" fmla="*/ 1893 w 10511"/>
                  <a:gd name="T99" fmla="*/ 167 h 769"/>
                  <a:gd name="T100" fmla="*/ 1541 w 10511"/>
                  <a:gd name="T101" fmla="*/ 173 h 769"/>
                  <a:gd name="T102" fmla="*/ 1630 w 10511"/>
                  <a:gd name="T103" fmla="*/ 550 h 769"/>
                  <a:gd name="T104" fmla="*/ 1530 w 10511"/>
                  <a:gd name="T105" fmla="*/ 256 h 769"/>
                  <a:gd name="T106" fmla="*/ 1043 w 10511"/>
                  <a:gd name="T107" fmla="*/ 272 h 769"/>
                  <a:gd name="T108" fmla="*/ 1281 w 10511"/>
                  <a:gd name="T109" fmla="*/ 381 h 769"/>
                  <a:gd name="T110" fmla="*/ 1357 w 10511"/>
                  <a:gd name="T111" fmla="*/ 386 h 769"/>
                  <a:gd name="T112" fmla="*/ 1015 w 10511"/>
                  <a:gd name="T113" fmla="*/ 769 h 769"/>
                  <a:gd name="T114" fmla="*/ 880 w 10511"/>
                  <a:gd name="T115" fmla="*/ 603 h 769"/>
                  <a:gd name="T116" fmla="*/ 80 w 10511"/>
                  <a:gd name="T117" fmla="*/ 259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511" h="769">
                    <a:moveTo>
                      <a:pt x="10511" y="167"/>
                    </a:moveTo>
                    <a:cubicBezTo>
                      <a:pt x="10511" y="230"/>
                      <a:pt x="10511" y="230"/>
                      <a:pt x="10511" y="230"/>
                    </a:cubicBezTo>
                    <a:cubicBezTo>
                      <a:pt x="10424" y="230"/>
                      <a:pt x="10424" y="230"/>
                      <a:pt x="10424" y="230"/>
                    </a:cubicBezTo>
                    <a:cubicBezTo>
                      <a:pt x="10424" y="501"/>
                      <a:pt x="10424" y="501"/>
                      <a:pt x="10424" y="501"/>
                    </a:cubicBezTo>
                    <a:cubicBezTo>
                      <a:pt x="10424" y="509"/>
                      <a:pt x="10425" y="516"/>
                      <a:pt x="10427" y="521"/>
                    </a:cubicBezTo>
                    <a:cubicBezTo>
                      <a:pt x="10428" y="526"/>
                      <a:pt x="10431" y="530"/>
                      <a:pt x="10435" y="533"/>
                    </a:cubicBezTo>
                    <a:cubicBezTo>
                      <a:pt x="10439" y="536"/>
                      <a:pt x="10444" y="538"/>
                      <a:pt x="10451" y="538"/>
                    </a:cubicBezTo>
                    <a:cubicBezTo>
                      <a:pt x="10458" y="540"/>
                      <a:pt x="10467" y="540"/>
                      <a:pt x="10478" y="540"/>
                    </a:cubicBezTo>
                    <a:cubicBezTo>
                      <a:pt x="10511" y="540"/>
                      <a:pt x="10511" y="540"/>
                      <a:pt x="10511" y="540"/>
                    </a:cubicBezTo>
                    <a:cubicBezTo>
                      <a:pt x="10511" y="603"/>
                      <a:pt x="10511" y="603"/>
                      <a:pt x="10511" y="603"/>
                    </a:cubicBezTo>
                    <a:cubicBezTo>
                      <a:pt x="10457" y="603"/>
                      <a:pt x="10457" y="603"/>
                      <a:pt x="10457" y="603"/>
                    </a:cubicBezTo>
                    <a:cubicBezTo>
                      <a:pt x="10438" y="603"/>
                      <a:pt x="10422" y="602"/>
                      <a:pt x="10409" y="599"/>
                    </a:cubicBezTo>
                    <a:cubicBezTo>
                      <a:pt x="10396" y="597"/>
                      <a:pt x="10385" y="592"/>
                      <a:pt x="10377" y="585"/>
                    </a:cubicBezTo>
                    <a:cubicBezTo>
                      <a:pt x="10369" y="579"/>
                      <a:pt x="10363" y="569"/>
                      <a:pt x="10359" y="557"/>
                    </a:cubicBezTo>
                    <a:cubicBezTo>
                      <a:pt x="10355" y="544"/>
                      <a:pt x="10353" y="528"/>
                      <a:pt x="10353" y="508"/>
                    </a:cubicBezTo>
                    <a:cubicBezTo>
                      <a:pt x="10353" y="230"/>
                      <a:pt x="10353" y="230"/>
                      <a:pt x="10353" y="230"/>
                    </a:cubicBezTo>
                    <a:cubicBezTo>
                      <a:pt x="10278" y="230"/>
                      <a:pt x="10278" y="230"/>
                      <a:pt x="10278" y="230"/>
                    </a:cubicBezTo>
                    <a:cubicBezTo>
                      <a:pt x="10278" y="167"/>
                      <a:pt x="10278" y="167"/>
                      <a:pt x="10278" y="167"/>
                    </a:cubicBezTo>
                    <a:cubicBezTo>
                      <a:pt x="10353" y="167"/>
                      <a:pt x="10353" y="167"/>
                      <a:pt x="10353" y="167"/>
                    </a:cubicBezTo>
                    <a:cubicBezTo>
                      <a:pt x="10353" y="36"/>
                      <a:pt x="10353" y="36"/>
                      <a:pt x="10353" y="36"/>
                    </a:cubicBezTo>
                    <a:cubicBezTo>
                      <a:pt x="10424" y="36"/>
                      <a:pt x="10424" y="36"/>
                      <a:pt x="10424" y="36"/>
                    </a:cubicBezTo>
                    <a:cubicBezTo>
                      <a:pt x="10424" y="167"/>
                      <a:pt x="10424" y="167"/>
                      <a:pt x="10424" y="167"/>
                    </a:cubicBezTo>
                    <a:lnTo>
                      <a:pt x="10511" y="167"/>
                    </a:lnTo>
                    <a:close/>
                    <a:moveTo>
                      <a:pt x="9923" y="167"/>
                    </a:moveTo>
                    <a:cubicBezTo>
                      <a:pt x="9923" y="236"/>
                      <a:pt x="9923" y="236"/>
                      <a:pt x="9923" y="236"/>
                    </a:cubicBezTo>
                    <a:cubicBezTo>
                      <a:pt x="9925" y="236"/>
                      <a:pt x="9925" y="236"/>
                      <a:pt x="9925" y="236"/>
                    </a:cubicBezTo>
                    <a:cubicBezTo>
                      <a:pt x="9955" y="183"/>
                      <a:pt x="10002" y="157"/>
                      <a:pt x="10067" y="157"/>
                    </a:cubicBezTo>
                    <a:cubicBezTo>
                      <a:pt x="10095" y="157"/>
                      <a:pt x="10119" y="160"/>
                      <a:pt x="10138" y="168"/>
                    </a:cubicBezTo>
                    <a:cubicBezTo>
                      <a:pt x="10157" y="176"/>
                      <a:pt x="10173" y="187"/>
                      <a:pt x="10185" y="201"/>
                    </a:cubicBezTo>
                    <a:cubicBezTo>
                      <a:pt x="10196" y="215"/>
                      <a:pt x="10205" y="232"/>
                      <a:pt x="10210" y="251"/>
                    </a:cubicBezTo>
                    <a:cubicBezTo>
                      <a:pt x="10215" y="271"/>
                      <a:pt x="10217" y="293"/>
                      <a:pt x="10217" y="316"/>
                    </a:cubicBezTo>
                    <a:cubicBezTo>
                      <a:pt x="10217" y="603"/>
                      <a:pt x="10217" y="603"/>
                      <a:pt x="10217" y="603"/>
                    </a:cubicBezTo>
                    <a:cubicBezTo>
                      <a:pt x="10145" y="603"/>
                      <a:pt x="10145" y="603"/>
                      <a:pt x="10145" y="603"/>
                    </a:cubicBezTo>
                    <a:cubicBezTo>
                      <a:pt x="10145" y="308"/>
                      <a:pt x="10145" y="308"/>
                      <a:pt x="10145" y="308"/>
                    </a:cubicBezTo>
                    <a:cubicBezTo>
                      <a:pt x="10145" y="281"/>
                      <a:pt x="10137" y="259"/>
                      <a:pt x="10121" y="243"/>
                    </a:cubicBezTo>
                    <a:cubicBezTo>
                      <a:pt x="10106" y="228"/>
                      <a:pt x="10084" y="220"/>
                      <a:pt x="10056" y="220"/>
                    </a:cubicBezTo>
                    <a:cubicBezTo>
                      <a:pt x="10034" y="220"/>
                      <a:pt x="10015" y="223"/>
                      <a:pt x="10000" y="230"/>
                    </a:cubicBezTo>
                    <a:cubicBezTo>
                      <a:pt x="9983" y="237"/>
                      <a:pt x="9970" y="246"/>
                      <a:pt x="9959" y="259"/>
                    </a:cubicBezTo>
                    <a:cubicBezTo>
                      <a:pt x="9949" y="271"/>
                      <a:pt x="9941" y="286"/>
                      <a:pt x="9935" y="302"/>
                    </a:cubicBezTo>
                    <a:cubicBezTo>
                      <a:pt x="9930" y="319"/>
                      <a:pt x="9927" y="337"/>
                      <a:pt x="9927" y="356"/>
                    </a:cubicBezTo>
                    <a:cubicBezTo>
                      <a:pt x="9927" y="603"/>
                      <a:pt x="9927" y="603"/>
                      <a:pt x="9927" y="603"/>
                    </a:cubicBezTo>
                    <a:cubicBezTo>
                      <a:pt x="9856" y="603"/>
                      <a:pt x="9856" y="603"/>
                      <a:pt x="9856" y="603"/>
                    </a:cubicBezTo>
                    <a:cubicBezTo>
                      <a:pt x="9856" y="167"/>
                      <a:pt x="9856" y="167"/>
                      <a:pt x="9856" y="167"/>
                    </a:cubicBezTo>
                    <a:lnTo>
                      <a:pt x="9923" y="167"/>
                    </a:lnTo>
                    <a:close/>
                    <a:moveTo>
                      <a:pt x="9711" y="575"/>
                    </a:moveTo>
                    <a:cubicBezTo>
                      <a:pt x="9678" y="600"/>
                      <a:pt x="9637" y="612"/>
                      <a:pt x="9588" y="612"/>
                    </a:cubicBezTo>
                    <a:cubicBezTo>
                      <a:pt x="9553" y="612"/>
                      <a:pt x="9523" y="607"/>
                      <a:pt x="9497" y="595"/>
                    </a:cubicBezTo>
                    <a:cubicBezTo>
                      <a:pt x="9472" y="584"/>
                      <a:pt x="9450" y="568"/>
                      <a:pt x="9433" y="548"/>
                    </a:cubicBezTo>
                    <a:cubicBezTo>
                      <a:pt x="9415" y="528"/>
                      <a:pt x="9402" y="504"/>
                      <a:pt x="9393" y="476"/>
                    </a:cubicBezTo>
                    <a:cubicBezTo>
                      <a:pt x="9385" y="447"/>
                      <a:pt x="9380" y="417"/>
                      <a:pt x="9378" y="384"/>
                    </a:cubicBezTo>
                    <a:cubicBezTo>
                      <a:pt x="9378" y="350"/>
                      <a:pt x="9384" y="320"/>
                      <a:pt x="9394" y="293"/>
                    </a:cubicBezTo>
                    <a:cubicBezTo>
                      <a:pt x="9404" y="265"/>
                      <a:pt x="9418" y="241"/>
                      <a:pt x="9437" y="221"/>
                    </a:cubicBezTo>
                    <a:cubicBezTo>
                      <a:pt x="9455" y="200"/>
                      <a:pt x="9476" y="185"/>
                      <a:pt x="9501" y="173"/>
                    </a:cubicBezTo>
                    <a:cubicBezTo>
                      <a:pt x="9526" y="162"/>
                      <a:pt x="9554" y="157"/>
                      <a:pt x="9584" y="157"/>
                    </a:cubicBezTo>
                    <a:cubicBezTo>
                      <a:pt x="9622" y="157"/>
                      <a:pt x="9655" y="164"/>
                      <a:pt x="9680" y="181"/>
                    </a:cubicBezTo>
                    <a:cubicBezTo>
                      <a:pt x="9706" y="197"/>
                      <a:pt x="9727" y="217"/>
                      <a:pt x="9742" y="242"/>
                    </a:cubicBezTo>
                    <a:cubicBezTo>
                      <a:pt x="9757" y="266"/>
                      <a:pt x="9768" y="294"/>
                      <a:pt x="9774" y="323"/>
                    </a:cubicBezTo>
                    <a:cubicBezTo>
                      <a:pt x="9780" y="352"/>
                      <a:pt x="9782" y="380"/>
                      <a:pt x="9781" y="406"/>
                    </a:cubicBezTo>
                    <a:cubicBezTo>
                      <a:pt x="9454" y="406"/>
                      <a:pt x="9454" y="406"/>
                      <a:pt x="9454" y="406"/>
                    </a:cubicBezTo>
                    <a:cubicBezTo>
                      <a:pt x="9454" y="425"/>
                      <a:pt x="9456" y="444"/>
                      <a:pt x="9461" y="461"/>
                    </a:cubicBezTo>
                    <a:cubicBezTo>
                      <a:pt x="9466" y="478"/>
                      <a:pt x="9475" y="493"/>
                      <a:pt x="9486" y="506"/>
                    </a:cubicBezTo>
                    <a:cubicBezTo>
                      <a:pt x="9497" y="520"/>
                      <a:pt x="9511" y="530"/>
                      <a:pt x="9529" y="538"/>
                    </a:cubicBezTo>
                    <a:cubicBezTo>
                      <a:pt x="9546" y="546"/>
                      <a:pt x="9567" y="550"/>
                      <a:pt x="9590" y="550"/>
                    </a:cubicBezTo>
                    <a:cubicBezTo>
                      <a:pt x="9621" y="550"/>
                      <a:pt x="9646" y="543"/>
                      <a:pt x="9665" y="529"/>
                    </a:cubicBezTo>
                    <a:cubicBezTo>
                      <a:pt x="9685" y="515"/>
                      <a:pt x="9698" y="493"/>
                      <a:pt x="9703" y="465"/>
                    </a:cubicBezTo>
                    <a:cubicBezTo>
                      <a:pt x="9775" y="465"/>
                      <a:pt x="9775" y="465"/>
                      <a:pt x="9775" y="465"/>
                    </a:cubicBezTo>
                    <a:cubicBezTo>
                      <a:pt x="9765" y="513"/>
                      <a:pt x="9744" y="550"/>
                      <a:pt x="9711" y="575"/>
                    </a:cubicBezTo>
                    <a:moveTo>
                      <a:pt x="9694" y="295"/>
                    </a:moveTo>
                    <a:cubicBezTo>
                      <a:pt x="9687" y="280"/>
                      <a:pt x="9679" y="267"/>
                      <a:pt x="9668" y="256"/>
                    </a:cubicBezTo>
                    <a:cubicBezTo>
                      <a:pt x="9657" y="245"/>
                      <a:pt x="9644" y="236"/>
                      <a:pt x="9629" y="229"/>
                    </a:cubicBezTo>
                    <a:cubicBezTo>
                      <a:pt x="9614" y="223"/>
                      <a:pt x="9597" y="220"/>
                      <a:pt x="9580" y="220"/>
                    </a:cubicBezTo>
                    <a:cubicBezTo>
                      <a:pt x="9561" y="220"/>
                      <a:pt x="9544" y="223"/>
                      <a:pt x="9529" y="229"/>
                    </a:cubicBezTo>
                    <a:cubicBezTo>
                      <a:pt x="9514" y="236"/>
                      <a:pt x="9502" y="245"/>
                      <a:pt x="9491" y="256"/>
                    </a:cubicBezTo>
                    <a:cubicBezTo>
                      <a:pt x="9480" y="267"/>
                      <a:pt x="9472" y="281"/>
                      <a:pt x="9466" y="295"/>
                    </a:cubicBezTo>
                    <a:cubicBezTo>
                      <a:pt x="9459" y="310"/>
                      <a:pt x="9456" y="326"/>
                      <a:pt x="9454" y="343"/>
                    </a:cubicBezTo>
                    <a:cubicBezTo>
                      <a:pt x="9705" y="343"/>
                      <a:pt x="9705" y="343"/>
                      <a:pt x="9705" y="343"/>
                    </a:cubicBezTo>
                    <a:cubicBezTo>
                      <a:pt x="9704" y="326"/>
                      <a:pt x="9700" y="310"/>
                      <a:pt x="9694" y="295"/>
                    </a:cubicBezTo>
                    <a:moveTo>
                      <a:pt x="8750" y="167"/>
                    </a:moveTo>
                    <a:cubicBezTo>
                      <a:pt x="8750" y="231"/>
                      <a:pt x="8750" y="231"/>
                      <a:pt x="8750" y="231"/>
                    </a:cubicBezTo>
                    <a:cubicBezTo>
                      <a:pt x="8751" y="231"/>
                      <a:pt x="8751" y="231"/>
                      <a:pt x="8751" y="231"/>
                    </a:cubicBezTo>
                    <a:cubicBezTo>
                      <a:pt x="8784" y="181"/>
                      <a:pt x="8831" y="157"/>
                      <a:pt x="8892" y="157"/>
                    </a:cubicBezTo>
                    <a:cubicBezTo>
                      <a:pt x="8919" y="157"/>
                      <a:pt x="8944" y="162"/>
                      <a:pt x="8966" y="173"/>
                    </a:cubicBezTo>
                    <a:cubicBezTo>
                      <a:pt x="8988" y="185"/>
                      <a:pt x="9003" y="204"/>
                      <a:pt x="9012" y="231"/>
                    </a:cubicBezTo>
                    <a:cubicBezTo>
                      <a:pt x="9027" y="207"/>
                      <a:pt x="9046" y="189"/>
                      <a:pt x="9070" y="176"/>
                    </a:cubicBezTo>
                    <a:cubicBezTo>
                      <a:pt x="9094" y="163"/>
                      <a:pt x="9120" y="157"/>
                      <a:pt x="9149" y="157"/>
                    </a:cubicBezTo>
                    <a:cubicBezTo>
                      <a:pt x="9171" y="157"/>
                      <a:pt x="9191" y="159"/>
                      <a:pt x="9209" y="164"/>
                    </a:cubicBezTo>
                    <a:cubicBezTo>
                      <a:pt x="9226" y="168"/>
                      <a:pt x="9241" y="176"/>
                      <a:pt x="9254" y="186"/>
                    </a:cubicBezTo>
                    <a:cubicBezTo>
                      <a:pt x="9267" y="196"/>
                      <a:pt x="9277" y="209"/>
                      <a:pt x="9284" y="225"/>
                    </a:cubicBezTo>
                    <a:cubicBezTo>
                      <a:pt x="9290" y="241"/>
                      <a:pt x="9294" y="261"/>
                      <a:pt x="9294" y="283"/>
                    </a:cubicBezTo>
                    <a:cubicBezTo>
                      <a:pt x="9294" y="603"/>
                      <a:pt x="9294" y="603"/>
                      <a:pt x="9294" y="603"/>
                    </a:cubicBezTo>
                    <a:cubicBezTo>
                      <a:pt x="9222" y="603"/>
                      <a:pt x="9222" y="603"/>
                      <a:pt x="9222" y="603"/>
                    </a:cubicBezTo>
                    <a:cubicBezTo>
                      <a:pt x="9222" y="317"/>
                      <a:pt x="9222" y="317"/>
                      <a:pt x="9222" y="317"/>
                    </a:cubicBezTo>
                    <a:cubicBezTo>
                      <a:pt x="9222" y="303"/>
                      <a:pt x="9221" y="291"/>
                      <a:pt x="9219" y="279"/>
                    </a:cubicBezTo>
                    <a:cubicBezTo>
                      <a:pt x="9217" y="267"/>
                      <a:pt x="9213" y="257"/>
                      <a:pt x="9206" y="248"/>
                    </a:cubicBezTo>
                    <a:cubicBezTo>
                      <a:pt x="9200" y="239"/>
                      <a:pt x="9191" y="233"/>
                      <a:pt x="9181" y="227"/>
                    </a:cubicBezTo>
                    <a:cubicBezTo>
                      <a:pt x="9170" y="222"/>
                      <a:pt x="9155" y="220"/>
                      <a:pt x="9138" y="220"/>
                    </a:cubicBezTo>
                    <a:cubicBezTo>
                      <a:pt x="9103" y="220"/>
                      <a:pt x="9075" y="230"/>
                      <a:pt x="9054" y="250"/>
                    </a:cubicBezTo>
                    <a:cubicBezTo>
                      <a:pt x="9034" y="270"/>
                      <a:pt x="9024" y="297"/>
                      <a:pt x="9024" y="331"/>
                    </a:cubicBezTo>
                    <a:cubicBezTo>
                      <a:pt x="9024" y="603"/>
                      <a:pt x="9024" y="603"/>
                      <a:pt x="9024" y="603"/>
                    </a:cubicBezTo>
                    <a:cubicBezTo>
                      <a:pt x="8952" y="603"/>
                      <a:pt x="8952" y="603"/>
                      <a:pt x="8952" y="603"/>
                    </a:cubicBezTo>
                    <a:cubicBezTo>
                      <a:pt x="8952" y="317"/>
                      <a:pt x="8952" y="317"/>
                      <a:pt x="8952" y="317"/>
                    </a:cubicBezTo>
                    <a:cubicBezTo>
                      <a:pt x="8952" y="303"/>
                      <a:pt x="8951" y="290"/>
                      <a:pt x="8948" y="278"/>
                    </a:cubicBezTo>
                    <a:cubicBezTo>
                      <a:pt x="8946" y="266"/>
                      <a:pt x="8941" y="256"/>
                      <a:pt x="8936" y="247"/>
                    </a:cubicBezTo>
                    <a:cubicBezTo>
                      <a:pt x="8929" y="238"/>
                      <a:pt x="8921" y="232"/>
                      <a:pt x="8911" y="227"/>
                    </a:cubicBezTo>
                    <a:cubicBezTo>
                      <a:pt x="8900" y="222"/>
                      <a:pt x="8887" y="220"/>
                      <a:pt x="8870" y="220"/>
                    </a:cubicBezTo>
                    <a:cubicBezTo>
                      <a:pt x="8849" y="220"/>
                      <a:pt x="8832" y="224"/>
                      <a:pt x="8817" y="233"/>
                    </a:cubicBezTo>
                    <a:cubicBezTo>
                      <a:pt x="8802" y="241"/>
                      <a:pt x="8790" y="251"/>
                      <a:pt x="8780" y="263"/>
                    </a:cubicBezTo>
                    <a:cubicBezTo>
                      <a:pt x="8771" y="275"/>
                      <a:pt x="8765" y="287"/>
                      <a:pt x="8760" y="300"/>
                    </a:cubicBezTo>
                    <a:cubicBezTo>
                      <a:pt x="8756" y="312"/>
                      <a:pt x="8754" y="323"/>
                      <a:pt x="8754" y="331"/>
                    </a:cubicBezTo>
                    <a:cubicBezTo>
                      <a:pt x="8754" y="603"/>
                      <a:pt x="8754" y="603"/>
                      <a:pt x="8754" y="603"/>
                    </a:cubicBezTo>
                    <a:cubicBezTo>
                      <a:pt x="8682" y="603"/>
                      <a:pt x="8682" y="603"/>
                      <a:pt x="8682" y="603"/>
                    </a:cubicBezTo>
                    <a:cubicBezTo>
                      <a:pt x="8682" y="167"/>
                      <a:pt x="8682" y="167"/>
                      <a:pt x="8682" y="167"/>
                    </a:cubicBezTo>
                    <a:lnTo>
                      <a:pt x="8750" y="167"/>
                    </a:lnTo>
                    <a:close/>
                    <a:moveTo>
                      <a:pt x="8603" y="167"/>
                    </a:moveTo>
                    <a:cubicBezTo>
                      <a:pt x="8603" y="230"/>
                      <a:pt x="8603" y="230"/>
                      <a:pt x="8603" y="230"/>
                    </a:cubicBezTo>
                    <a:cubicBezTo>
                      <a:pt x="8516" y="230"/>
                      <a:pt x="8516" y="230"/>
                      <a:pt x="8516" y="230"/>
                    </a:cubicBezTo>
                    <a:cubicBezTo>
                      <a:pt x="8516" y="501"/>
                      <a:pt x="8516" y="501"/>
                      <a:pt x="8516" y="501"/>
                    </a:cubicBezTo>
                    <a:cubicBezTo>
                      <a:pt x="8516" y="509"/>
                      <a:pt x="8517" y="516"/>
                      <a:pt x="8518" y="521"/>
                    </a:cubicBezTo>
                    <a:cubicBezTo>
                      <a:pt x="8519" y="526"/>
                      <a:pt x="8522" y="530"/>
                      <a:pt x="8526" y="533"/>
                    </a:cubicBezTo>
                    <a:cubicBezTo>
                      <a:pt x="8530" y="536"/>
                      <a:pt x="8536" y="538"/>
                      <a:pt x="8543" y="538"/>
                    </a:cubicBezTo>
                    <a:cubicBezTo>
                      <a:pt x="8550" y="540"/>
                      <a:pt x="8559" y="540"/>
                      <a:pt x="8570" y="540"/>
                    </a:cubicBezTo>
                    <a:cubicBezTo>
                      <a:pt x="8603" y="540"/>
                      <a:pt x="8603" y="540"/>
                      <a:pt x="8603" y="540"/>
                    </a:cubicBezTo>
                    <a:cubicBezTo>
                      <a:pt x="8603" y="603"/>
                      <a:pt x="8603" y="603"/>
                      <a:pt x="8603" y="603"/>
                    </a:cubicBezTo>
                    <a:cubicBezTo>
                      <a:pt x="8548" y="603"/>
                      <a:pt x="8548" y="603"/>
                      <a:pt x="8548" y="603"/>
                    </a:cubicBezTo>
                    <a:cubicBezTo>
                      <a:pt x="8529" y="603"/>
                      <a:pt x="8513" y="602"/>
                      <a:pt x="8500" y="599"/>
                    </a:cubicBezTo>
                    <a:cubicBezTo>
                      <a:pt x="8487" y="597"/>
                      <a:pt x="8476" y="592"/>
                      <a:pt x="8468" y="585"/>
                    </a:cubicBezTo>
                    <a:cubicBezTo>
                      <a:pt x="8460" y="579"/>
                      <a:pt x="8454" y="569"/>
                      <a:pt x="8450" y="557"/>
                    </a:cubicBezTo>
                    <a:cubicBezTo>
                      <a:pt x="8446" y="544"/>
                      <a:pt x="8444" y="528"/>
                      <a:pt x="8444" y="508"/>
                    </a:cubicBezTo>
                    <a:cubicBezTo>
                      <a:pt x="8444" y="230"/>
                      <a:pt x="8444" y="230"/>
                      <a:pt x="8444" y="230"/>
                    </a:cubicBezTo>
                    <a:cubicBezTo>
                      <a:pt x="8370" y="230"/>
                      <a:pt x="8370" y="230"/>
                      <a:pt x="8370" y="230"/>
                    </a:cubicBezTo>
                    <a:cubicBezTo>
                      <a:pt x="8370" y="167"/>
                      <a:pt x="8370" y="167"/>
                      <a:pt x="8370" y="167"/>
                    </a:cubicBezTo>
                    <a:cubicBezTo>
                      <a:pt x="8444" y="167"/>
                      <a:pt x="8444" y="167"/>
                      <a:pt x="8444" y="167"/>
                    </a:cubicBezTo>
                    <a:cubicBezTo>
                      <a:pt x="8444" y="36"/>
                      <a:pt x="8444" y="36"/>
                      <a:pt x="8444" y="36"/>
                    </a:cubicBezTo>
                    <a:cubicBezTo>
                      <a:pt x="8516" y="36"/>
                      <a:pt x="8516" y="36"/>
                      <a:pt x="8516" y="36"/>
                    </a:cubicBezTo>
                    <a:cubicBezTo>
                      <a:pt x="8516" y="167"/>
                      <a:pt x="8516" y="167"/>
                      <a:pt x="8516" y="167"/>
                    </a:cubicBezTo>
                    <a:lnTo>
                      <a:pt x="8603" y="167"/>
                    </a:lnTo>
                    <a:close/>
                    <a:moveTo>
                      <a:pt x="8305" y="603"/>
                    </a:moveTo>
                    <a:cubicBezTo>
                      <a:pt x="8233" y="603"/>
                      <a:pt x="8233" y="603"/>
                      <a:pt x="8233" y="603"/>
                    </a:cubicBezTo>
                    <a:cubicBezTo>
                      <a:pt x="8233" y="166"/>
                      <a:pt x="8233" y="166"/>
                      <a:pt x="8233" y="166"/>
                    </a:cubicBezTo>
                    <a:cubicBezTo>
                      <a:pt x="8305" y="166"/>
                      <a:pt x="8305" y="166"/>
                      <a:pt x="8305" y="166"/>
                    </a:cubicBezTo>
                    <a:lnTo>
                      <a:pt x="8305" y="603"/>
                    </a:lnTo>
                    <a:close/>
                    <a:moveTo>
                      <a:pt x="8233" y="0"/>
                    </a:moveTo>
                    <a:cubicBezTo>
                      <a:pt x="8305" y="0"/>
                      <a:pt x="8305" y="0"/>
                      <a:pt x="8305" y="0"/>
                    </a:cubicBezTo>
                    <a:cubicBezTo>
                      <a:pt x="8305" y="88"/>
                      <a:pt x="8305" y="88"/>
                      <a:pt x="8305" y="88"/>
                    </a:cubicBezTo>
                    <a:cubicBezTo>
                      <a:pt x="8233" y="88"/>
                      <a:pt x="8233" y="88"/>
                      <a:pt x="8233" y="88"/>
                    </a:cubicBezTo>
                    <a:lnTo>
                      <a:pt x="8233" y="0"/>
                    </a:lnTo>
                    <a:close/>
                    <a:moveTo>
                      <a:pt x="7576" y="167"/>
                    </a:moveTo>
                    <a:cubicBezTo>
                      <a:pt x="7576" y="231"/>
                      <a:pt x="7576" y="231"/>
                      <a:pt x="7576" y="231"/>
                    </a:cubicBezTo>
                    <a:cubicBezTo>
                      <a:pt x="7578" y="231"/>
                      <a:pt x="7578" y="231"/>
                      <a:pt x="7578" y="231"/>
                    </a:cubicBezTo>
                    <a:cubicBezTo>
                      <a:pt x="7611" y="181"/>
                      <a:pt x="7657" y="157"/>
                      <a:pt x="7719" y="157"/>
                    </a:cubicBezTo>
                    <a:cubicBezTo>
                      <a:pt x="7746" y="157"/>
                      <a:pt x="7770" y="162"/>
                      <a:pt x="7792" y="173"/>
                    </a:cubicBezTo>
                    <a:cubicBezTo>
                      <a:pt x="7814" y="185"/>
                      <a:pt x="7830" y="204"/>
                      <a:pt x="7839" y="231"/>
                    </a:cubicBezTo>
                    <a:cubicBezTo>
                      <a:pt x="7853" y="207"/>
                      <a:pt x="7873" y="189"/>
                      <a:pt x="7897" y="176"/>
                    </a:cubicBezTo>
                    <a:cubicBezTo>
                      <a:pt x="7920" y="163"/>
                      <a:pt x="7947" y="157"/>
                      <a:pt x="7976" y="157"/>
                    </a:cubicBezTo>
                    <a:cubicBezTo>
                      <a:pt x="7998" y="157"/>
                      <a:pt x="8017" y="159"/>
                      <a:pt x="8035" y="164"/>
                    </a:cubicBezTo>
                    <a:cubicBezTo>
                      <a:pt x="8053" y="168"/>
                      <a:pt x="8068" y="176"/>
                      <a:pt x="8081" y="186"/>
                    </a:cubicBezTo>
                    <a:cubicBezTo>
                      <a:pt x="8094" y="196"/>
                      <a:pt x="8103" y="209"/>
                      <a:pt x="8110" y="225"/>
                    </a:cubicBezTo>
                    <a:cubicBezTo>
                      <a:pt x="8117" y="241"/>
                      <a:pt x="8121" y="261"/>
                      <a:pt x="8121" y="283"/>
                    </a:cubicBezTo>
                    <a:cubicBezTo>
                      <a:pt x="8121" y="603"/>
                      <a:pt x="8121" y="603"/>
                      <a:pt x="8121" y="603"/>
                    </a:cubicBezTo>
                    <a:cubicBezTo>
                      <a:pt x="8049" y="603"/>
                      <a:pt x="8049" y="603"/>
                      <a:pt x="8049" y="603"/>
                    </a:cubicBezTo>
                    <a:cubicBezTo>
                      <a:pt x="8049" y="317"/>
                      <a:pt x="8049" y="317"/>
                      <a:pt x="8049" y="317"/>
                    </a:cubicBezTo>
                    <a:cubicBezTo>
                      <a:pt x="8049" y="303"/>
                      <a:pt x="8048" y="291"/>
                      <a:pt x="8046" y="279"/>
                    </a:cubicBezTo>
                    <a:cubicBezTo>
                      <a:pt x="8043" y="267"/>
                      <a:pt x="8039" y="257"/>
                      <a:pt x="8033" y="248"/>
                    </a:cubicBezTo>
                    <a:cubicBezTo>
                      <a:pt x="8027" y="239"/>
                      <a:pt x="8018" y="233"/>
                      <a:pt x="8007" y="227"/>
                    </a:cubicBezTo>
                    <a:cubicBezTo>
                      <a:pt x="7996" y="222"/>
                      <a:pt x="7982" y="220"/>
                      <a:pt x="7965" y="220"/>
                    </a:cubicBezTo>
                    <a:cubicBezTo>
                      <a:pt x="7929" y="220"/>
                      <a:pt x="7901" y="230"/>
                      <a:pt x="7881" y="250"/>
                    </a:cubicBezTo>
                    <a:cubicBezTo>
                      <a:pt x="7861" y="270"/>
                      <a:pt x="7851" y="297"/>
                      <a:pt x="7851" y="331"/>
                    </a:cubicBezTo>
                    <a:cubicBezTo>
                      <a:pt x="7851" y="603"/>
                      <a:pt x="7851" y="603"/>
                      <a:pt x="7851" y="603"/>
                    </a:cubicBezTo>
                    <a:cubicBezTo>
                      <a:pt x="7779" y="603"/>
                      <a:pt x="7779" y="603"/>
                      <a:pt x="7779" y="603"/>
                    </a:cubicBezTo>
                    <a:cubicBezTo>
                      <a:pt x="7779" y="317"/>
                      <a:pt x="7779" y="317"/>
                      <a:pt x="7779" y="317"/>
                    </a:cubicBezTo>
                    <a:cubicBezTo>
                      <a:pt x="7779" y="303"/>
                      <a:pt x="7778" y="290"/>
                      <a:pt x="7775" y="278"/>
                    </a:cubicBezTo>
                    <a:cubicBezTo>
                      <a:pt x="7773" y="266"/>
                      <a:pt x="7768" y="256"/>
                      <a:pt x="7762" y="247"/>
                    </a:cubicBezTo>
                    <a:cubicBezTo>
                      <a:pt x="7756" y="238"/>
                      <a:pt x="7748" y="232"/>
                      <a:pt x="7737" y="227"/>
                    </a:cubicBezTo>
                    <a:cubicBezTo>
                      <a:pt x="7727" y="222"/>
                      <a:pt x="7713" y="220"/>
                      <a:pt x="7697" y="220"/>
                    </a:cubicBezTo>
                    <a:cubicBezTo>
                      <a:pt x="7676" y="220"/>
                      <a:pt x="7658" y="224"/>
                      <a:pt x="7643" y="233"/>
                    </a:cubicBezTo>
                    <a:cubicBezTo>
                      <a:pt x="7628" y="241"/>
                      <a:pt x="7616" y="251"/>
                      <a:pt x="7607" y="263"/>
                    </a:cubicBezTo>
                    <a:cubicBezTo>
                      <a:pt x="7598" y="275"/>
                      <a:pt x="7591" y="287"/>
                      <a:pt x="7587" y="300"/>
                    </a:cubicBezTo>
                    <a:cubicBezTo>
                      <a:pt x="7583" y="312"/>
                      <a:pt x="7581" y="323"/>
                      <a:pt x="7581" y="331"/>
                    </a:cubicBezTo>
                    <a:cubicBezTo>
                      <a:pt x="7581" y="603"/>
                      <a:pt x="7581" y="603"/>
                      <a:pt x="7581" y="603"/>
                    </a:cubicBezTo>
                    <a:cubicBezTo>
                      <a:pt x="7509" y="603"/>
                      <a:pt x="7509" y="603"/>
                      <a:pt x="7509" y="603"/>
                    </a:cubicBezTo>
                    <a:cubicBezTo>
                      <a:pt x="7509" y="167"/>
                      <a:pt x="7509" y="167"/>
                      <a:pt x="7509" y="167"/>
                    </a:cubicBezTo>
                    <a:lnTo>
                      <a:pt x="7576" y="167"/>
                    </a:lnTo>
                    <a:close/>
                    <a:moveTo>
                      <a:pt x="6856" y="167"/>
                    </a:moveTo>
                    <a:cubicBezTo>
                      <a:pt x="6856" y="231"/>
                      <a:pt x="6856" y="231"/>
                      <a:pt x="6856" y="231"/>
                    </a:cubicBezTo>
                    <a:cubicBezTo>
                      <a:pt x="6858" y="231"/>
                      <a:pt x="6858" y="231"/>
                      <a:pt x="6858" y="231"/>
                    </a:cubicBezTo>
                    <a:cubicBezTo>
                      <a:pt x="6891" y="181"/>
                      <a:pt x="6938" y="157"/>
                      <a:pt x="6999" y="157"/>
                    </a:cubicBezTo>
                    <a:cubicBezTo>
                      <a:pt x="7026" y="157"/>
                      <a:pt x="7050" y="162"/>
                      <a:pt x="7072" y="173"/>
                    </a:cubicBezTo>
                    <a:cubicBezTo>
                      <a:pt x="7094" y="185"/>
                      <a:pt x="7110" y="204"/>
                      <a:pt x="7119" y="231"/>
                    </a:cubicBezTo>
                    <a:cubicBezTo>
                      <a:pt x="7133" y="207"/>
                      <a:pt x="7153" y="189"/>
                      <a:pt x="7177" y="176"/>
                    </a:cubicBezTo>
                    <a:cubicBezTo>
                      <a:pt x="7200" y="163"/>
                      <a:pt x="7227" y="157"/>
                      <a:pt x="7255" y="157"/>
                    </a:cubicBezTo>
                    <a:cubicBezTo>
                      <a:pt x="7277" y="157"/>
                      <a:pt x="7297" y="159"/>
                      <a:pt x="7315" y="164"/>
                    </a:cubicBezTo>
                    <a:cubicBezTo>
                      <a:pt x="7333" y="168"/>
                      <a:pt x="7348" y="176"/>
                      <a:pt x="7361" y="186"/>
                    </a:cubicBezTo>
                    <a:cubicBezTo>
                      <a:pt x="7373" y="196"/>
                      <a:pt x="7383" y="209"/>
                      <a:pt x="7390" y="225"/>
                    </a:cubicBezTo>
                    <a:cubicBezTo>
                      <a:pt x="7397" y="241"/>
                      <a:pt x="7401" y="261"/>
                      <a:pt x="7401" y="283"/>
                    </a:cubicBezTo>
                    <a:cubicBezTo>
                      <a:pt x="7401" y="603"/>
                      <a:pt x="7401" y="603"/>
                      <a:pt x="7401" y="603"/>
                    </a:cubicBezTo>
                    <a:cubicBezTo>
                      <a:pt x="7329" y="603"/>
                      <a:pt x="7329" y="603"/>
                      <a:pt x="7329" y="603"/>
                    </a:cubicBezTo>
                    <a:cubicBezTo>
                      <a:pt x="7329" y="317"/>
                      <a:pt x="7329" y="317"/>
                      <a:pt x="7329" y="317"/>
                    </a:cubicBezTo>
                    <a:cubicBezTo>
                      <a:pt x="7329" y="303"/>
                      <a:pt x="7328" y="291"/>
                      <a:pt x="7326" y="279"/>
                    </a:cubicBezTo>
                    <a:cubicBezTo>
                      <a:pt x="7323" y="267"/>
                      <a:pt x="7319" y="257"/>
                      <a:pt x="7313" y="248"/>
                    </a:cubicBezTo>
                    <a:cubicBezTo>
                      <a:pt x="7307" y="239"/>
                      <a:pt x="7298" y="233"/>
                      <a:pt x="7287" y="227"/>
                    </a:cubicBezTo>
                    <a:cubicBezTo>
                      <a:pt x="7276" y="222"/>
                      <a:pt x="7262" y="220"/>
                      <a:pt x="7245" y="220"/>
                    </a:cubicBezTo>
                    <a:cubicBezTo>
                      <a:pt x="7209" y="220"/>
                      <a:pt x="7181" y="230"/>
                      <a:pt x="7161" y="250"/>
                    </a:cubicBezTo>
                    <a:cubicBezTo>
                      <a:pt x="7141" y="270"/>
                      <a:pt x="7131" y="297"/>
                      <a:pt x="7131" y="331"/>
                    </a:cubicBezTo>
                    <a:cubicBezTo>
                      <a:pt x="7131" y="603"/>
                      <a:pt x="7131" y="603"/>
                      <a:pt x="7131" y="603"/>
                    </a:cubicBezTo>
                    <a:cubicBezTo>
                      <a:pt x="7059" y="603"/>
                      <a:pt x="7059" y="603"/>
                      <a:pt x="7059" y="603"/>
                    </a:cubicBezTo>
                    <a:cubicBezTo>
                      <a:pt x="7059" y="317"/>
                      <a:pt x="7059" y="317"/>
                      <a:pt x="7059" y="317"/>
                    </a:cubicBezTo>
                    <a:cubicBezTo>
                      <a:pt x="7059" y="303"/>
                      <a:pt x="7058" y="290"/>
                      <a:pt x="7055" y="278"/>
                    </a:cubicBezTo>
                    <a:cubicBezTo>
                      <a:pt x="7053" y="266"/>
                      <a:pt x="7048" y="256"/>
                      <a:pt x="7042" y="247"/>
                    </a:cubicBezTo>
                    <a:cubicBezTo>
                      <a:pt x="7036" y="238"/>
                      <a:pt x="7027" y="232"/>
                      <a:pt x="7017" y="227"/>
                    </a:cubicBezTo>
                    <a:cubicBezTo>
                      <a:pt x="7007" y="222"/>
                      <a:pt x="6993" y="220"/>
                      <a:pt x="6977" y="220"/>
                    </a:cubicBezTo>
                    <a:cubicBezTo>
                      <a:pt x="6956" y="220"/>
                      <a:pt x="6938" y="224"/>
                      <a:pt x="6923" y="233"/>
                    </a:cubicBezTo>
                    <a:cubicBezTo>
                      <a:pt x="6909" y="241"/>
                      <a:pt x="6897" y="251"/>
                      <a:pt x="6887" y="263"/>
                    </a:cubicBezTo>
                    <a:cubicBezTo>
                      <a:pt x="6878" y="275"/>
                      <a:pt x="6871" y="287"/>
                      <a:pt x="6867" y="300"/>
                    </a:cubicBezTo>
                    <a:cubicBezTo>
                      <a:pt x="6863" y="312"/>
                      <a:pt x="6861" y="323"/>
                      <a:pt x="6861" y="331"/>
                    </a:cubicBezTo>
                    <a:cubicBezTo>
                      <a:pt x="6861" y="603"/>
                      <a:pt x="6861" y="603"/>
                      <a:pt x="6861" y="603"/>
                    </a:cubicBezTo>
                    <a:cubicBezTo>
                      <a:pt x="6789" y="603"/>
                      <a:pt x="6789" y="603"/>
                      <a:pt x="6789" y="603"/>
                    </a:cubicBezTo>
                    <a:cubicBezTo>
                      <a:pt x="6789" y="167"/>
                      <a:pt x="6789" y="167"/>
                      <a:pt x="6789" y="167"/>
                    </a:cubicBezTo>
                    <a:lnTo>
                      <a:pt x="6856" y="167"/>
                    </a:lnTo>
                    <a:close/>
                    <a:moveTo>
                      <a:pt x="6294" y="295"/>
                    </a:moveTo>
                    <a:cubicBezTo>
                      <a:pt x="6303" y="268"/>
                      <a:pt x="6316" y="243"/>
                      <a:pt x="6334" y="223"/>
                    </a:cubicBezTo>
                    <a:cubicBezTo>
                      <a:pt x="6352" y="202"/>
                      <a:pt x="6375" y="186"/>
                      <a:pt x="6401" y="174"/>
                    </a:cubicBezTo>
                    <a:cubicBezTo>
                      <a:pt x="6428" y="162"/>
                      <a:pt x="6458" y="157"/>
                      <a:pt x="6492" y="157"/>
                    </a:cubicBezTo>
                    <a:cubicBezTo>
                      <a:pt x="6527" y="157"/>
                      <a:pt x="6558" y="162"/>
                      <a:pt x="6584" y="174"/>
                    </a:cubicBezTo>
                    <a:cubicBezTo>
                      <a:pt x="6610" y="186"/>
                      <a:pt x="6632" y="202"/>
                      <a:pt x="6650" y="223"/>
                    </a:cubicBezTo>
                    <a:cubicBezTo>
                      <a:pt x="6668" y="243"/>
                      <a:pt x="6682" y="268"/>
                      <a:pt x="6691" y="295"/>
                    </a:cubicBezTo>
                    <a:cubicBezTo>
                      <a:pt x="6700" y="323"/>
                      <a:pt x="6704" y="353"/>
                      <a:pt x="6704" y="385"/>
                    </a:cubicBezTo>
                    <a:cubicBezTo>
                      <a:pt x="6704" y="417"/>
                      <a:pt x="6700" y="447"/>
                      <a:pt x="6691" y="475"/>
                    </a:cubicBezTo>
                    <a:cubicBezTo>
                      <a:pt x="6682" y="502"/>
                      <a:pt x="6668" y="527"/>
                      <a:pt x="6650" y="547"/>
                    </a:cubicBezTo>
                    <a:cubicBezTo>
                      <a:pt x="6632" y="568"/>
                      <a:pt x="6610" y="584"/>
                      <a:pt x="6584" y="595"/>
                    </a:cubicBezTo>
                    <a:cubicBezTo>
                      <a:pt x="6558" y="606"/>
                      <a:pt x="6527" y="612"/>
                      <a:pt x="6492" y="612"/>
                    </a:cubicBezTo>
                    <a:cubicBezTo>
                      <a:pt x="6458" y="612"/>
                      <a:pt x="6428" y="606"/>
                      <a:pt x="6401" y="595"/>
                    </a:cubicBezTo>
                    <a:cubicBezTo>
                      <a:pt x="6375" y="584"/>
                      <a:pt x="6352" y="568"/>
                      <a:pt x="6334" y="547"/>
                    </a:cubicBezTo>
                    <a:cubicBezTo>
                      <a:pt x="6316" y="527"/>
                      <a:pt x="6303" y="502"/>
                      <a:pt x="6294" y="475"/>
                    </a:cubicBezTo>
                    <a:cubicBezTo>
                      <a:pt x="6285" y="447"/>
                      <a:pt x="6280" y="417"/>
                      <a:pt x="6280" y="385"/>
                    </a:cubicBezTo>
                    <a:cubicBezTo>
                      <a:pt x="6280" y="353"/>
                      <a:pt x="6285" y="323"/>
                      <a:pt x="6294" y="295"/>
                    </a:cubicBezTo>
                    <a:moveTo>
                      <a:pt x="6367" y="456"/>
                    </a:moveTo>
                    <a:cubicBezTo>
                      <a:pt x="6374" y="476"/>
                      <a:pt x="6384" y="494"/>
                      <a:pt x="6396" y="507"/>
                    </a:cubicBezTo>
                    <a:cubicBezTo>
                      <a:pt x="6408" y="521"/>
                      <a:pt x="6423" y="532"/>
                      <a:pt x="6440" y="539"/>
                    </a:cubicBezTo>
                    <a:cubicBezTo>
                      <a:pt x="6456" y="546"/>
                      <a:pt x="6474" y="550"/>
                      <a:pt x="6492" y="550"/>
                    </a:cubicBezTo>
                    <a:cubicBezTo>
                      <a:pt x="6511" y="550"/>
                      <a:pt x="6528" y="546"/>
                      <a:pt x="6545" y="539"/>
                    </a:cubicBezTo>
                    <a:cubicBezTo>
                      <a:pt x="6562" y="532"/>
                      <a:pt x="6576" y="521"/>
                      <a:pt x="6589" y="507"/>
                    </a:cubicBezTo>
                    <a:cubicBezTo>
                      <a:pt x="6601" y="494"/>
                      <a:pt x="6611" y="476"/>
                      <a:pt x="6618" y="456"/>
                    </a:cubicBezTo>
                    <a:cubicBezTo>
                      <a:pt x="6625" y="435"/>
                      <a:pt x="6628" y="412"/>
                      <a:pt x="6628" y="385"/>
                    </a:cubicBezTo>
                    <a:cubicBezTo>
                      <a:pt x="6628" y="359"/>
                      <a:pt x="6625" y="335"/>
                      <a:pt x="6618" y="315"/>
                    </a:cubicBezTo>
                    <a:cubicBezTo>
                      <a:pt x="6611" y="294"/>
                      <a:pt x="6601" y="277"/>
                      <a:pt x="6589" y="263"/>
                    </a:cubicBezTo>
                    <a:cubicBezTo>
                      <a:pt x="6576" y="249"/>
                      <a:pt x="6562" y="238"/>
                      <a:pt x="6545" y="231"/>
                    </a:cubicBezTo>
                    <a:cubicBezTo>
                      <a:pt x="6528" y="223"/>
                      <a:pt x="6511" y="220"/>
                      <a:pt x="6492" y="220"/>
                    </a:cubicBezTo>
                    <a:cubicBezTo>
                      <a:pt x="6474" y="220"/>
                      <a:pt x="6456" y="223"/>
                      <a:pt x="6440" y="231"/>
                    </a:cubicBezTo>
                    <a:cubicBezTo>
                      <a:pt x="6423" y="238"/>
                      <a:pt x="6408" y="249"/>
                      <a:pt x="6396" y="263"/>
                    </a:cubicBezTo>
                    <a:cubicBezTo>
                      <a:pt x="6384" y="277"/>
                      <a:pt x="6374" y="294"/>
                      <a:pt x="6367" y="315"/>
                    </a:cubicBezTo>
                    <a:cubicBezTo>
                      <a:pt x="6360" y="335"/>
                      <a:pt x="6356" y="359"/>
                      <a:pt x="6356" y="385"/>
                    </a:cubicBezTo>
                    <a:cubicBezTo>
                      <a:pt x="6356" y="412"/>
                      <a:pt x="6360" y="435"/>
                      <a:pt x="6367" y="456"/>
                    </a:cubicBezTo>
                    <a:moveTo>
                      <a:pt x="6112" y="243"/>
                    </a:moveTo>
                    <a:cubicBezTo>
                      <a:pt x="6094" y="227"/>
                      <a:pt x="6070" y="220"/>
                      <a:pt x="6039" y="220"/>
                    </a:cubicBezTo>
                    <a:cubicBezTo>
                      <a:pt x="6013" y="220"/>
                      <a:pt x="5991" y="224"/>
                      <a:pt x="5974" y="234"/>
                    </a:cubicBezTo>
                    <a:cubicBezTo>
                      <a:pt x="5957" y="244"/>
                      <a:pt x="5943" y="256"/>
                      <a:pt x="5932" y="272"/>
                    </a:cubicBezTo>
                    <a:cubicBezTo>
                      <a:pt x="5922" y="288"/>
                      <a:pt x="5915" y="306"/>
                      <a:pt x="5910" y="326"/>
                    </a:cubicBezTo>
                    <a:cubicBezTo>
                      <a:pt x="5905" y="347"/>
                      <a:pt x="5903" y="368"/>
                      <a:pt x="5903" y="390"/>
                    </a:cubicBezTo>
                    <a:cubicBezTo>
                      <a:pt x="5903" y="411"/>
                      <a:pt x="5905" y="430"/>
                      <a:pt x="5910" y="449"/>
                    </a:cubicBezTo>
                    <a:cubicBezTo>
                      <a:pt x="5915" y="469"/>
                      <a:pt x="5923" y="485"/>
                      <a:pt x="5933" y="501"/>
                    </a:cubicBezTo>
                    <a:cubicBezTo>
                      <a:pt x="5943" y="515"/>
                      <a:pt x="5956" y="527"/>
                      <a:pt x="5973" y="536"/>
                    </a:cubicBezTo>
                    <a:cubicBezTo>
                      <a:pt x="5989" y="545"/>
                      <a:pt x="6008" y="550"/>
                      <a:pt x="6031" y="550"/>
                    </a:cubicBezTo>
                    <a:cubicBezTo>
                      <a:pt x="6066" y="550"/>
                      <a:pt x="6094" y="541"/>
                      <a:pt x="6114" y="522"/>
                    </a:cubicBezTo>
                    <a:cubicBezTo>
                      <a:pt x="6134" y="504"/>
                      <a:pt x="6146" y="477"/>
                      <a:pt x="6151" y="444"/>
                    </a:cubicBezTo>
                    <a:cubicBezTo>
                      <a:pt x="6224" y="444"/>
                      <a:pt x="6224" y="444"/>
                      <a:pt x="6224" y="444"/>
                    </a:cubicBezTo>
                    <a:cubicBezTo>
                      <a:pt x="6216" y="498"/>
                      <a:pt x="6196" y="539"/>
                      <a:pt x="6164" y="568"/>
                    </a:cubicBezTo>
                    <a:cubicBezTo>
                      <a:pt x="6131" y="598"/>
                      <a:pt x="6087" y="612"/>
                      <a:pt x="6031" y="612"/>
                    </a:cubicBezTo>
                    <a:cubicBezTo>
                      <a:pt x="5998" y="612"/>
                      <a:pt x="5969" y="607"/>
                      <a:pt x="5943" y="596"/>
                    </a:cubicBezTo>
                    <a:cubicBezTo>
                      <a:pt x="5918" y="586"/>
                      <a:pt x="5896" y="570"/>
                      <a:pt x="5879" y="551"/>
                    </a:cubicBezTo>
                    <a:cubicBezTo>
                      <a:pt x="5862" y="531"/>
                      <a:pt x="5849" y="508"/>
                      <a:pt x="5840" y="480"/>
                    </a:cubicBezTo>
                    <a:cubicBezTo>
                      <a:pt x="5831" y="453"/>
                      <a:pt x="5827" y="423"/>
                      <a:pt x="5827" y="390"/>
                    </a:cubicBezTo>
                    <a:cubicBezTo>
                      <a:pt x="5827" y="358"/>
                      <a:pt x="5831" y="327"/>
                      <a:pt x="5840" y="299"/>
                    </a:cubicBezTo>
                    <a:cubicBezTo>
                      <a:pt x="5848" y="270"/>
                      <a:pt x="5861" y="245"/>
                      <a:pt x="5878" y="224"/>
                    </a:cubicBezTo>
                    <a:cubicBezTo>
                      <a:pt x="5895" y="203"/>
                      <a:pt x="5917" y="187"/>
                      <a:pt x="5943" y="175"/>
                    </a:cubicBezTo>
                    <a:cubicBezTo>
                      <a:pt x="5969" y="162"/>
                      <a:pt x="5999" y="157"/>
                      <a:pt x="6033" y="157"/>
                    </a:cubicBezTo>
                    <a:cubicBezTo>
                      <a:pt x="6058" y="157"/>
                      <a:pt x="6081" y="160"/>
                      <a:pt x="6103" y="165"/>
                    </a:cubicBezTo>
                    <a:cubicBezTo>
                      <a:pt x="6124" y="171"/>
                      <a:pt x="6144" y="180"/>
                      <a:pt x="6160" y="193"/>
                    </a:cubicBezTo>
                    <a:cubicBezTo>
                      <a:pt x="6177" y="205"/>
                      <a:pt x="6190" y="221"/>
                      <a:pt x="6201" y="240"/>
                    </a:cubicBezTo>
                    <a:cubicBezTo>
                      <a:pt x="6212" y="258"/>
                      <a:pt x="6219" y="281"/>
                      <a:pt x="6222" y="307"/>
                    </a:cubicBezTo>
                    <a:cubicBezTo>
                      <a:pt x="6147" y="307"/>
                      <a:pt x="6147" y="307"/>
                      <a:pt x="6147" y="307"/>
                    </a:cubicBezTo>
                    <a:cubicBezTo>
                      <a:pt x="6142" y="279"/>
                      <a:pt x="6130" y="258"/>
                      <a:pt x="6112" y="243"/>
                    </a:cubicBezTo>
                    <a:moveTo>
                      <a:pt x="5472" y="575"/>
                    </a:moveTo>
                    <a:cubicBezTo>
                      <a:pt x="5439" y="600"/>
                      <a:pt x="5398" y="612"/>
                      <a:pt x="5349" y="612"/>
                    </a:cubicBezTo>
                    <a:cubicBezTo>
                      <a:pt x="5314" y="612"/>
                      <a:pt x="5283" y="607"/>
                      <a:pt x="5258" y="595"/>
                    </a:cubicBezTo>
                    <a:cubicBezTo>
                      <a:pt x="5232" y="584"/>
                      <a:pt x="5211" y="568"/>
                      <a:pt x="5193" y="548"/>
                    </a:cubicBezTo>
                    <a:cubicBezTo>
                      <a:pt x="5176" y="528"/>
                      <a:pt x="5163" y="504"/>
                      <a:pt x="5154" y="476"/>
                    </a:cubicBezTo>
                    <a:cubicBezTo>
                      <a:pt x="5145" y="447"/>
                      <a:pt x="5140" y="417"/>
                      <a:pt x="5139" y="384"/>
                    </a:cubicBezTo>
                    <a:cubicBezTo>
                      <a:pt x="5139" y="350"/>
                      <a:pt x="5144" y="320"/>
                      <a:pt x="5154" y="293"/>
                    </a:cubicBezTo>
                    <a:cubicBezTo>
                      <a:pt x="5165" y="265"/>
                      <a:pt x="5179" y="241"/>
                      <a:pt x="5197" y="221"/>
                    </a:cubicBezTo>
                    <a:cubicBezTo>
                      <a:pt x="5215" y="200"/>
                      <a:pt x="5237" y="185"/>
                      <a:pt x="5262" y="173"/>
                    </a:cubicBezTo>
                    <a:cubicBezTo>
                      <a:pt x="5287" y="162"/>
                      <a:pt x="5314" y="157"/>
                      <a:pt x="5344" y="157"/>
                    </a:cubicBezTo>
                    <a:cubicBezTo>
                      <a:pt x="5383" y="157"/>
                      <a:pt x="5415" y="164"/>
                      <a:pt x="5441" y="181"/>
                    </a:cubicBezTo>
                    <a:cubicBezTo>
                      <a:pt x="5467" y="197"/>
                      <a:pt x="5487" y="217"/>
                      <a:pt x="5502" y="242"/>
                    </a:cubicBezTo>
                    <a:cubicBezTo>
                      <a:pt x="5518" y="266"/>
                      <a:pt x="5529" y="294"/>
                      <a:pt x="5535" y="323"/>
                    </a:cubicBezTo>
                    <a:cubicBezTo>
                      <a:pt x="5541" y="352"/>
                      <a:pt x="5543" y="380"/>
                      <a:pt x="5542" y="406"/>
                    </a:cubicBezTo>
                    <a:cubicBezTo>
                      <a:pt x="5215" y="406"/>
                      <a:pt x="5215" y="406"/>
                      <a:pt x="5215" y="406"/>
                    </a:cubicBezTo>
                    <a:cubicBezTo>
                      <a:pt x="5215" y="425"/>
                      <a:pt x="5217" y="444"/>
                      <a:pt x="5222" y="461"/>
                    </a:cubicBezTo>
                    <a:cubicBezTo>
                      <a:pt x="5227" y="478"/>
                      <a:pt x="5235" y="493"/>
                      <a:pt x="5247" y="506"/>
                    </a:cubicBezTo>
                    <a:cubicBezTo>
                      <a:pt x="5258" y="520"/>
                      <a:pt x="5272" y="530"/>
                      <a:pt x="5289" y="538"/>
                    </a:cubicBezTo>
                    <a:cubicBezTo>
                      <a:pt x="5307" y="546"/>
                      <a:pt x="5327" y="550"/>
                      <a:pt x="5351" y="550"/>
                    </a:cubicBezTo>
                    <a:cubicBezTo>
                      <a:pt x="5382" y="550"/>
                      <a:pt x="5406" y="543"/>
                      <a:pt x="5426" y="529"/>
                    </a:cubicBezTo>
                    <a:cubicBezTo>
                      <a:pt x="5445" y="515"/>
                      <a:pt x="5458" y="493"/>
                      <a:pt x="5464" y="465"/>
                    </a:cubicBezTo>
                    <a:cubicBezTo>
                      <a:pt x="5535" y="465"/>
                      <a:pt x="5535" y="465"/>
                      <a:pt x="5535" y="465"/>
                    </a:cubicBezTo>
                    <a:cubicBezTo>
                      <a:pt x="5525" y="513"/>
                      <a:pt x="5504" y="550"/>
                      <a:pt x="5472" y="575"/>
                    </a:cubicBezTo>
                    <a:moveTo>
                      <a:pt x="5455" y="295"/>
                    </a:moveTo>
                    <a:cubicBezTo>
                      <a:pt x="5448" y="280"/>
                      <a:pt x="5439" y="267"/>
                      <a:pt x="5428" y="256"/>
                    </a:cubicBezTo>
                    <a:cubicBezTo>
                      <a:pt x="5418" y="245"/>
                      <a:pt x="5404" y="236"/>
                      <a:pt x="5389" y="229"/>
                    </a:cubicBezTo>
                    <a:cubicBezTo>
                      <a:pt x="5375" y="223"/>
                      <a:pt x="5358" y="220"/>
                      <a:pt x="5340" y="220"/>
                    </a:cubicBezTo>
                    <a:cubicBezTo>
                      <a:pt x="5322" y="220"/>
                      <a:pt x="5305" y="223"/>
                      <a:pt x="5290" y="229"/>
                    </a:cubicBezTo>
                    <a:cubicBezTo>
                      <a:pt x="5275" y="236"/>
                      <a:pt x="5262" y="245"/>
                      <a:pt x="5252" y="256"/>
                    </a:cubicBezTo>
                    <a:cubicBezTo>
                      <a:pt x="5241" y="267"/>
                      <a:pt x="5232" y="281"/>
                      <a:pt x="5226" y="295"/>
                    </a:cubicBezTo>
                    <a:cubicBezTo>
                      <a:pt x="5220" y="310"/>
                      <a:pt x="5216" y="326"/>
                      <a:pt x="5215" y="343"/>
                    </a:cubicBezTo>
                    <a:cubicBezTo>
                      <a:pt x="5466" y="343"/>
                      <a:pt x="5466" y="343"/>
                      <a:pt x="5466" y="343"/>
                    </a:cubicBezTo>
                    <a:cubicBezTo>
                      <a:pt x="5465" y="326"/>
                      <a:pt x="5461" y="310"/>
                      <a:pt x="5455" y="295"/>
                    </a:cubicBezTo>
                    <a:moveTo>
                      <a:pt x="4765" y="0"/>
                    </a:moveTo>
                    <a:cubicBezTo>
                      <a:pt x="4765" y="231"/>
                      <a:pt x="4765" y="231"/>
                      <a:pt x="4765" y="231"/>
                    </a:cubicBezTo>
                    <a:cubicBezTo>
                      <a:pt x="4767" y="231"/>
                      <a:pt x="4767" y="231"/>
                      <a:pt x="4767" y="231"/>
                    </a:cubicBezTo>
                    <a:cubicBezTo>
                      <a:pt x="4772" y="217"/>
                      <a:pt x="4780" y="206"/>
                      <a:pt x="4791" y="197"/>
                    </a:cubicBezTo>
                    <a:cubicBezTo>
                      <a:pt x="4801" y="187"/>
                      <a:pt x="4812" y="180"/>
                      <a:pt x="4825" y="174"/>
                    </a:cubicBezTo>
                    <a:cubicBezTo>
                      <a:pt x="4837" y="168"/>
                      <a:pt x="4850" y="164"/>
                      <a:pt x="4864" y="161"/>
                    </a:cubicBezTo>
                    <a:cubicBezTo>
                      <a:pt x="4878" y="158"/>
                      <a:pt x="4892" y="157"/>
                      <a:pt x="4905" y="157"/>
                    </a:cubicBezTo>
                    <a:cubicBezTo>
                      <a:pt x="4933" y="157"/>
                      <a:pt x="4957" y="160"/>
                      <a:pt x="4976" y="168"/>
                    </a:cubicBezTo>
                    <a:cubicBezTo>
                      <a:pt x="4995" y="176"/>
                      <a:pt x="5011" y="187"/>
                      <a:pt x="5023" y="201"/>
                    </a:cubicBezTo>
                    <a:cubicBezTo>
                      <a:pt x="5035" y="215"/>
                      <a:pt x="5043" y="232"/>
                      <a:pt x="5048" y="251"/>
                    </a:cubicBezTo>
                    <a:cubicBezTo>
                      <a:pt x="5052" y="271"/>
                      <a:pt x="5055" y="293"/>
                      <a:pt x="5055" y="316"/>
                    </a:cubicBezTo>
                    <a:cubicBezTo>
                      <a:pt x="5055" y="603"/>
                      <a:pt x="5055" y="603"/>
                      <a:pt x="5055" y="603"/>
                    </a:cubicBezTo>
                    <a:cubicBezTo>
                      <a:pt x="4983" y="603"/>
                      <a:pt x="4983" y="603"/>
                      <a:pt x="4983" y="603"/>
                    </a:cubicBezTo>
                    <a:cubicBezTo>
                      <a:pt x="4983" y="308"/>
                      <a:pt x="4983" y="308"/>
                      <a:pt x="4983" y="308"/>
                    </a:cubicBezTo>
                    <a:cubicBezTo>
                      <a:pt x="4983" y="281"/>
                      <a:pt x="4975" y="259"/>
                      <a:pt x="4959" y="243"/>
                    </a:cubicBezTo>
                    <a:cubicBezTo>
                      <a:pt x="4944" y="228"/>
                      <a:pt x="4922" y="220"/>
                      <a:pt x="4894" y="220"/>
                    </a:cubicBezTo>
                    <a:cubicBezTo>
                      <a:pt x="4872" y="220"/>
                      <a:pt x="4853" y="223"/>
                      <a:pt x="4837" y="230"/>
                    </a:cubicBezTo>
                    <a:cubicBezTo>
                      <a:pt x="4821" y="237"/>
                      <a:pt x="4808" y="246"/>
                      <a:pt x="4797" y="259"/>
                    </a:cubicBezTo>
                    <a:cubicBezTo>
                      <a:pt x="4787" y="271"/>
                      <a:pt x="4779" y="286"/>
                      <a:pt x="4773" y="302"/>
                    </a:cubicBezTo>
                    <a:cubicBezTo>
                      <a:pt x="4768" y="319"/>
                      <a:pt x="4765" y="337"/>
                      <a:pt x="4765" y="356"/>
                    </a:cubicBezTo>
                    <a:cubicBezTo>
                      <a:pt x="4765" y="603"/>
                      <a:pt x="4765" y="603"/>
                      <a:pt x="4765" y="603"/>
                    </a:cubicBezTo>
                    <a:cubicBezTo>
                      <a:pt x="4693" y="603"/>
                      <a:pt x="4693" y="603"/>
                      <a:pt x="4693" y="603"/>
                    </a:cubicBezTo>
                    <a:cubicBezTo>
                      <a:pt x="4693" y="0"/>
                      <a:pt x="4693" y="0"/>
                      <a:pt x="4693" y="0"/>
                    </a:cubicBezTo>
                    <a:lnTo>
                      <a:pt x="4765" y="0"/>
                    </a:lnTo>
                    <a:close/>
                    <a:moveTo>
                      <a:pt x="4614" y="167"/>
                    </a:moveTo>
                    <a:cubicBezTo>
                      <a:pt x="4614" y="230"/>
                      <a:pt x="4614" y="230"/>
                      <a:pt x="4614" y="230"/>
                    </a:cubicBezTo>
                    <a:cubicBezTo>
                      <a:pt x="4527" y="230"/>
                      <a:pt x="4527" y="230"/>
                      <a:pt x="4527" y="230"/>
                    </a:cubicBezTo>
                    <a:cubicBezTo>
                      <a:pt x="4527" y="501"/>
                      <a:pt x="4527" y="501"/>
                      <a:pt x="4527" y="501"/>
                    </a:cubicBezTo>
                    <a:cubicBezTo>
                      <a:pt x="4527" y="509"/>
                      <a:pt x="4528" y="516"/>
                      <a:pt x="4529" y="521"/>
                    </a:cubicBezTo>
                    <a:cubicBezTo>
                      <a:pt x="4531" y="526"/>
                      <a:pt x="4533" y="530"/>
                      <a:pt x="4537" y="533"/>
                    </a:cubicBezTo>
                    <a:cubicBezTo>
                      <a:pt x="4541" y="536"/>
                      <a:pt x="4547" y="538"/>
                      <a:pt x="4554" y="538"/>
                    </a:cubicBezTo>
                    <a:cubicBezTo>
                      <a:pt x="4561" y="540"/>
                      <a:pt x="4570" y="540"/>
                      <a:pt x="4581" y="540"/>
                    </a:cubicBezTo>
                    <a:cubicBezTo>
                      <a:pt x="4614" y="540"/>
                      <a:pt x="4614" y="540"/>
                      <a:pt x="4614" y="540"/>
                    </a:cubicBezTo>
                    <a:cubicBezTo>
                      <a:pt x="4614" y="603"/>
                      <a:pt x="4614" y="603"/>
                      <a:pt x="4614" y="603"/>
                    </a:cubicBezTo>
                    <a:cubicBezTo>
                      <a:pt x="4559" y="603"/>
                      <a:pt x="4559" y="603"/>
                      <a:pt x="4559" y="603"/>
                    </a:cubicBezTo>
                    <a:cubicBezTo>
                      <a:pt x="4541" y="603"/>
                      <a:pt x="4525" y="602"/>
                      <a:pt x="4512" y="599"/>
                    </a:cubicBezTo>
                    <a:cubicBezTo>
                      <a:pt x="4498" y="597"/>
                      <a:pt x="4488" y="592"/>
                      <a:pt x="4479" y="585"/>
                    </a:cubicBezTo>
                    <a:cubicBezTo>
                      <a:pt x="4471" y="579"/>
                      <a:pt x="4465" y="569"/>
                      <a:pt x="4461" y="557"/>
                    </a:cubicBezTo>
                    <a:cubicBezTo>
                      <a:pt x="4457" y="544"/>
                      <a:pt x="4455" y="528"/>
                      <a:pt x="4455" y="508"/>
                    </a:cubicBezTo>
                    <a:cubicBezTo>
                      <a:pt x="4455" y="230"/>
                      <a:pt x="4455" y="230"/>
                      <a:pt x="4455" y="230"/>
                    </a:cubicBezTo>
                    <a:cubicBezTo>
                      <a:pt x="4381" y="230"/>
                      <a:pt x="4381" y="230"/>
                      <a:pt x="4381" y="230"/>
                    </a:cubicBezTo>
                    <a:cubicBezTo>
                      <a:pt x="4381" y="167"/>
                      <a:pt x="4381" y="167"/>
                      <a:pt x="4381" y="167"/>
                    </a:cubicBezTo>
                    <a:cubicBezTo>
                      <a:pt x="4455" y="167"/>
                      <a:pt x="4455" y="167"/>
                      <a:pt x="4455" y="167"/>
                    </a:cubicBezTo>
                    <a:cubicBezTo>
                      <a:pt x="4455" y="36"/>
                      <a:pt x="4455" y="36"/>
                      <a:pt x="4455" y="36"/>
                    </a:cubicBezTo>
                    <a:cubicBezTo>
                      <a:pt x="4527" y="36"/>
                      <a:pt x="4527" y="36"/>
                      <a:pt x="4527" y="36"/>
                    </a:cubicBezTo>
                    <a:cubicBezTo>
                      <a:pt x="4527" y="167"/>
                      <a:pt x="4527" y="167"/>
                      <a:pt x="4527" y="167"/>
                    </a:cubicBezTo>
                    <a:lnTo>
                      <a:pt x="4614" y="167"/>
                    </a:lnTo>
                    <a:close/>
                    <a:moveTo>
                      <a:pt x="4049" y="575"/>
                    </a:moveTo>
                    <a:cubicBezTo>
                      <a:pt x="4016" y="600"/>
                      <a:pt x="3975" y="612"/>
                      <a:pt x="3925" y="612"/>
                    </a:cubicBezTo>
                    <a:cubicBezTo>
                      <a:pt x="3890" y="612"/>
                      <a:pt x="3860" y="607"/>
                      <a:pt x="3835" y="595"/>
                    </a:cubicBezTo>
                    <a:cubicBezTo>
                      <a:pt x="3809" y="584"/>
                      <a:pt x="3788" y="568"/>
                      <a:pt x="3770" y="548"/>
                    </a:cubicBezTo>
                    <a:cubicBezTo>
                      <a:pt x="3752" y="528"/>
                      <a:pt x="3740" y="504"/>
                      <a:pt x="3731" y="476"/>
                    </a:cubicBezTo>
                    <a:cubicBezTo>
                      <a:pt x="3722" y="447"/>
                      <a:pt x="3717" y="417"/>
                      <a:pt x="3716" y="384"/>
                    </a:cubicBezTo>
                    <a:cubicBezTo>
                      <a:pt x="3716" y="350"/>
                      <a:pt x="3721" y="320"/>
                      <a:pt x="3731" y="293"/>
                    </a:cubicBezTo>
                    <a:cubicBezTo>
                      <a:pt x="3741" y="265"/>
                      <a:pt x="3755" y="241"/>
                      <a:pt x="3774" y="221"/>
                    </a:cubicBezTo>
                    <a:cubicBezTo>
                      <a:pt x="3792" y="200"/>
                      <a:pt x="3814" y="185"/>
                      <a:pt x="3839" y="173"/>
                    </a:cubicBezTo>
                    <a:cubicBezTo>
                      <a:pt x="3864" y="162"/>
                      <a:pt x="3891" y="157"/>
                      <a:pt x="3921" y="157"/>
                    </a:cubicBezTo>
                    <a:cubicBezTo>
                      <a:pt x="3960" y="157"/>
                      <a:pt x="3992" y="164"/>
                      <a:pt x="4018" y="181"/>
                    </a:cubicBezTo>
                    <a:cubicBezTo>
                      <a:pt x="4043" y="197"/>
                      <a:pt x="4064" y="217"/>
                      <a:pt x="4080" y="242"/>
                    </a:cubicBezTo>
                    <a:cubicBezTo>
                      <a:pt x="4095" y="266"/>
                      <a:pt x="4105" y="294"/>
                      <a:pt x="4111" y="323"/>
                    </a:cubicBezTo>
                    <a:cubicBezTo>
                      <a:pt x="4117" y="352"/>
                      <a:pt x="4120" y="380"/>
                      <a:pt x="4119" y="406"/>
                    </a:cubicBezTo>
                    <a:cubicBezTo>
                      <a:pt x="3792" y="406"/>
                      <a:pt x="3792" y="406"/>
                      <a:pt x="3792" y="406"/>
                    </a:cubicBezTo>
                    <a:cubicBezTo>
                      <a:pt x="3791" y="425"/>
                      <a:pt x="3794" y="444"/>
                      <a:pt x="3799" y="461"/>
                    </a:cubicBezTo>
                    <a:cubicBezTo>
                      <a:pt x="3804" y="478"/>
                      <a:pt x="3812" y="493"/>
                      <a:pt x="3823" y="506"/>
                    </a:cubicBezTo>
                    <a:cubicBezTo>
                      <a:pt x="3834" y="520"/>
                      <a:pt x="3849" y="530"/>
                      <a:pt x="3866" y="538"/>
                    </a:cubicBezTo>
                    <a:cubicBezTo>
                      <a:pt x="3884" y="546"/>
                      <a:pt x="3904" y="550"/>
                      <a:pt x="3928" y="550"/>
                    </a:cubicBezTo>
                    <a:cubicBezTo>
                      <a:pt x="3958" y="550"/>
                      <a:pt x="3983" y="543"/>
                      <a:pt x="4003" y="529"/>
                    </a:cubicBezTo>
                    <a:cubicBezTo>
                      <a:pt x="4022" y="515"/>
                      <a:pt x="4035" y="493"/>
                      <a:pt x="4041" y="465"/>
                    </a:cubicBezTo>
                    <a:cubicBezTo>
                      <a:pt x="4112" y="465"/>
                      <a:pt x="4112" y="465"/>
                      <a:pt x="4112" y="465"/>
                    </a:cubicBezTo>
                    <a:cubicBezTo>
                      <a:pt x="4102" y="513"/>
                      <a:pt x="4081" y="550"/>
                      <a:pt x="4049" y="575"/>
                    </a:cubicBezTo>
                    <a:moveTo>
                      <a:pt x="4031" y="295"/>
                    </a:moveTo>
                    <a:cubicBezTo>
                      <a:pt x="4025" y="280"/>
                      <a:pt x="4016" y="267"/>
                      <a:pt x="4005" y="256"/>
                    </a:cubicBezTo>
                    <a:cubicBezTo>
                      <a:pt x="3994" y="245"/>
                      <a:pt x="3981" y="236"/>
                      <a:pt x="3966" y="229"/>
                    </a:cubicBezTo>
                    <a:cubicBezTo>
                      <a:pt x="3951" y="223"/>
                      <a:pt x="3935" y="220"/>
                      <a:pt x="3917" y="220"/>
                    </a:cubicBezTo>
                    <a:cubicBezTo>
                      <a:pt x="3898" y="220"/>
                      <a:pt x="3882" y="223"/>
                      <a:pt x="3866" y="229"/>
                    </a:cubicBezTo>
                    <a:cubicBezTo>
                      <a:pt x="3852" y="236"/>
                      <a:pt x="3839" y="245"/>
                      <a:pt x="3828" y="256"/>
                    </a:cubicBezTo>
                    <a:cubicBezTo>
                      <a:pt x="3818" y="267"/>
                      <a:pt x="3809" y="281"/>
                      <a:pt x="3803" y="295"/>
                    </a:cubicBezTo>
                    <a:cubicBezTo>
                      <a:pt x="3797" y="310"/>
                      <a:pt x="3793" y="326"/>
                      <a:pt x="3792" y="343"/>
                    </a:cubicBezTo>
                    <a:cubicBezTo>
                      <a:pt x="4043" y="343"/>
                      <a:pt x="4043" y="343"/>
                      <a:pt x="4043" y="343"/>
                    </a:cubicBezTo>
                    <a:cubicBezTo>
                      <a:pt x="4042" y="326"/>
                      <a:pt x="4038" y="310"/>
                      <a:pt x="4031" y="295"/>
                    </a:cubicBezTo>
                    <a:moveTo>
                      <a:pt x="3547" y="243"/>
                    </a:moveTo>
                    <a:cubicBezTo>
                      <a:pt x="3529" y="227"/>
                      <a:pt x="3505" y="220"/>
                      <a:pt x="3474" y="220"/>
                    </a:cubicBezTo>
                    <a:cubicBezTo>
                      <a:pt x="3449" y="220"/>
                      <a:pt x="3427" y="224"/>
                      <a:pt x="3409" y="234"/>
                    </a:cubicBezTo>
                    <a:cubicBezTo>
                      <a:pt x="3392" y="244"/>
                      <a:pt x="3378" y="256"/>
                      <a:pt x="3368" y="272"/>
                    </a:cubicBezTo>
                    <a:cubicBezTo>
                      <a:pt x="3357" y="288"/>
                      <a:pt x="3350" y="306"/>
                      <a:pt x="3345" y="326"/>
                    </a:cubicBezTo>
                    <a:cubicBezTo>
                      <a:pt x="3341" y="347"/>
                      <a:pt x="3339" y="368"/>
                      <a:pt x="3339" y="390"/>
                    </a:cubicBezTo>
                    <a:cubicBezTo>
                      <a:pt x="3339" y="411"/>
                      <a:pt x="3341" y="430"/>
                      <a:pt x="3346" y="449"/>
                    </a:cubicBezTo>
                    <a:cubicBezTo>
                      <a:pt x="3351" y="469"/>
                      <a:pt x="3358" y="485"/>
                      <a:pt x="3368" y="501"/>
                    </a:cubicBezTo>
                    <a:cubicBezTo>
                      <a:pt x="3378" y="515"/>
                      <a:pt x="3391" y="527"/>
                      <a:pt x="3408" y="536"/>
                    </a:cubicBezTo>
                    <a:cubicBezTo>
                      <a:pt x="3424" y="545"/>
                      <a:pt x="3444" y="550"/>
                      <a:pt x="3466" y="550"/>
                    </a:cubicBezTo>
                    <a:cubicBezTo>
                      <a:pt x="3501" y="550"/>
                      <a:pt x="3529" y="541"/>
                      <a:pt x="3549" y="522"/>
                    </a:cubicBezTo>
                    <a:cubicBezTo>
                      <a:pt x="3569" y="504"/>
                      <a:pt x="3581" y="477"/>
                      <a:pt x="3586" y="444"/>
                    </a:cubicBezTo>
                    <a:cubicBezTo>
                      <a:pt x="3659" y="444"/>
                      <a:pt x="3659" y="444"/>
                      <a:pt x="3659" y="444"/>
                    </a:cubicBezTo>
                    <a:cubicBezTo>
                      <a:pt x="3651" y="498"/>
                      <a:pt x="3631" y="539"/>
                      <a:pt x="3599" y="568"/>
                    </a:cubicBezTo>
                    <a:cubicBezTo>
                      <a:pt x="3567" y="598"/>
                      <a:pt x="3523" y="612"/>
                      <a:pt x="3467" y="612"/>
                    </a:cubicBezTo>
                    <a:cubicBezTo>
                      <a:pt x="3434" y="612"/>
                      <a:pt x="3404" y="607"/>
                      <a:pt x="3379" y="596"/>
                    </a:cubicBezTo>
                    <a:cubicBezTo>
                      <a:pt x="3353" y="586"/>
                      <a:pt x="3332" y="570"/>
                      <a:pt x="3315" y="551"/>
                    </a:cubicBezTo>
                    <a:cubicBezTo>
                      <a:pt x="3297" y="531"/>
                      <a:pt x="3285" y="508"/>
                      <a:pt x="3276" y="480"/>
                    </a:cubicBezTo>
                    <a:cubicBezTo>
                      <a:pt x="3267" y="453"/>
                      <a:pt x="3263" y="423"/>
                      <a:pt x="3263" y="390"/>
                    </a:cubicBezTo>
                    <a:cubicBezTo>
                      <a:pt x="3263" y="358"/>
                      <a:pt x="3267" y="327"/>
                      <a:pt x="3275" y="299"/>
                    </a:cubicBezTo>
                    <a:cubicBezTo>
                      <a:pt x="3284" y="270"/>
                      <a:pt x="3297" y="245"/>
                      <a:pt x="3314" y="224"/>
                    </a:cubicBezTo>
                    <a:cubicBezTo>
                      <a:pt x="3331" y="203"/>
                      <a:pt x="3352" y="187"/>
                      <a:pt x="3378" y="175"/>
                    </a:cubicBezTo>
                    <a:cubicBezTo>
                      <a:pt x="3404" y="162"/>
                      <a:pt x="3434" y="157"/>
                      <a:pt x="3469" y="157"/>
                    </a:cubicBezTo>
                    <a:cubicBezTo>
                      <a:pt x="3493" y="157"/>
                      <a:pt x="3517" y="160"/>
                      <a:pt x="3538" y="165"/>
                    </a:cubicBezTo>
                    <a:cubicBezTo>
                      <a:pt x="3560" y="171"/>
                      <a:pt x="3579" y="180"/>
                      <a:pt x="3596" y="193"/>
                    </a:cubicBezTo>
                    <a:cubicBezTo>
                      <a:pt x="3612" y="205"/>
                      <a:pt x="3626" y="221"/>
                      <a:pt x="3637" y="240"/>
                    </a:cubicBezTo>
                    <a:cubicBezTo>
                      <a:pt x="3647" y="258"/>
                      <a:pt x="3654" y="281"/>
                      <a:pt x="3657" y="307"/>
                    </a:cubicBezTo>
                    <a:cubicBezTo>
                      <a:pt x="3583" y="307"/>
                      <a:pt x="3583" y="307"/>
                      <a:pt x="3583" y="307"/>
                    </a:cubicBezTo>
                    <a:cubicBezTo>
                      <a:pt x="3577" y="279"/>
                      <a:pt x="3565" y="258"/>
                      <a:pt x="3547" y="243"/>
                    </a:cubicBezTo>
                    <a:moveTo>
                      <a:pt x="2884" y="167"/>
                    </a:moveTo>
                    <a:cubicBezTo>
                      <a:pt x="2884" y="236"/>
                      <a:pt x="2884" y="236"/>
                      <a:pt x="2884" y="236"/>
                    </a:cubicBezTo>
                    <a:cubicBezTo>
                      <a:pt x="2886" y="236"/>
                      <a:pt x="2886" y="236"/>
                      <a:pt x="2886" y="236"/>
                    </a:cubicBezTo>
                    <a:cubicBezTo>
                      <a:pt x="2916" y="183"/>
                      <a:pt x="2963" y="157"/>
                      <a:pt x="3028" y="157"/>
                    </a:cubicBezTo>
                    <a:cubicBezTo>
                      <a:pt x="3057" y="157"/>
                      <a:pt x="3081" y="160"/>
                      <a:pt x="3100" y="168"/>
                    </a:cubicBezTo>
                    <a:cubicBezTo>
                      <a:pt x="3119" y="176"/>
                      <a:pt x="3134" y="187"/>
                      <a:pt x="3146" y="201"/>
                    </a:cubicBezTo>
                    <a:cubicBezTo>
                      <a:pt x="3158" y="215"/>
                      <a:pt x="3166" y="232"/>
                      <a:pt x="3171" y="251"/>
                    </a:cubicBezTo>
                    <a:cubicBezTo>
                      <a:pt x="3176" y="271"/>
                      <a:pt x="3178" y="293"/>
                      <a:pt x="3178" y="316"/>
                    </a:cubicBezTo>
                    <a:cubicBezTo>
                      <a:pt x="3178" y="603"/>
                      <a:pt x="3178" y="603"/>
                      <a:pt x="3178" y="603"/>
                    </a:cubicBezTo>
                    <a:cubicBezTo>
                      <a:pt x="3107" y="603"/>
                      <a:pt x="3107" y="603"/>
                      <a:pt x="3107" y="603"/>
                    </a:cubicBezTo>
                    <a:cubicBezTo>
                      <a:pt x="3107" y="308"/>
                      <a:pt x="3107" y="308"/>
                      <a:pt x="3107" y="308"/>
                    </a:cubicBezTo>
                    <a:cubicBezTo>
                      <a:pt x="3107" y="281"/>
                      <a:pt x="3099" y="259"/>
                      <a:pt x="3083" y="243"/>
                    </a:cubicBezTo>
                    <a:cubicBezTo>
                      <a:pt x="3067" y="228"/>
                      <a:pt x="3045" y="220"/>
                      <a:pt x="3018" y="220"/>
                    </a:cubicBezTo>
                    <a:cubicBezTo>
                      <a:pt x="2996" y="220"/>
                      <a:pt x="2977" y="223"/>
                      <a:pt x="2961" y="230"/>
                    </a:cubicBezTo>
                    <a:cubicBezTo>
                      <a:pt x="2945" y="237"/>
                      <a:pt x="2932" y="246"/>
                      <a:pt x="2921" y="259"/>
                    </a:cubicBezTo>
                    <a:cubicBezTo>
                      <a:pt x="2910" y="271"/>
                      <a:pt x="2902" y="286"/>
                      <a:pt x="2897" y="302"/>
                    </a:cubicBezTo>
                    <a:cubicBezTo>
                      <a:pt x="2891" y="319"/>
                      <a:pt x="2889" y="337"/>
                      <a:pt x="2889" y="356"/>
                    </a:cubicBezTo>
                    <a:cubicBezTo>
                      <a:pt x="2889" y="603"/>
                      <a:pt x="2889" y="603"/>
                      <a:pt x="2889" y="603"/>
                    </a:cubicBezTo>
                    <a:cubicBezTo>
                      <a:pt x="2817" y="603"/>
                      <a:pt x="2817" y="603"/>
                      <a:pt x="2817" y="603"/>
                    </a:cubicBezTo>
                    <a:cubicBezTo>
                      <a:pt x="2817" y="167"/>
                      <a:pt x="2817" y="167"/>
                      <a:pt x="2817" y="167"/>
                    </a:cubicBezTo>
                    <a:lnTo>
                      <a:pt x="2884" y="167"/>
                    </a:lnTo>
                    <a:close/>
                    <a:moveTo>
                      <a:pt x="2673" y="575"/>
                    </a:moveTo>
                    <a:cubicBezTo>
                      <a:pt x="2640" y="600"/>
                      <a:pt x="2599" y="612"/>
                      <a:pt x="2549" y="612"/>
                    </a:cubicBezTo>
                    <a:cubicBezTo>
                      <a:pt x="2515" y="612"/>
                      <a:pt x="2484" y="607"/>
                      <a:pt x="2458" y="595"/>
                    </a:cubicBezTo>
                    <a:cubicBezTo>
                      <a:pt x="2433" y="584"/>
                      <a:pt x="2411" y="568"/>
                      <a:pt x="2394" y="548"/>
                    </a:cubicBezTo>
                    <a:cubicBezTo>
                      <a:pt x="2377" y="528"/>
                      <a:pt x="2363" y="504"/>
                      <a:pt x="2355" y="476"/>
                    </a:cubicBezTo>
                    <a:cubicBezTo>
                      <a:pt x="2346" y="447"/>
                      <a:pt x="2341" y="417"/>
                      <a:pt x="2340" y="384"/>
                    </a:cubicBezTo>
                    <a:cubicBezTo>
                      <a:pt x="2340" y="350"/>
                      <a:pt x="2345" y="320"/>
                      <a:pt x="2355" y="293"/>
                    </a:cubicBezTo>
                    <a:cubicBezTo>
                      <a:pt x="2365" y="265"/>
                      <a:pt x="2379" y="241"/>
                      <a:pt x="2398" y="221"/>
                    </a:cubicBezTo>
                    <a:cubicBezTo>
                      <a:pt x="2416" y="200"/>
                      <a:pt x="2438" y="185"/>
                      <a:pt x="2463" y="173"/>
                    </a:cubicBezTo>
                    <a:cubicBezTo>
                      <a:pt x="2488" y="162"/>
                      <a:pt x="2515" y="157"/>
                      <a:pt x="2545" y="157"/>
                    </a:cubicBezTo>
                    <a:cubicBezTo>
                      <a:pt x="2584" y="157"/>
                      <a:pt x="2616" y="164"/>
                      <a:pt x="2642" y="181"/>
                    </a:cubicBezTo>
                    <a:cubicBezTo>
                      <a:pt x="2667" y="197"/>
                      <a:pt x="2688" y="217"/>
                      <a:pt x="2703" y="242"/>
                    </a:cubicBezTo>
                    <a:cubicBezTo>
                      <a:pt x="2719" y="266"/>
                      <a:pt x="2729" y="294"/>
                      <a:pt x="2735" y="323"/>
                    </a:cubicBezTo>
                    <a:cubicBezTo>
                      <a:pt x="2741" y="352"/>
                      <a:pt x="2744" y="380"/>
                      <a:pt x="2743" y="406"/>
                    </a:cubicBezTo>
                    <a:cubicBezTo>
                      <a:pt x="2416" y="406"/>
                      <a:pt x="2416" y="406"/>
                      <a:pt x="2416" y="406"/>
                    </a:cubicBezTo>
                    <a:cubicBezTo>
                      <a:pt x="2416" y="425"/>
                      <a:pt x="2418" y="444"/>
                      <a:pt x="2423" y="461"/>
                    </a:cubicBezTo>
                    <a:cubicBezTo>
                      <a:pt x="2428" y="478"/>
                      <a:pt x="2436" y="493"/>
                      <a:pt x="2447" y="506"/>
                    </a:cubicBezTo>
                    <a:cubicBezTo>
                      <a:pt x="2458" y="520"/>
                      <a:pt x="2473" y="530"/>
                      <a:pt x="2490" y="538"/>
                    </a:cubicBezTo>
                    <a:cubicBezTo>
                      <a:pt x="2508" y="546"/>
                      <a:pt x="2528" y="550"/>
                      <a:pt x="2552" y="550"/>
                    </a:cubicBezTo>
                    <a:cubicBezTo>
                      <a:pt x="2582" y="550"/>
                      <a:pt x="2607" y="543"/>
                      <a:pt x="2627" y="529"/>
                    </a:cubicBezTo>
                    <a:cubicBezTo>
                      <a:pt x="2646" y="515"/>
                      <a:pt x="2659" y="493"/>
                      <a:pt x="2665" y="465"/>
                    </a:cubicBezTo>
                    <a:cubicBezTo>
                      <a:pt x="2736" y="465"/>
                      <a:pt x="2736" y="465"/>
                      <a:pt x="2736" y="465"/>
                    </a:cubicBezTo>
                    <a:cubicBezTo>
                      <a:pt x="2726" y="513"/>
                      <a:pt x="2705" y="550"/>
                      <a:pt x="2673" y="575"/>
                    </a:cubicBezTo>
                    <a:moveTo>
                      <a:pt x="2655" y="295"/>
                    </a:moveTo>
                    <a:cubicBezTo>
                      <a:pt x="2649" y="280"/>
                      <a:pt x="2640" y="267"/>
                      <a:pt x="2629" y="256"/>
                    </a:cubicBezTo>
                    <a:cubicBezTo>
                      <a:pt x="2618" y="245"/>
                      <a:pt x="2605" y="236"/>
                      <a:pt x="2590" y="229"/>
                    </a:cubicBezTo>
                    <a:cubicBezTo>
                      <a:pt x="2575" y="223"/>
                      <a:pt x="2559" y="220"/>
                      <a:pt x="2541" y="220"/>
                    </a:cubicBezTo>
                    <a:cubicBezTo>
                      <a:pt x="2522" y="220"/>
                      <a:pt x="2506" y="223"/>
                      <a:pt x="2491" y="229"/>
                    </a:cubicBezTo>
                    <a:cubicBezTo>
                      <a:pt x="2476" y="236"/>
                      <a:pt x="2463" y="245"/>
                      <a:pt x="2452" y="256"/>
                    </a:cubicBezTo>
                    <a:cubicBezTo>
                      <a:pt x="2441" y="267"/>
                      <a:pt x="2433" y="281"/>
                      <a:pt x="2427" y="295"/>
                    </a:cubicBezTo>
                    <a:cubicBezTo>
                      <a:pt x="2421" y="310"/>
                      <a:pt x="2417" y="326"/>
                      <a:pt x="2416" y="343"/>
                    </a:cubicBezTo>
                    <a:cubicBezTo>
                      <a:pt x="2667" y="343"/>
                      <a:pt x="2667" y="343"/>
                      <a:pt x="2667" y="343"/>
                    </a:cubicBezTo>
                    <a:cubicBezTo>
                      <a:pt x="2666" y="326"/>
                      <a:pt x="2662" y="310"/>
                      <a:pt x="2655" y="295"/>
                    </a:cubicBezTo>
                    <a:moveTo>
                      <a:pt x="2252" y="603"/>
                    </a:moveTo>
                    <a:cubicBezTo>
                      <a:pt x="2181" y="603"/>
                      <a:pt x="2181" y="603"/>
                      <a:pt x="2181" y="603"/>
                    </a:cubicBezTo>
                    <a:cubicBezTo>
                      <a:pt x="2181" y="166"/>
                      <a:pt x="2181" y="166"/>
                      <a:pt x="2181" y="166"/>
                    </a:cubicBezTo>
                    <a:cubicBezTo>
                      <a:pt x="2252" y="166"/>
                      <a:pt x="2252" y="166"/>
                      <a:pt x="2252" y="166"/>
                    </a:cubicBezTo>
                    <a:lnTo>
                      <a:pt x="2252" y="603"/>
                    </a:lnTo>
                    <a:close/>
                    <a:moveTo>
                      <a:pt x="2180" y="0"/>
                    </a:moveTo>
                    <a:cubicBezTo>
                      <a:pt x="2252" y="0"/>
                      <a:pt x="2252" y="0"/>
                      <a:pt x="2252" y="0"/>
                    </a:cubicBezTo>
                    <a:cubicBezTo>
                      <a:pt x="2252" y="88"/>
                      <a:pt x="2252" y="88"/>
                      <a:pt x="2252" y="88"/>
                    </a:cubicBezTo>
                    <a:cubicBezTo>
                      <a:pt x="2180" y="88"/>
                      <a:pt x="2180" y="88"/>
                      <a:pt x="2180" y="88"/>
                    </a:cubicBezTo>
                    <a:lnTo>
                      <a:pt x="2180" y="0"/>
                    </a:lnTo>
                    <a:close/>
                    <a:moveTo>
                      <a:pt x="1960" y="167"/>
                    </a:moveTo>
                    <a:cubicBezTo>
                      <a:pt x="1960" y="259"/>
                      <a:pt x="1960" y="259"/>
                      <a:pt x="1960" y="259"/>
                    </a:cubicBezTo>
                    <a:cubicBezTo>
                      <a:pt x="1962" y="259"/>
                      <a:pt x="1962" y="259"/>
                      <a:pt x="1962" y="259"/>
                    </a:cubicBezTo>
                    <a:cubicBezTo>
                      <a:pt x="1979" y="223"/>
                      <a:pt x="2001" y="197"/>
                      <a:pt x="2026" y="180"/>
                    </a:cubicBezTo>
                    <a:cubicBezTo>
                      <a:pt x="2051" y="163"/>
                      <a:pt x="2083" y="155"/>
                      <a:pt x="2122" y="157"/>
                    </a:cubicBezTo>
                    <a:cubicBezTo>
                      <a:pt x="2122" y="233"/>
                      <a:pt x="2122" y="233"/>
                      <a:pt x="2122" y="233"/>
                    </a:cubicBezTo>
                    <a:cubicBezTo>
                      <a:pt x="2093" y="233"/>
                      <a:pt x="2069" y="236"/>
                      <a:pt x="2049" y="244"/>
                    </a:cubicBezTo>
                    <a:cubicBezTo>
                      <a:pt x="2029" y="252"/>
                      <a:pt x="2012" y="264"/>
                      <a:pt x="2000" y="279"/>
                    </a:cubicBezTo>
                    <a:cubicBezTo>
                      <a:pt x="1987" y="294"/>
                      <a:pt x="1978" y="312"/>
                      <a:pt x="1973" y="334"/>
                    </a:cubicBezTo>
                    <a:cubicBezTo>
                      <a:pt x="1967" y="356"/>
                      <a:pt x="1964" y="381"/>
                      <a:pt x="1964" y="409"/>
                    </a:cubicBezTo>
                    <a:cubicBezTo>
                      <a:pt x="1964" y="603"/>
                      <a:pt x="1964" y="603"/>
                      <a:pt x="1964" y="603"/>
                    </a:cubicBezTo>
                    <a:cubicBezTo>
                      <a:pt x="1893" y="603"/>
                      <a:pt x="1893" y="603"/>
                      <a:pt x="1893" y="603"/>
                    </a:cubicBezTo>
                    <a:cubicBezTo>
                      <a:pt x="1893" y="167"/>
                      <a:pt x="1893" y="167"/>
                      <a:pt x="1893" y="167"/>
                    </a:cubicBezTo>
                    <a:lnTo>
                      <a:pt x="1960" y="167"/>
                    </a:lnTo>
                    <a:close/>
                    <a:moveTo>
                      <a:pt x="1751" y="575"/>
                    </a:moveTo>
                    <a:cubicBezTo>
                      <a:pt x="1718" y="600"/>
                      <a:pt x="1677" y="612"/>
                      <a:pt x="1628" y="612"/>
                    </a:cubicBezTo>
                    <a:cubicBezTo>
                      <a:pt x="1593" y="612"/>
                      <a:pt x="1562" y="607"/>
                      <a:pt x="1537" y="595"/>
                    </a:cubicBezTo>
                    <a:cubicBezTo>
                      <a:pt x="1511" y="584"/>
                      <a:pt x="1490" y="568"/>
                      <a:pt x="1472" y="548"/>
                    </a:cubicBezTo>
                    <a:cubicBezTo>
                      <a:pt x="1455" y="528"/>
                      <a:pt x="1442" y="504"/>
                      <a:pt x="1433" y="476"/>
                    </a:cubicBezTo>
                    <a:cubicBezTo>
                      <a:pt x="1424" y="447"/>
                      <a:pt x="1419" y="417"/>
                      <a:pt x="1418" y="384"/>
                    </a:cubicBezTo>
                    <a:cubicBezTo>
                      <a:pt x="1418" y="350"/>
                      <a:pt x="1423" y="320"/>
                      <a:pt x="1433" y="293"/>
                    </a:cubicBezTo>
                    <a:cubicBezTo>
                      <a:pt x="1444" y="265"/>
                      <a:pt x="1458" y="241"/>
                      <a:pt x="1476" y="221"/>
                    </a:cubicBezTo>
                    <a:cubicBezTo>
                      <a:pt x="1494" y="200"/>
                      <a:pt x="1516" y="185"/>
                      <a:pt x="1541" y="173"/>
                    </a:cubicBezTo>
                    <a:cubicBezTo>
                      <a:pt x="1566" y="162"/>
                      <a:pt x="1594" y="157"/>
                      <a:pt x="1623" y="157"/>
                    </a:cubicBezTo>
                    <a:cubicBezTo>
                      <a:pt x="1662" y="157"/>
                      <a:pt x="1694" y="164"/>
                      <a:pt x="1720" y="181"/>
                    </a:cubicBezTo>
                    <a:cubicBezTo>
                      <a:pt x="1745" y="197"/>
                      <a:pt x="1766" y="217"/>
                      <a:pt x="1782" y="242"/>
                    </a:cubicBezTo>
                    <a:cubicBezTo>
                      <a:pt x="1797" y="266"/>
                      <a:pt x="1808" y="294"/>
                      <a:pt x="1814" y="323"/>
                    </a:cubicBezTo>
                    <a:cubicBezTo>
                      <a:pt x="1820" y="352"/>
                      <a:pt x="1822" y="380"/>
                      <a:pt x="1821" y="406"/>
                    </a:cubicBezTo>
                    <a:cubicBezTo>
                      <a:pt x="1494" y="406"/>
                      <a:pt x="1494" y="406"/>
                      <a:pt x="1494" y="406"/>
                    </a:cubicBezTo>
                    <a:cubicBezTo>
                      <a:pt x="1494" y="425"/>
                      <a:pt x="1496" y="444"/>
                      <a:pt x="1501" y="461"/>
                    </a:cubicBezTo>
                    <a:cubicBezTo>
                      <a:pt x="1506" y="478"/>
                      <a:pt x="1514" y="493"/>
                      <a:pt x="1526" y="506"/>
                    </a:cubicBezTo>
                    <a:cubicBezTo>
                      <a:pt x="1537" y="520"/>
                      <a:pt x="1551" y="530"/>
                      <a:pt x="1568" y="538"/>
                    </a:cubicBezTo>
                    <a:cubicBezTo>
                      <a:pt x="1586" y="546"/>
                      <a:pt x="1607" y="550"/>
                      <a:pt x="1630" y="550"/>
                    </a:cubicBezTo>
                    <a:cubicBezTo>
                      <a:pt x="1661" y="550"/>
                      <a:pt x="1685" y="543"/>
                      <a:pt x="1705" y="529"/>
                    </a:cubicBezTo>
                    <a:cubicBezTo>
                      <a:pt x="1724" y="515"/>
                      <a:pt x="1737" y="493"/>
                      <a:pt x="1743" y="465"/>
                    </a:cubicBezTo>
                    <a:cubicBezTo>
                      <a:pt x="1814" y="465"/>
                      <a:pt x="1814" y="465"/>
                      <a:pt x="1814" y="465"/>
                    </a:cubicBezTo>
                    <a:cubicBezTo>
                      <a:pt x="1804" y="513"/>
                      <a:pt x="1783" y="550"/>
                      <a:pt x="1751" y="575"/>
                    </a:cubicBezTo>
                    <a:moveTo>
                      <a:pt x="1733" y="295"/>
                    </a:moveTo>
                    <a:cubicBezTo>
                      <a:pt x="1727" y="280"/>
                      <a:pt x="1718" y="267"/>
                      <a:pt x="1707" y="256"/>
                    </a:cubicBezTo>
                    <a:cubicBezTo>
                      <a:pt x="1696" y="245"/>
                      <a:pt x="1683" y="236"/>
                      <a:pt x="1668" y="229"/>
                    </a:cubicBezTo>
                    <a:cubicBezTo>
                      <a:pt x="1654" y="223"/>
                      <a:pt x="1637" y="220"/>
                      <a:pt x="1619" y="220"/>
                    </a:cubicBezTo>
                    <a:cubicBezTo>
                      <a:pt x="1601" y="220"/>
                      <a:pt x="1584" y="223"/>
                      <a:pt x="1569" y="229"/>
                    </a:cubicBezTo>
                    <a:cubicBezTo>
                      <a:pt x="1554" y="236"/>
                      <a:pt x="1541" y="245"/>
                      <a:pt x="1530" y="256"/>
                    </a:cubicBezTo>
                    <a:cubicBezTo>
                      <a:pt x="1520" y="267"/>
                      <a:pt x="1511" y="281"/>
                      <a:pt x="1505" y="295"/>
                    </a:cubicBezTo>
                    <a:cubicBezTo>
                      <a:pt x="1499" y="310"/>
                      <a:pt x="1495" y="326"/>
                      <a:pt x="1494" y="343"/>
                    </a:cubicBezTo>
                    <a:cubicBezTo>
                      <a:pt x="1745" y="343"/>
                      <a:pt x="1745" y="343"/>
                      <a:pt x="1745" y="343"/>
                    </a:cubicBezTo>
                    <a:cubicBezTo>
                      <a:pt x="1744" y="326"/>
                      <a:pt x="1740" y="310"/>
                      <a:pt x="1733" y="295"/>
                    </a:cubicBezTo>
                    <a:moveTo>
                      <a:pt x="1273" y="322"/>
                    </a:moveTo>
                    <a:cubicBezTo>
                      <a:pt x="1268" y="302"/>
                      <a:pt x="1260" y="285"/>
                      <a:pt x="1249" y="270"/>
                    </a:cubicBezTo>
                    <a:cubicBezTo>
                      <a:pt x="1238" y="254"/>
                      <a:pt x="1224" y="242"/>
                      <a:pt x="1207" y="233"/>
                    </a:cubicBezTo>
                    <a:cubicBezTo>
                      <a:pt x="1189" y="224"/>
                      <a:pt x="1169" y="220"/>
                      <a:pt x="1146" y="220"/>
                    </a:cubicBezTo>
                    <a:cubicBezTo>
                      <a:pt x="1122" y="220"/>
                      <a:pt x="1102" y="224"/>
                      <a:pt x="1085" y="234"/>
                    </a:cubicBezTo>
                    <a:cubicBezTo>
                      <a:pt x="1068" y="244"/>
                      <a:pt x="1054" y="256"/>
                      <a:pt x="1043" y="272"/>
                    </a:cubicBezTo>
                    <a:cubicBezTo>
                      <a:pt x="1033" y="287"/>
                      <a:pt x="1025" y="305"/>
                      <a:pt x="1020" y="324"/>
                    </a:cubicBezTo>
                    <a:cubicBezTo>
                      <a:pt x="1015" y="344"/>
                      <a:pt x="1013" y="364"/>
                      <a:pt x="1013" y="384"/>
                    </a:cubicBezTo>
                    <a:cubicBezTo>
                      <a:pt x="1013" y="406"/>
                      <a:pt x="1015" y="426"/>
                      <a:pt x="1021" y="446"/>
                    </a:cubicBezTo>
                    <a:cubicBezTo>
                      <a:pt x="1026" y="467"/>
                      <a:pt x="1034" y="484"/>
                      <a:pt x="1044" y="499"/>
                    </a:cubicBezTo>
                    <a:cubicBezTo>
                      <a:pt x="1056" y="514"/>
                      <a:pt x="1070" y="527"/>
                      <a:pt x="1087" y="536"/>
                    </a:cubicBezTo>
                    <a:cubicBezTo>
                      <a:pt x="1105" y="545"/>
                      <a:pt x="1126" y="550"/>
                      <a:pt x="1150" y="550"/>
                    </a:cubicBezTo>
                    <a:cubicBezTo>
                      <a:pt x="1175" y="550"/>
                      <a:pt x="1196" y="545"/>
                      <a:pt x="1213" y="536"/>
                    </a:cubicBezTo>
                    <a:cubicBezTo>
                      <a:pt x="1229" y="526"/>
                      <a:pt x="1243" y="513"/>
                      <a:pt x="1253" y="498"/>
                    </a:cubicBezTo>
                    <a:cubicBezTo>
                      <a:pt x="1263" y="482"/>
                      <a:pt x="1270" y="464"/>
                      <a:pt x="1275" y="444"/>
                    </a:cubicBezTo>
                    <a:cubicBezTo>
                      <a:pt x="1279" y="423"/>
                      <a:pt x="1281" y="402"/>
                      <a:pt x="1281" y="381"/>
                    </a:cubicBezTo>
                    <a:cubicBezTo>
                      <a:pt x="1281" y="361"/>
                      <a:pt x="1279" y="341"/>
                      <a:pt x="1273" y="322"/>
                    </a:cubicBezTo>
                    <a:moveTo>
                      <a:pt x="1015" y="167"/>
                    </a:moveTo>
                    <a:cubicBezTo>
                      <a:pt x="1015" y="226"/>
                      <a:pt x="1015" y="226"/>
                      <a:pt x="1015" y="226"/>
                    </a:cubicBezTo>
                    <a:cubicBezTo>
                      <a:pt x="1017" y="226"/>
                      <a:pt x="1017" y="226"/>
                      <a:pt x="1017" y="226"/>
                    </a:cubicBezTo>
                    <a:cubicBezTo>
                      <a:pt x="1029" y="202"/>
                      <a:pt x="1048" y="184"/>
                      <a:pt x="1073" y="173"/>
                    </a:cubicBezTo>
                    <a:cubicBezTo>
                      <a:pt x="1098" y="162"/>
                      <a:pt x="1126" y="157"/>
                      <a:pt x="1156" y="157"/>
                    </a:cubicBezTo>
                    <a:cubicBezTo>
                      <a:pt x="1190" y="157"/>
                      <a:pt x="1220" y="163"/>
                      <a:pt x="1245" y="175"/>
                    </a:cubicBezTo>
                    <a:cubicBezTo>
                      <a:pt x="1270" y="187"/>
                      <a:pt x="1290" y="204"/>
                      <a:pt x="1307" y="225"/>
                    </a:cubicBezTo>
                    <a:cubicBezTo>
                      <a:pt x="1324" y="246"/>
                      <a:pt x="1336" y="271"/>
                      <a:pt x="1345" y="298"/>
                    </a:cubicBezTo>
                    <a:cubicBezTo>
                      <a:pt x="1353" y="326"/>
                      <a:pt x="1357" y="355"/>
                      <a:pt x="1357" y="386"/>
                    </a:cubicBezTo>
                    <a:cubicBezTo>
                      <a:pt x="1357" y="417"/>
                      <a:pt x="1353" y="446"/>
                      <a:pt x="1345" y="474"/>
                    </a:cubicBezTo>
                    <a:cubicBezTo>
                      <a:pt x="1337" y="501"/>
                      <a:pt x="1325" y="525"/>
                      <a:pt x="1308" y="546"/>
                    </a:cubicBezTo>
                    <a:cubicBezTo>
                      <a:pt x="1291" y="567"/>
                      <a:pt x="1270" y="583"/>
                      <a:pt x="1246" y="595"/>
                    </a:cubicBezTo>
                    <a:cubicBezTo>
                      <a:pt x="1221" y="606"/>
                      <a:pt x="1191" y="612"/>
                      <a:pt x="1158" y="612"/>
                    </a:cubicBezTo>
                    <a:cubicBezTo>
                      <a:pt x="1147" y="612"/>
                      <a:pt x="1136" y="611"/>
                      <a:pt x="1122" y="609"/>
                    </a:cubicBezTo>
                    <a:cubicBezTo>
                      <a:pt x="1109" y="607"/>
                      <a:pt x="1096" y="603"/>
                      <a:pt x="1083" y="598"/>
                    </a:cubicBezTo>
                    <a:cubicBezTo>
                      <a:pt x="1070" y="593"/>
                      <a:pt x="1058" y="586"/>
                      <a:pt x="1046" y="577"/>
                    </a:cubicBezTo>
                    <a:cubicBezTo>
                      <a:pt x="1035" y="569"/>
                      <a:pt x="1025" y="558"/>
                      <a:pt x="1017" y="545"/>
                    </a:cubicBezTo>
                    <a:cubicBezTo>
                      <a:pt x="1015" y="545"/>
                      <a:pt x="1015" y="545"/>
                      <a:pt x="1015" y="545"/>
                    </a:cubicBezTo>
                    <a:cubicBezTo>
                      <a:pt x="1015" y="769"/>
                      <a:pt x="1015" y="769"/>
                      <a:pt x="1015" y="769"/>
                    </a:cubicBezTo>
                    <a:cubicBezTo>
                      <a:pt x="944" y="769"/>
                      <a:pt x="944" y="769"/>
                      <a:pt x="944" y="769"/>
                    </a:cubicBezTo>
                    <a:cubicBezTo>
                      <a:pt x="944" y="167"/>
                      <a:pt x="944" y="167"/>
                      <a:pt x="944" y="167"/>
                    </a:cubicBezTo>
                    <a:lnTo>
                      <a:pt x="1015" y="167"/>
                    </a:lnTo>
                    <a:close/>
                    <a:moveTo>
                      <a:pt x="469" y="167"/>
                    </a:moveTo>
                    <a:cubicBezTo>
                      <a:pt x="561" y="167"/>
                      <a:pt x="561" y="167"/>
                      <a:pt x="561" y="167"/>
                    </a:cubicBezTo>
                    <a:cubicBezTo>
                      <a:pt x="666" y="319"/>
                      <a:pt x="666" y="319"/>
                      <a:pt x="666" y="319"/>
                    </a:cubicBezTo>
                    <a:cubicBezTo>
                      <a:pt x="775" y="167"/>
                      <a:pt x="775" y="167"/>
                      <a:pt x="775" y="167"/>
                    </a:cubicBezTo>
                    <a:cubicBezTo>
                      <a:pt x="861" y="167"/>
                      <a:pt x="861" y="167"/>
                      <a:pt x="861" y="167"/>
                    </a:cubicBezTo>
                    <a:cubicBezTo>
                      <a:pt x="711" y="368"/>
                      <a:pt x="711" y="368"/>
                      <a:pt x="711" y="368"/>
                    </a:cubicBezTo>
                    <a:cubicBezTo>
                      <a:pt x="880" y="603"/>
                      <a:pt x="880" y="603"/>
                      <a:pt x="880" y="603"/>
                    </a:cubicBezTo>
                    <a:cubicBezTo>
                      <a:pt x="787" y="603"/>
                      <a:pt x="787" y="603"/>
                      <a:pt x="787" y="603"/>
                    </a:cubicBezTo>
                    <a:cubicBezTo>
                      <a:pt x="666" y="422"/>
                      <a:pt x="666" y="422"/>
                      <a:pt x="666" y="422"/>
                    </a:cubicBezTo>
                    <a:cubicBezTo>
                      <a:pt x="545" y="603"/>
                      <a:pt x="545" y="603"/>
                      <a:pt x="545" y="603"/>
                    </a:cubicBezTo>
                    <a:cubicBezTo>
                      <a:pt x="458" y="603"/>
                      <a:pt x="458" y="603"/>
                      <a:pt x="458" y="603"/>
                    </a:cubicBezTo>
                    <a:cubicBezTo>
                      <a:pt x="622" y="373"/>
                      <a:pt x="622" y="373"/>
                      <a:pt x="622" y="373"/>
                    </a:cubicBezTo>
                    <a:lnTo>
                      <a:pt x="469" y="167"/>
                    </a:lnTo>
                    <a:close/>
                    <a:moveTo>
                      <a:pt x="416" y="0"/>
                    </a:moveTo>
                    <a:cubicBezTo>
                      <a:pt x="416" y="68"/>
                      <a:pt x="416" y="68"/>
                      <a:pt x="416" y="68"/>
                    </a:cubicBezTo>
                    <a:cubicBezTo>
                      <a:pt x="80" y="68"/>
                      <a:pt x="80" y="68"/>
                      <a:pt x="80" y="68"/>
                    </a:cubicBezTo>
                    <a:cubicBezTo>
                      <a:pt x="80" y="259"/>
                      <a:pt x="80" y="259"/>
                      <a:pt x="80" y="259"/>
                    </a:cubicBezTo>
                    <a:cubicBezTo>
                      <a:pt x="393" y="259"/>
                      <a:pt x="393" y="259"/>
                      <a:pt x="393" y="259"/>
                    </a:cubicBezTo>
                    <a:cubicBezTo>
                      <a:pt x="393" y="327"/>
                      <a:pt x="393" y="327"/>
                      <a:pt x="393" y="327"/>
                    </a:cubicBezTo>
                    <a:cubicBezTo>
                      <a:pt x="80" y="327"/>
                      <a:pt x="80" y="327"/>
                      <a:pt x="80" y="327"/>
                    </a:cubicBezTo>
                    <a:cubicBezTo>
                      <a:pt x="80" y="536"/>
                      <a:pt x="80" y="536"/>
                      <a:pt x="80" y="536"/>
                    </a:cubicBezTo>
                    <a:cubicBezTo>
                      <a:pt x="419" y="536"/>
                      <a:pt x="419" y="536"/>
                      <a:pt x="419" y="536"/>
                    </a:cubicBezTo>
                    <a:cubicBezTo>
                      <a:pt x="419" y="603"/>
                      <a:pt x="419" y="603"/>
                      <a:pt x="419" y="603"/>
                    </a:cubicBezTo>
                    <a:cubicBezTo>
                      <a:pt x="0" y="603"/>
                      <a:pt x="0" y="603"/>
                      <a:pt x="0" y="603"/>
                    </a:cubicBezTo>
                    <a:cubicBezTo>
                      <a:pt x="0" y="0"/>
                      <a:pt x="0" y="0"/>
                      <a:pt x="0" y="0"/>
                    </a:cubicBezTo>
                    <a:lnTo>
                      <a:pt x="416" y="0"/>
                    </a:lnTo>
                    <a:close/>
                  </a:path>
                </a:pathLst>
              </a:custGeom>
              <a:solidFill>
                <a:srgbClr val="81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p:cNvSpPr>
                <a:spLocks/>
              </p:cNvSpPr>
              <p:nvPr userDrawn="1"/>
            </p:nvSpPr>
            <p:spPr bwMode="gray">
              <a:xfrm>
                <a:off x="2637" y="737"/>
                <a:ext cx="436" cy="519"/>
              </a:xfrm>
              <a:custGeom>
                <a:avLst/>
                <a:gdLst>
                  <a:gd name="T0" fmla="*/ 1607 w 2526"/>
                  <a:gd name="T1" fmla="*/ 580 h 3008"/>
                  <a:gd name="T2" fmla="*/ 657 w 2526"/>
                  <a:gd name="T3" fmla="*/ 1504 h 3008"/>
                  <a:gd name="T4" fmla="*/ 1611 w 2526"/>
                  <a:gd name="T5" fmla="*/ 2428 h 3008"/>
                  <a:gd name="T6" fmla="*/ 2522 w 2526"/>
                  <a:gd name="T7" fmla="*/ 2046 h 3008"/>
                  <a:gd name="T8" fmla="*/ 2522 w 2526"/>
                  <a:gd name="T9" fmla="*/ 2738 h 3008"/>
                  <a:gd name="T10" fmla="*/ 1564 w 2526"/>
                  <a:gd name="T11" fmla="*/ 3008 h 3008"/>
                  <a:gd name="T12" fmla="*/ 0 w 2526"/>
                  <a:gd name="T13" fmla="*/ 1504 h 3008"/>
                  <a:gd name="T14" fmla="*/ 1568 w 2526"/>
                  <a:gd name="T15" fmla="*/ 0 h 3008"/>
                  <a:gd name="T16" fmla="*/ 2526 w 2526"/>
                  <a:gd name="T17" fmla="*/ 224 h 3008"/>
                  <a:gd name="T18" fmla="*/ 2526 w 2526"/>
                  <a:gd name="T19" fmla="*/ 903 h 3008"/>
                  <a:gd name="T20" fmla="*/ 1607 w 2526"/>
                  <a:gd name="T21" fmla="*/ 580 h 3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26" h="3008">
                    <a:moveTo>
                      <a:pt x="1607" y="580"/>
                    </a:moveTo>
                    <a:cubicBezTo>
                      <a:pt x="1018" y="580"/>
                      <a:pt x="657" y="1040"/>
                      <a:pt x="657" y="1504"/>
                    </a:cubicBezTo>
                    <a:cubicBezTo>
                      <a:pt x="657" y="2063"/>
                      <a:pt x="1113" y="2428"/>
                      <a:pt x="1611" y="2428"/>
                    </a:cubicBezTo>
                    <a:cubicBezTo>
                      <a:pt x="1942" y="2428"/>
                      <a:pt x="2256" y="2282"/>
                      <a:pt x="2522" y="2046"/>
                    </a:cubicBezTo>
                    <a:cubicBezTo>
                      <a:pt x="2522" y="2738"/>
                      <a:pt x="2522" y="2738"/>
                      <a:pt x="2522" y="2738"/>
                    </a:cubicBezTo>
                    <a:cubicBezTo>
                      <a:pt x="2243" y="2905"/>
                      <a:pt x="1860" y="3008"/>
                      <a:pt x="1564" y="3008"/>
                    </a:cubicBezTo>
                    <a:cubicBezTo>
                      <a:pt x="713" y="3008"/>
                      <a:pt x="0" y="2316"/>
                      <a:pt x="0" y="1504"/>
                    </a:cubicBezTo>
                    <a:cubicBezTo>
                      <a:pt x="0" y="645"/>
                      <a:pt x="717" y="0"/>
                      <a:pt x="1568" y="0"/>
                    </a:cubicBezTo>
                    <a:cubicBezTo>
                      <a:pt x="1895" y="0"/>
                      <a:pt x="2277" y="99"/>
                      <a:pt x="2526" y="224"/>
                    </a:cubicBezTo>
                    <a:cubicBezTo>
                      <a:pt x="2526" y="903"/>
                      <a:pt x="2526" y="903"/>
                      <a:pt x="2526" y="903"/>
                    </a:cubicBezTo>
                    <a:cubicBezTo>
                      <a:pt x="2213" y="697"/>
                      <a:pt x="1895" y="580"/>
                      <a:pt x="1607" y="580"/>
                    </a:cubicBezTo>
                  </a:path>
                </a:pathLst>
              </a:custGeom>
              <a:solidFill>
                <a:srgbClr val="E31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8"/>
              <p:cNvSpPr>
                <a:spLocks/>
              </p:cNvSpPr>
              <p:nvPr userDrawn="1"/>
            </p:nvSpPr>
            <p:spPr bwMode="gray">
              <a:xfrm>
                <a:off x="3112" y="737"/>
                <a:ext cx="451" cy="519"/>
              </a:xfrm>
              <a:custGeom>
                <a:avLst/>
                <a:gdLst>
                  <a:gd name="T0" fmla="*/ 1577 w 2612"/>
                  <a:gd name="T1" fmla="*/ 3008 h 3008"/>
                  <a:gd name="T2" fmla="*/ 0 w 2612"/>
                  <a:gd name="T3" fmla="*/ 1504 h 3008"/>
                  <a:gd name="T4" fmla="*/ 1615 w 2612"/>
                  <a:gd name="T5" fmla="*/ 0 h 3008"/>
                  <a:gd name="T6" fmla="*/ 2595 w 2612"/>
                  <a:gd name="T7" fmla="*/ 202 h 3008"/>
                  <a:gd name="T8" fmla="*/ 2595 w 2612"/>
                  <a:gd name="T9" fmla="*/ 877 h 3008"/>
                  <a:gd name="T10" fmla="*/ 1628 w 2612"/>
                  <a:gd name="T11" fmla="*/ 580 h 3008"/>
                  <a:gd name="T12" fmla="*/ 657 w 2612"/>
                  <a:gd name="T13" fmla="*/ 1504 h 3008"/>
                  <a:gd name="T14" fmla="*/ 1637 w 2612"/>
                  <a:gd name="T15" fmla="*/ 2445 h 3008"/>
                  <a:gd name="T16" fmla="*/ 1993 w 2612"/>
                  <a:gd name="T17" fmla="*/ 2385 h 3008"/>
                  <a:gd name="T18" fmla="*/ 1993 w 2612"/>
                  <a:gd name="T19" fmla="*/ 1844 h 3008"/>
                  <a:gd name="T20" fmla="*/ 1512 w 2612"/>
                  <a:gd name="T21" fmla="*/ 1844 h 3008"/>
                  <a:gd name="T22" fmla="*/ 1512 w 2612"/>
                  <a:gd name="T23" fmla="*/ 1272 h 3008"/>
                  <a:gd name="T24" fmla="*/ 2612 w 2612"/>
                  <a:gd name="T25" fmla="*/ 1272 h 3008"/>
                  <a:gd name="T26" fmla="*/ 2612 w 2612"/>
                  <a:gd name="T27" fmla="*/ 2793 h 3008"/>
                  <a:gd name="T28" fmla="*/ 1577 w 2612"/>
                  <a:gd name="T29" fmla="*/ 3008 h 3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12" h="3008">
                    <a:moveTo>
                      <a:pt x="1577" y="3008"/>
                    </a:moveTo>
                    <a:cubicBezTo>
                      <a:pt x="722" y="3008"/>
                      <a:pt x="0" y="2342"/>
                      <a:pt x="0" y="1504"/>
                    </a:cubicBezTo>
                    <a:cubicBezTo>
                      <a:pt x="0" y="658"/>
                      <a:pt x="717" y="0"/>
                      <a:pt x="1615" y="0"/>
                    </a:cubicBezTo>
                    <a:cubicBezTo>
                      <a:pt x="1942" y="0"/>
                      <a:pt x="2346" y="86"/>
                      <a:pt x="2595" y="202"/>
                    </a:cubicBezTo>
                    <a:cubicBezTo>
                      <a:pt x="2595" y="877"/>
                      <a:pt x="2595" y="877"/>
                      <a:pt x="2595" y="877"/>
                    </a:cubicBezTo>
                    <a:cubicBezTo>
                      <a:pt x="2312" y="714"/>
                      <a:pt x="1947" y="580"/>
                      <a:pt x="1628" y="580"/>
                    </a:cubicBezTo>
                    <a:cubicBezTo>
                      <a:pt x="1040" y="580"/>
                      <a:pt x="657" y="1040"/>
                      <a:pt x="657" y="1504"/>
                    </a:cubicBezTo>
                    <a:cubicBezTo>
                      <a:pt x="657" y="2050"/>
                      <a:pt x="1109" y="2445"/>
                      <a:pt x="1637" y="2445"/>
                    </a:cubicBezTo>
                    <a:cubicBezTo>
                      <a:pt x="1749" y="2445"/>
                      <a:pt x="1856" y="2437"/>
                      <a:pt x="1993" y="2385"/>
                    </a:cubicBezTo>
                    <a:cubicBezTo>
                      <a:pt x="1993" y="1844"/>
                      <a:pt x="1993" y="1844"/>
                      <a:pt x="1993" y="1844"/>
                    </a:cubicBezTo>
                    <a:cubicBezTo>
                      <a:pt x="1512" y="1844"/>
                      <a:pt x="1512" y="1844"/>
                      <a:pt x="1512" y="1844"/>
                    </a:cubicBezTo>
                    <a:cubicBezTo>
                      <a:pt x="1512" y="1272"/>
                      <a:pt x="1512" y="1272"/>
                      <a:pt x="1512" y="1272"/>
                    </a:cubicBezTo>
                    <a:cubicBezTo>
                      <a:pt x="2612" y="1272"/>
                      <a:pt x="2612" y="1272"/>
                      <a:pt x="2612" y="1272"/>
                    </a:cubicBezTo>
                    <a:cubicBezTo>
                      <a:pt x="2612" y="2793"/>
                      <a:pt x="2612" y="2793"/>
                      <a:pt x="2612" y="2793"/>
                    </a:cubicBezTo>
                    <a:cubicBezTo>
                      <a:pt x="2299" y="2935"/>
                      <a:pt x="1947" y="3008"/>
                      <a:pt x="1577" y="3008"/>
                    </a:cubicBezTo>
                  </a:path>
                </a:pathLst>
              </a:custGeom>
              <a:solidFill>
                <a:srgbClr val="E31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9"/>
              <p:cNvSpPr>
                <a:spLocks noChangeArrowheads="1"/>
              </p:cNvSpPr>
              <p:nvPr userDrawn="1"/>
            </p:nvSpPr>
            <p:spPr bwMode="gray">
              <a:xfrm>
                <a:off x="3646" y="747"/>
                <a:ext cx="106" cy="499"/>
              </a:xfrm>
              <a:prstGeom prst="rect">
                <a:avLst/>
              </a:prstGeom>
              <a:solidFill>
                <a:srgbClr val="E319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noEditPoints="1"/>
              </p:cNvSpPr>
              <p:nvPr userDrawn="1"/>
            </p:nvSpPr>
            <p:spPr bwMode="gray">
              <a:xfrm>
                <a:off x="3759" y="1373"/>
                <a:ext cx="63" cy="64"/>
              </a:xfrm>
              <a:custGeom>
                <a:avLst/>
                <a:gdLst>
                  <a:gd name="T0" fmla="*/ 14 w 370"/>
                  <a:gd name="T1" fmla="*/ 111 h 368"/>
                  <a:gd name="T2" fmla="*/ 54 w 370"/>
                  <a:gd name="T3" fmla="*/ 53 h 368"/>
                  <a:gd name="T4" fmla="*/ 114 w 370"/>
                  <a:gd name="T5" fmla="*/ 14 h 368"/>
                  <a:gd name="T6" fmla="*/ 185 w 370"/>
                  <a:gd name="T7" fmla="*/ 0 h 368"/>
                  <a:gd name="T8" fmla="*/ 256 w 370"/>
                  <a:gd name="T9" fmla="*/ 14 h 368"/>
                  <a:gd name="T10" fmla="*/ 315 w 370"/>
                  <a:gd name="T11" fmla="*/ 53 h 368"/>
                  <a:gd name="T12" fmla="*/ 355 w 370"/>
                  <a:gd name="T13" fmla="*/ 111 h 368"/>
                  <a:gd name="T14" fmla="*/ 370 w 370"/>
                  <a:gd name="T15" fmla="*/ 183 h 368"/>
                  <a:gd name="T16" fmla="*/ 355 w 370"/>
                  <a:gd name="T17" fmla="*/ 257 h 368"/>
                  <a:gd name="T18" fmla="*/ 315 w 370"/>
                  <a:gd name="T19" fmla="*/ 315 h 368"/>
                  <a:gd name="T20" fmla="*/ 256 w 370"/>
                  <a:gd name="T21" fmla="*/ 354 h 368"/>
                  <a:gd name="T22" fmla="*/ 185 w 370"/>
                  <a:gd name="T23" fmla="*/ 368 h 368"/>
                  <a:gd name="T24" fmla="*/ 114 w 370"/>
                  <a:gd name="T25" fmla="*/ 354 h 368"/>
                  <a:gd name="T26" fmla="*/ 54 w 370"/>
                  <a:gd name="T27" fmla="*/ 315 h 368"/>
                  <a:gd name="T28" fmla="*/ 14 w 370"/>
                  <a:gd name="T29" fmla="*/ 257 h 368"/>
                  <a:gd name="T30" fmla="*/ 0 w 370"/>
                  <a:gd name="T31" fmla="*/ 183 h 368"/>
                  <a:gd name="T32" fmla="*/ 14 w 370"/>
                  <a:gd name="T33" fmla="*/ 111 h 368"/>
                  <a:gd name="T34" fmla="*/ 44 w 370"/>
                  <a:gd name="T35" fmla="*/ 246 h 368"/>
                  <a:gd name="T36" fmla="*/ 76 w 370"/>
                  <a:gd name="T37" fmla="*/ 296 h 368"/>
                  <a:gd name="T38" fmla="*/ 125 w 370"/>
                  <a:gd name="T39" fmla="*/ 329 h 368"/>
                  <a:gd name="T40" fmla="*/ 185 w 370"/>
                  <a:gd name="T41" fmla="*/ 341 h 368"/>
                  <a:gd name="T42" fmla="*/ 245 w 370"/>
                  <a:gd name="T43" fmla="*/ 329 h 368"/>
                  <a:gd name="T44" fmla="*/ 293 w 370"/>
                  <a:gd name="T45" fmla="*/ 296 h 368"/>
                  <a:gd name="T46" fmla="*/ 325 w 370"/>
                  <a:gd name="T47" fmla="*/ 246 h 368"/>
                  <a:gd name="T48" fmla="*/ 336 w 370"/>
                  <a:gd name="T49" fmla="*/ 183 h 368"/>
                  <a:gd name="T50" fmla="*/ 325 w 370"/>
                  <a:gd name="T51" fmla="*/ 122 h 368"/>
                  <a:gd name="T52" fmla="*/ 293 w 370"/>
                  <a:gd name="T53" fmla="*/ 72 h 368"/>
                  <a:gd name="T54" fmla="*/ 245 w 370"/>
                  <a:gd name="T55" fmla="*/ 39 h 368"/>
                  <a:gd name="T56" fmla="*/ 185 w 370"/>
                  <a:gd name="T57" fmla="*/ 27 h 368"/>
                  <a:gd name="T58" fmla="*/ 125 w 370"/>
                  <a:gd name="T59" fmla="*/ 39 h 368"/>
                  <a:gd name="T60" fmla="*/ 76 w 370"/>
                  <a:gd name="T61" fmla="*/ 72 h 368"/>
                  <a:gd name="T62" fmla="*/ 44 w 370"/>
                  <a:gd name="T63" fmla="*/ 122 h 368"/>
                  <a:gd name="T64" fmla="*/ 33 w 370"/>
                  <a:gd name="T65" fmla="*/ 183 h 368"/>
                  <a:gd name="T66" fmla="*/ 44 w 370"/>
                  <a:gd name="T67" fmla="*/ 246 h 368"/>
                  <a:gd name="T68" fmla="*/ 196 w 370"/>
                  <a:gd name="T69" fmla="*/ 77 h 368"/>
                  <a:gd name="T70" fmla="*/ 253 w 370"/>
                  <a:gd name="T71" fmla="*/ 92 h 368"/>
                  <a:gd name="T72" fmla="*/ 272 w 370"/>
                  <a:gd name="T73" fmla="*/ 138 h 368"/>
                  <a:gd name="T74" fmla="*/ 255 w 370"/>
                  <a:gd name="T75" fmla="*/ 181 h 368"/>
                  <a:gd name="T76" fmla="*/ 215 w 370"/>
                  <a:gd name="T77" fmla="*/ 197 h 368"/>
                  <a:gd name="T78" fmla="*/ 277 w 370"/>
                  <a:gd name="T79" fmla="*/ 292 h 368"/>
                  <a:gd name="T80" fmla="*/ 241 w 370"/>
                  <a:gd name="T81" fmla="*/ 292 h 368"/>
                  <a:gd name="T82" fmla="*/ 182 w 370"/>
                  <a:gd name="T83" fmla="*/ 199 h 368"/>
                  <a:gd name="T84" fmla="*/ 147 w 370"/>
                  <a:gd name="T85" fmla="*/ 199 h 368"/>
                  <a:gd name="T86" fmla="*/ 147 w 370"/>
                  <a:gd name="T87" fmla="*/ 292 h 368"/>
                  <a:gd name="T88" fmla="*/ 113 w 370"/>
                  <a:gd name="T89" fmla="*/ 292 h 368"/>
                  <a:gd name="T90" fmla="*/ 113 w 370"/>
                  <a:gd name="T91" fmla="*/ 77 h 368"/>
                  <a:gd name="T92" fmla="*/ 196 w 370"/>
                  <a:gd name="T93" fmla="*/ 77 h 368"/>
                  <a:gd name="T94" fmla="*/ 182 w 370"/>
                  <a:gd name="T95" fmla="*/ 172 h 368"/>
                  <a:gd name="T96" fmla="*/ 203 w 370"/>
                  <a:gd name="T97" fmla="*/ 171 h 368"/>
                  <a:gd name="T98" fmla="*/ 221 w 370"/>
                  <a:gd name="T99" fmla="*/ 167 h 368"/>
                  <a:gd name="T100" fmla="*/ 234 w 370"/>
                  <a:gd name="T101" fmla="*/ 156 h 368"/>
                  <a:gd name="T102" fmla="*/ 238 w 370"/>
                  <a:gd name="T103" fmla="*/ 137 h 368"/>
                  <a:gd name="T104" fmla="*/ 234 w 370"/>
                  <a:gd name="T105" fmla="*/ 119 h 368"/>
                  <a:gd name="T106" fmla="*/ 223 w 370"/>
                  <a:gd name="T107" fmla="*/ 109 h 368"/>
                  <a:gd name="T108" fmla="*/ 208 w 370"/>
                  <a:gd name="T109" fmla="*/ 105 h 368"/>
                  <a:gd name="T110" fmla="*/ 191 w 370"/>
                  <a:gd name="T111" fmla="*/ 103 h 368"/>
                  <a:gd name="T112" fmla="*/ 147 w 370"/>
                  <a:gd name="T113" fmla="*/ 103 h 368"/>
                  <a:gd name="T114" fmla="*/ 147 w 370"/>
                  <a:gd name="T115" fmla="*/ 172 h 368"/>
                  <a:gd name="T116" fmla="*/ 182 w 370"/>
                  <a:gd name="T117" fmla="*/ 17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 h="368">
                    <a:moveTo>
                      <a:pt x="14" y="111"/>
                    </a:moveTo>
                    <a:cubicBezTo>
                      <a:pt x="24" y="89"/>
                      <a:pt x="37" y="69"/>
                      <a:pt x="54" y="53"/>
                    </a:cubicBezTo>
                    <a:cubicBezTo>
                      <a:pt x="72" y="37"/>
                      <a:pt x="91" y="24"/>
                      <a:pt x="114" y="14"/>
                    </a:cubicBezTo>
                    <a:cubicBezTo>
                      <a:pt x="136" y="5"/>
                      <a:pt x="160" y="0"/>
                      <a:pt x="185" y="0"/>
                    </a:cubicBezTo>
                    <a:cubicBezTo>
                      <a:pt x="210" y="0"/>
                      <a:pt x="234" y="5"/>
                      <a:pt x="256" y="14"/>
                    </a:cubicBezTo>
                    <a:cubicBezTo>
                      <a:pt x="279" y="24"/>
                      <a:pt x="298" y="37"/>
                      <a:pt x="315" y="53"/>
                    </a:cubicBezTo>
                    <a:cubicBezTo>
                      <a:pt x="332" y="69"/>
                      <a:pt x="345" y="89"/>
                      <a:pt x="355" y="111"/>
                    </a:cubicBezTo>
                    <a:cubicBezTo>
                      <a:pt x="365" y="133"/>
                      <a:pt x="370" y="157"/>
                      <a:pt x="370" y="183"/>
                    </a:cubicBezTo>
                    <a:cubicBezTo>
                      <a:pt x="370" y="210"/>
                      <a:pt x="365" y="234"/>
                      <a:pt x="355" y="257"/>
                    </a:cubicBezTo>
                    <a:cubicBezTo>
                      <a:pt x="345" y="279"/>
                      <a:pt x="332" y="299"/>
                      <a:pt x="315" y="315"/>
                    </a:cubicBezTo>
                    <a:cubicBezTo>
                      <a:pt x="298" y="332"/>
                      <a:pt x="279" y="345"/>
                      <a:pt x="256" y="354"/>
                    </a:cubicBezTo>
                    <a:cubicBezTo>
                      <a:pt x="234" y="363"/>
                      <a:pt x="210" y="368"/>
                      <a:pt x="185" y="368"/>
                    </a:cubicBezTo>
                    <a:cubicBezTo>
                      <a:pt x="160" y="368"/>
                      <a:pt x="136" y="363"/>
                      <a:pt x="114" y="354"/>
                    </a:cubicBezTo>
                    <a:cubicBezTo>
                      <a:pt x="91" y="345"/>
                      <a:pt x="72" y="332"/>
                      <a:pt x="54" y="315"/>
                    </a:cubicBezTo>
                    <a:cubicBezTo>
                      <a:pt x="37" y="299"/>
                      <a:pt x="24" y="279"/>
                      <a:pt x="14" y="257"/>
                    </a:cubicBezTo>
                    <a:cubicBezTo>
                      <a:pt x="5" y="234"/>
                      <a:pt x="0" y="210"/>
                      <a:pt x="0" y="183"/>
                    </a:cubicBezTo>
                    <a:cubicBezTo>
                      <a:pt x="0" y="157"/>
                      <a:pt x="5" y="133"/>
                      <a:pt x="14" y="111"/>
                    </a:cubicBezTo>
                    <a:moveTo>
                      <a:pt x="44" y="246"/>
                    </a:moveTo>
                    <a:cubicBezTo>
                      <a:pt x="52" y="265"/>
                      <a:pt x="63" y="282"/>
                      <a:pt x="76" y="296"/>
                    </a:cubicBezTo>
                    <a:cubicBezTo>
                      <a:pt x="90" y="310"/>
                      <a:pt x="106" y="321"/>
                      <a:pt x="125" y="329"/>
                    </a:cubicBezTo>
                    <a:cubicBezTo>
                      <a:pt x="143" y="337"/>
                      <a:pt x="163" y="341"/>
                      <a:pt x="185" y="341"/>
                    </a:cubicBezTo>
                    <a:cubicBezTo>
                      <a:pt x="207" y="341"/>
                      <a:pt x="226" y="337"/>
                      <a:pt x="245" y="329"/>
                    </a:cubicBezTo>
                    <a:cubicBezTo>
                      <a:pt x="263" y="321"/>
                      <a:pt x="279" y="310"/>
                      <a:pt x="293" y="296"/>
                    </a:cubicBezTo>
                    <a:cubicBezTo>
                      <a:pt x="306" y="282"/>
                      <a:pt x="317" y="265"/>
                      <a:pt x="325" y="246"/>
                    </a:cubicBezTo>
                    <a:cubicBezTo>
                      <a:pt x="333" y="227"/>
                      <a:pt x="336" y="206"/>
                      <a:pt x="336" y="183"/>
                    </a:cubicBezTo>
                    <a:cubicBezTo>
                      <a:pt x="336" y="161"/>
                      <a:pt x="333" y="141"/>
                      <a:pt x="325" y="122"/>
                    </a:cubicBezTo>
                    <a:cubicBezTo>
                      <a:pt x="317" y="103"/>
                      <a:pt x="306" y="86"/>
                      <a:pt x="293" y="72"/>
                    </a:cubicBezTo>
                    <a:cubicBezTo>
                      <a:pt x="279" y="58"/>
                      <a:pt x="263" y="47"/>
                      <a:pt x="245" y="39"/>
                    </a:cubicBezTo>
                    <a:cubicBezTo>
                      <a:pt x="226" y="31"/>
                      <a:pt x="207" y="27"/>
                      <a:pt x="185" y="27"/>
                    </a:cubicBezTo>
                    <a:cubicBezTo>
                      <a:pt x="163" y="27"/>
                      <a:pt x="143" y="31"/>
                      <a:pt x="125" y="39"/>
                    </a:cubicBezTo>
                    <a:cubicBezTo>
                      <a:pt x="106" y="47"/>
                      <a:pt x="90" y="58"/>
                      <a:pt x="76" y="72"/>
                    </a:cubicBezTo>
                    <a:cubicBezTo>
                      <a:pt x="63" y="86"/>
                      <a:pt x="52" y="103"/>
                      <a:pt x="44" y="122"/>
                    </a:cubicBezTo>
                    <a:cubicBezTo>
                      <a:pt x="37" y="141"/>
                      <a:pt x="33" y="161"/>
                      <a:pt x="33" y="183"/>
                    </a:cubicBezTo>
                    <a:cubicBezTo>
                      <a:pt x="33" y="206"/>
                      <a:pt x="37" y="227"/>
                      <a:pt x="44" y="246"/>
                    </a:cubicBezTo>
                    <a:moveTo>
                      <a:pt x="196" y="77"/>
                    </a:moveTo>
                    <a:cubicBezTo>
                      <a:pt x="222" y="77"/>
                      <a:pt x="241" y="82"/>
                      <a:pt x="253" y="92"/>
                    </a:cubicBezTo>
                    <a:cubicBezTo>
                      <a:pt x="266" y="102"/>
                      <a:pt x="272" y="117"/>
                      <a:pt x="272" y="138"/>
                    </a:cubicBezTo>
                    <a:cubicBezTo>
                      <a:pt x="272" y="157"/>
                      <a:pt x="266" y="172"/>
                      <a:pt x="255" y="181"/>
                    </a:cubicBezTo>
                    <a:cubicBezTo>
                      <a:pt x="245" y="190"/>
                      <a:pt x="231" y="195"/>
                      <a:pt x="215" y="197"/>
                    </a:cubicBezTo>
                    <a:cubicBezTo>
                      <a:pt x="277" y="292"/>
                      <a:pt x="277" y="292"/>
                      <a:pt x="277" y="292"/>
                    </a:cubicBezTo>
                    <a:cubicBezTo>
                      <a:pt x="241" y="292"/>
                      <a:pt x="241" y="292"/>
                      <a:pt x="241" y="292"/>
                    </a:cubicBezTo>
                    <a:cubicBezTo>
                      <a:pt x="182" y="199"/>
                      <a:pt x="182" y="199"/>
                      <a:pt x="182" y="199"/>
                    </a:cubicBezTo>
                    <a:cubicBezTo>
                      <a:pt x="147" y="199"/>
                      <a:pt x="147" y="199"/>
                      <a:pt x="147" y="199"/>
                    </a:cubicBezTo>
                    <a:cubicBezTo>
                      <a:pt x="147" y="292"/>
                      <a:pt x="147" y="292"/>
                      <a:pt x="147" y="292"/>
                    </a:cubicBezTo>
                    <a:cubicBezTo>
                      <a:pt x="113" y="292"/>
                      <a:pt x="113" y="292"/>
                      <a:pt x="113" y="292"/>
                    </a:cubicBezTo>
                    <a:cubicBezTo>
                      <a:pt x="113" y="77"/>
                      <a:pt x="113" y="77"/>
                      <a:pt x="113" y="77"/>
                    </a:cubicBezTo>
                    <a:lnTo>
                      <a:pt x="196" y="77"/>
                    </a:lnTo>
                    <a:close/>
                    <a:moveTo>
                      <a:pt x="182" y="172"/>
                    </a:moveTo>
                    <a:cubicBezTo>
                      <a:pt x="189" y="172"/>
                      <a:pt x="196" y="172"/>
                      <a:pt x="203" y="171"/>
                    </a:cubicBezTo>
                    <a:cubicBezTo>
                      <a:pt x="210" y="171"/>
                      <a:pt x="216" y="169"/>
                      <a:pt x="221" y="167"/>
                    </a:cubicBezTo>
                    <a:cubicBezTo>
                      <a:pt x="226" y="165"/>
                      <a:pt x="230" y="161"/>
                      <a:pt x="234" y="156"/>
                    </a:cubicBezTo>
                    <a:cubicBezTo>
                      <a:pt x="237" y="152"/>
                      <a:pt x="238" y="145"/>
                      <a:pt x="238" y="137"/>
                    </a:cubicBezTo>
                    <a:cubicBezTo>
                      <a:pt x="238" y="129"/>
                      <a:pt x="237" y="123"/>
                      <a:pt x="234" y="119"/>
                    </a:cubicBezTo>
                    <a:cubicBezTo>
                      <a:pt x="231" y="115"/>
                      <a:pt x="228" y="112"/>
                      <a:pt x="223" y="109"/>
                    </a:cubicBezTo>
                    <a:cubicBezTo>
                      <a:pt x="219" y="107"/>
                      <a:pt x="214" y="106"/>
                      <a:pt x="208" y="105"/>
                    </a:cubicBezTo>
                    <a:cubicBezTo>
                      <a:pt x="202" y="104"/>
                      <a:pt x="197" y="103"/>
                      <a:pt x="191" y="103"/>
                    </a:cubicBezTo>
                    <a:cubicBezTo>
                      <a:pt x="147" y="103"/>
                      <a:pt x="147" y="103"/>
                      <a:pt x="147" y="103"/>
                    </a:cubicBezTo>
                    <a:cubicBezTo>
                      <a:pt x="147" y="172"/>
                      <a:pt x="147" y="172"/>
                      <a:pt x="147" y="172"/>
                    </a:cubicBezTo>
                    <a:lnTo>
                      <a:pt x="182" y="172"/>
                    </a:lnTo>
                    <a:close/>
                  </a:path>
                </a:pathLst>
              </a:custGeom>
              <a:solidFill>
                <a:srgbClr val="81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7"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18"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9"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extLst>
      <p:ext uri="{BB962C8B-B14F-4D97-AF65-F5344CB8AC3E}">
        <p14:creationId xmlns:p14="http://schemas.microsoft.com/office/powerpoint/2010/main" val="685064884"/>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pos="3432">
          <p15:clr>
            <a:srgbClr val="FBAE40"/>
          </p15:clr>
        </p15:guide>
        <p15:guide id="2" orient="horz" pos="232">
          <p15:clr>
            <a:srgbClr val="FBAE40"/>
          </p15:clr>
        </p15:guide>
        <p15:guide id="3" pos="744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grpSp>
        <p:nvGrpSpPr>
          <p:cNvPr id="25" name="Group 24" title="&lt;IGNORE&gt;"/>
          <p:cNvGrpSpPr/>
          <p:nvPr userDrawn="1"/>
        </p:nvGrpSpPr>
        <p:grpSpPr bwMode="gray">
          <a:xfrm>
            <a:off x="9028942" y="0"/>
            <a:ext cx="3166763" cy="3168734"/>
            <a:chOff x="9028942" y="0"/>
            <a:chExt cx="3166763" cy="3168734"/>
          </a:xfrm>
        </p:grpSpPr>
        <p:sp>
          <p:nvSpPr>
            <p:cNvPr id="26" name="Rectangle 25"/>
            <p:cNvSpPr/>
            <p:nvPr userDrawn="1"/>
          </p:nvSpPr>
          <p:spPr bwMode="gray">
            <a:xfrm>
              <a:off x="9032033" y="116999"/>
              <a:ext cx="3159967" cy="1114641"/>
            </a:xfrm>
            <a:prstGeom prst="rect">
              <a:avLst/>
            </a:prstGeom>
            <a:solidFill>
              <a:schemeClr val="bg2"/>
            </a:soli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grpSp>
          <p:nvGrpSpPr>
            <p:cNvPr id="27" name="Group 4"/>
            <p:cNvGrpSpPr>
              <a:grpSpLocks noChangeAspect="1"/>
            </p:cNvGrpSpPr>
            <p:nvPr userDrawn="1"/>
          </p:nvGrpSpPr>
          <p:grpSpPr bwMode="gray">
            <a:xfrm>
              <a:off x="9028942" y="0"/>
              <a:ext cx="3166763" cy="3168734"/>
              <a:chOff x="1260" y="0"/>
              <a:chExt cx="3240" cy="3240"/>
            </a:xfrm>
          </p:grpSpPr>
          <p:sp>
            <p:nvSpPr>
              <p:cNvPr id="28" name="AutoShape 3"/>
              <p:cNvSpPr>
                <a:spLocks noChangeAspect="1" noChangeArrowheads="1" noTextEdit="1"/>
              </p:cNvSpPr>
              <p:nvPr userDrawn="1"/>
            </p:nvSpPr>
            <p:spPr bwMode="gray">
              <a:xfrm>
                <a:off x="1260" y="0"/>
                <a:ext cx="3240" cy="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5"/>
              <p:cNvSpPr>
                <a:spLocks/>
              </p:cNvSpPr>
              <p:nvPr userDrawn="1"/>
            </p:nvSpPr>
            <p:spPr bwMode="gray">
              <a:xfrm>
                <a:off x="1260" y="0"/>
                <a:ext cx="3240" cy="3240"/>
              </a:xfrm>
              <a:custGeom>
                <a:avLst/>
                <a:gdLst>
                  <a:gd name="T0" fmla="*/ 0 w 3240"/>
                  <a:gd name="T1" fmla="*/ 0 h 3240"/>
                  <a:gd name="T2" fmla="*/ 0 w 3240"/>
                  <a:gd name="T3" fmla="*/ 374 h 3240"/>
                  <a:gd name="T4" fmla="*/ 2866 w 3240"/>
                  <a:gd name="T5" fmla="*/ 374 h 3240"/>
                  <a:gd name="T6" fmla="*/ 2866 w 3240"/>
                  <a:gd name="T7" fmla="*/ 3240 h 3240"/>
                  <a:gd name="T8" fmla="*/ 3240 w 3240"/>
                  <a:gd name="T9" fmla="*/ 3240 h 3240"/>
                  <a:gd name="T10" fmla="*/ 3240 w 3240"/>
                  <a:gd name="T11" fmla="*/ 0 h 3240"/>
                  <a:gd name="T12" fmla="*/ 0 w 3240"/>
                  <a:gd name="T13" fmla="*/ 0 h 3240"/>
                </a:gdLst>
                <a:ahLst/>
                <a:cxnLst>
                  <a:cxn ang="0">
                    <a:pos x="T0" y="T1"/>
                  </a:cxn>
                  <a:cxn ang="0">
                    <a:pos x="T2" y="T3"/>
                  </a:cxn>
                  <a:cxn ang="0">
                    <a:pos x="T4" y="T5"/>
                  </a:cxn>
                  <a:cxn ang="0">
                    <a:pos x="T6" y="T7"/>
                  </a:cxn>
                  <a:cxn ang="0">
                    <a:pos x="T8" y="T9"/>
                  </a:cxn>
                  <a:cxn ang="0">
                    <a:pos x="T10" y="T11"/>
                  </a:cxn>
                  <a:cxn ang="0">
                    <a:pos x="T12" y="T13"/>
                  </a:cxn>
                </a:cxnLst>
                <a:rect l="0" t="0" r="r" b="b"/>
                <a:pathLst>
                  <a:path w="3240" h="3240">
                    <a:moveTo>
                      <a:pt x="0" y="0"/>
                    </a:moveTo>
                    <a:lnTo>
                      <a:pt x="0" y="374"/>
                    </a:lnTo>
                    <a:lnTo>
                      <a:pt x="2866" y="374"/>
                    </a:lnTo>
                    <a:lnTo>
                      <a:pt x="2866" y="3240"/>
                    </a:lnTo>
                    <a:lnTo>
                      <a:pt x="3240" y="3240"/>
                    </a:lnTo>
                    <a:lnTo>
                      <a:pt x="3240" y="0"/>
                    </a:lnTo>
                    <a:lnTo>
                      <a:pt x="0" y="0"/>
                    </a:lnTo>
                    <a:close/>
                  </a:path>
                </a:pathLst>
              </a:custGeom>
              <a:gradFill>
                <a:gsLst>
                  <a:gs pos="0">
                    <a:srgbClr val="E16A00"/>
                  </a:gs>
                  <a:gs pos="50000">
                    <a:srgbClr val="E31937"/>
                  </a:gs>
                  <a:gs pos="100000">
                    <a:srgbClr val="991F3D"/>
                  </a:gs>
                </a:gsLst>
                <a:lin ang="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6"/>
              <p:cNvSpPr>
                <a:spLocks noEditPoints="1"/>
              </p:cNvSpPr>
              <p:nvPr userDrawn="1"/>
            </p:nvSpPr>
            <p:spPr bwMode="gray">
              <a:xfrm>
                <a:off x="1938" y="1380"/>
                <a:ext cx="1814" cy="132"/>
              </a:xfrm>
              <a:custGeom>
                <a:avLst/>
                <a:gdLst>
                  <a:gd name="T0" fmla="*/ 10511 w 10511"/>
                  <a:gd name="T1" fmla="*/ 603 h 769"/>
                  <a:gd name="T2" fmla="*/ 10353 w 10511"/>
                  <a:gd name="T3" fmla="*/ 36 h 769"/>
                  <a:gd name="T4" fmla="*/ 10210 w 10511"/>
                  <a:gd name="T5" fmla="*/ 251 h 769"/>
                  <a:gd name="T6" fmla="*/ 9927 w 10511"/>
                  <a:gd name="T7" fmla="*/ 356 h 769"/>
                  <a:gd name="T8" fmla="*/ 9378 w 10511"/>
                  <a:gd name="T9" fmla="*/ 384 h 769"/>
                  <a:gd name="T10" fmla="*/ 9461 w 10511"/>
                  <a:gd name="T11" fmla="*/ 461 h 769"/>
                  <a:gd name="T12" fmla="*/ 9629 w 10511"/>
                  <a:gd name="T13" fmla="*/ 229 h 769"/>
                  <a:gd name="T14" fmla="*/ 8751 w 10511"/>
                  <a:gd name="T15" fmla="*/ 231 h 769"/>
                  <a:gd name="T16" fmla="*/ 9294 w 10511"/>
                  <a:gd name="T17" fmla="*/ 603 h 769"/>
                  <a:gd name="T18" fmla="*/ 8952 w 10511"/>
                  <a:gd name="T19" fmla="*/ 603 h 769"/>
                  <a:gd name="T20" fmla="*/ 8754 w 10511"/>
                  <a:gd name="T21" fmla="*/ 603 h 769"/>
                  <a:gd name="T22" fmla="*/ 8543 w 10511"/>
                  <a:gd name="T23" fmla="*/ 538 h 769"/>
                  <a:gd name="T24" fmla="*/ 8370 w 10511"/>
                  <a:gd name="T25" fmla="*/ 230 h 769"/>
                  <a:gd name="T26" fmla="*/ 8305 w 10511"/>
                  <a:gd name="T27" fmla="*/ 166 h 769"/>
                  <a:gd name="T28" fmla="*/ 7719 w 10511"/>
                  <a:gd name="T29" fmla="*/ 157 h 769"/>
                  <a:gd name="T30" fmla="*/ 8049 w 10511"/>
                  <a:gd name="T31" fmla="*/ 603 h 769"/>
                  <a:gd name="T32" fmla="*/ 7779 w 10511"/>
                  <a:gd name="T33" fmla="*/ 317 h 769"/>
                  <a:gd name="T34" fmla="*/ 7509 w 10511"/>
                  <a:gd name="T35" fmla="*/ 603 h 769"/>
                  <a:gd name="T36" fmla="*/ 7255 w 10511"/>
                  <a:gd name="T37" fmla="*/ 157 h 769"/>
                  <a:gd name="T38" fmla="*/ 7287 w 10511"/>
                  <a:gd name="T39" fmla="*/ 227 h 769"/>
                  <a:gd name="T40" fmla="*/ 6977 w 10511"/>
                  <a:gd name="T41" fmla="*/ 220 h 769"/>
                  <a:gd name="T42" fmla="*/ 6334 w 10511"/>
                  <a:gd name="T43" fmla="*/ 223 h 769"/>
                  <a:gd name="T44" fmla="*/ 6492 w 10511"/>
                  <a:gd name="T45" fmla="*/ 612 h 769"/>
                  <a:gd name="T46" fmla="*/ 6545 w 10511"/>
                  <a:gd name="T47" fmla="*/ 539 h 769"/>
                  <a:gd name="T48" fmla="*/ 6367 w 10511"/>
                  <a:gd name="T49" fmla="*/ 315 h 769"/>
                  <a:gd name="T50" fmla="*/ 5933 w 10511"/>
                  <a:gd name="T51" fmla="*/ 501 h 769"/>
                  <a:gd name="T52" fmla="*/ 5840 w 10511"/>
                  <a:gd name="T53" fmla="*/ 480 h 769"/>
                  <a:gd name="T54" fmla="*/ 6147 w 10511"/>
                  <a:gd name="T55" fmla="*/ 307 h 769"/>
                  <a:gd name="T56" fmla="*/ 5262 w 10511"/>
                  <a:gd name="T57" fmla="*/ 173 h 769"/>
                  <a:gd name="T58" fmla="*/ 5351 w 10511"/>
                  <a:gd name="T59" fmla="*/ 550 h 769"/>
                  <a:gd name="T60" fmla="*/ 5252 w 10511"/>
                  <a:gd name="T61" fmla="*/ 256 h 769"/>
                  <a:gd name="T62" fmla="*/ 4864 w 10511"/>
                  <a:gd name="T63" fmla="*/ 161 h 769"/>
                  <a:gd name="T64" fmla="*/ 4894 w 10511"/>
                  <a:gd name="T65" fmla="*/ 220 h 769"/>
                  <a:gd name="T66" fmla="*/ 4614 w 10511"/>
                  <a:gd name="T67" fmla="*/ 230 h 769"/>
                  <a:gd name="T68" fmla="*/ 4512 w 10511"/>
                  <a:gd name="T69" fmla="*/ 599 h 769"/>
                  <a:gd name="T70" fmla="*/ 4527 w 10511"/>
                  <a:gd name="T71" fmla="*/ 167 h 769"/>
                  <a:gd name="T72" fmla="*/ 3839 w 10511"/>
                  <a:gd name="T73" fmla="*/ 173 h 769"/>
                  <a:gd name="T74" fmla="*/ 3928 w 10511"/>
                  <a:gd name="T75" fmla="*/ 550 h 769"/>
                  <a:gd name="T76" fmla="*/ 3828 w 10511"/>
                  <a:gd name="T77" fmla="*/ 256 h 769"/>
                  <a:gd name="T78" fmla="*/ 3339 w 10511"/>
                  <a:gd name="T79" fmla="*/ 390 h 769"/>
                  <a:gd name="T80" fmla="*/ 3379 w 10511"/>
                  <a:gd name="T81" fmla="*/ 596 h 769"/>
                  <a:gd name="T82" fmla="*/ 3637 w 10511"/>
                  <a:gd name="T83" fmla="*/ 240 h 769"/>
                  <a:gd name="T84" fmla="*/ 3171 w 10511"/>
                  <a:gd name="T85" fmla="*/ 251 h 769"/>
                  <a:gd name="T86" fmla="*/ 2889 w 10511"/>
                  <a:gd name="T87" fmla="*/ 356 h 769"/>
                  <a:gd name="T88" fmla="*/ 2340 w 10511"/>
                  <a:gd name="T89" fmla="*/ 384 h 769"/>
                  <a:gd name="T90" fmla="*/ 2423 w 10511"/>
                  <a:gd name="T91" fmla="*/ 461 h 769"/>
                  <a:gd name="T92" fmla="*/ 2590 w 10511"/>
                  <a:gd name="T93" fmla="*/ 229 h 769"/>
                  <a:gd name="T94" fmla="*/ 2181 w 10511"/>
                  <a:gd name="T95" fmla="*/ 166 h 769"/>
                  <a:gd name="T96" fmla="*/ 1962 w 10511"/>
                  <a:gd name="T97" fmla="*/ 259 h 769"/>
                  <a:gd name="T98" fmla="*/ 1893 w 10511"/>
                  <a:gd name="T99" fmla="*/ 167 h 769"/>
                  <a:gd name="T100" fmla="*/ 1541 w 10511"/>
                  <a:gd name="T101" fmla="*/ 173 h 769"/>
                  <a:gd name="T102" fmla="*/ 1630 w 10511"/>
                  <a:gd name="T103" fmla="*/ 550 h 769"/>
                  <a:gd name="T104" fmla="*/ 1530 w 10511"/>
                  <a:gd name="T105" fmla="*/ 256 h 769"/>
                  <a:gd name="T106" fmla="*/ 1043 w 10511"/>
                  <a:gd name="T107" fmla="*/ 272 h 769"/>
                  <a:gd name="T108" fmla="*/ 1281 w 10511"/>
                  <a:gd name="T109" fmla="*/ 381 h 769"/>
                  <a:gd name="T110" fmla="*/ 1357 w 10511"/>
                  <a:gd name="T111" fmla="*/ 386 h 769"/>
                  <a:gd name="T112" fmla="*/ 1015 w 10511"/>
                  <a:gd name="T113" fmla="*/ 769 h 769"/>
                  <a:gd name="T114" fmla="*/ 880 w 10511"/>
                  <a:gd name="T115" fmla="*/ 603 h 769"/>
                  <a:gd name="T116" fmla="*/ 80 w 10511"/>
                  <a:gd name="T117" fmla="*/ 259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511" h="769">
                    <a:moveTo>
                      <a:pt x="10511" y="167"/>
                    </a:moveTo>
                    <a:cubicBezTo>
                      <a:pt x="10511" y="230"/>
                      <a:pt x="10511" y="230"/>
                      <a:pt x="10511" y="230"/>
                    </a:cubicBezTo>
                    <a:cubicBezTo>
                      <a:pt x="10424" y="230"/>
                      <a:pt x="10424" y="230"/>
                      <a:pt x="10424" y="230"/>
                    </a:cubicBezTo>
                    <a:cubicBezTo>
                      <a:pt x="10424" y="501"/>
                      <a:pt x="10424" y="501"/>
                      <a:pt x="10424" y="501"/>
                    </a:cubicBezTo>
                    <a:cubicBezTo>
                      <a:pt x="10424" y="509"/>
                      <a:pt x="10425" y="516"/>
                      <a:pt x="10427" y="521"/>
                    </a:cubicBezTo>
                    <a:cubicBezTo>
                      <a:pt x="10428" y="526"/>
                      <a:pt x="10431" y="530"/>
                      <a:pt x="10435" y="533"/>
                    </a:cubicBezTo>
                    <a:cubicBezTo>
                      <a:pt x="10439" y="536"/>
                      <a:pt x="10444" y="538"/>
                      <a:pt x="10451" y="538"/>
                    </a:cubicBezTo>
                    <a:cubicBezTo>
                      <a:pt x="10458" y="540"/>
                      <a:pt x="10467" y="540"/>
                      <a:pt x="10478" y="540"/>
                    </a:cubicBezTo>
                    <a:cubicBezTo>
                      <a:pt x="10511" y="540"/>
                      <a:pt x="10511" y="540"/>
                      <a:pt x="10511" y="540"/>
                    </a:cubicBezTo>
                    <a:cubicBezTo>
                      <a:pt x="10511" y="603"/>
                      <a:pt x="10511" y="603"/>
                      <a:pt x="10511" y="603"/>
                    </a:cubicBezTo>
                    <a:cubicBezTo>
                      <a:pt x="10457" y="603"/>
                      <a:pt x="10457" y="603"/>
                      <a:pt x="10457" y="603"/>
                    </a:cubicBezTo>
                    <a:cubicBezTo>
                      <a:pt x="10438" y="603"/>
                      <a:pt x="10422" y="602"/>
                      <a:pt x="10409" y="599"/>
                    </a:cubicBezTo>
                    <a:cubicBezTo>
                      <a:pt x="10396" y="597"/>
                      <a:pt x="10385" y="592"/>
                      <a:pt x="10377" y="585"/>
                    </a:cubicBezTo>
                    <a:cubicBezTo>
                      <a:pt x="10369" y="579"/>
                      <a:pt x="10363" y="569"/>
                      <a:pt x="10359" y="557"/>
                    </a:cubicBezTo>
                    <a:cubicBezTo>
                      <a:pt x="10355" y="544"/>
                      <a:pt x="10353" y="528"/>
                      <a:pt x="10353" y="508"/>
                    </a:cubicBezTo>
                    <a:cubicBezTo>
                      <a:pt x="10353" y="230"/>
                      <a:pt x="10353" y="230"/>
                      <a:pt x="10353" y="230"/>
                    </a:cubicBezTo>
                    <a:cubicBezTo>
                      <a:pt x="10278" y="230"/>
                      <a:pt x="10278" y="230"/>
                      <a:pt x="10278" y="230"/>
                    </a:cubicBezTo>
                    <a:cubicBezTo>
                      <a:pt x="10278" y="167"/>
                      <a:pt x="10278" y="167"/>
                      <a:pt x="10278" y="167"/>
                    </a:cubicBezTo>
                    <a:cubicBezTo>
                      <a:pt x="10353" y="167"/>
                      <a:pt x="10353" y="167"/>
                      <a:pt x="10353" y="167"/>
                    </a:cubicBezTo>
                    <a:cubicBezTo>
                      <a:pt x="10353" y="36"/>
                      <a:pt x="10353" y="36"/>
                      <a:pt x="10353" y="36"/>
                    </a:cubicBezTo>
                    <a:cubicBezTo>
                      <a:pt x="10424" y="36"/>
                      <a:pt x="10424" y="36"/>
                      <a:pt x="10424" y="36"/>
                    </a:cubicBezTo>
                    <a:cubicBezTo>
                      <a:pt x="10424" y="167"/>
                      <a:pt x="10424" y="167"/>
                      <a:pt x="10424" y="167"/>
                    </a:cubicBezTo>
                    <a:lnTo>
                      <a:pt x="10511" y="167"/>
                    </a:lnTo>
                    <a:close/>
                    <a:moveTo>
                      <a:pt x="9923" y="167"/>
                    </a:moveTo>
                    <a:cubicBezTo>
                      <a:pt x="9923" y="236"/>
                      <a:pt x="9923" y="236"/>
                      <a:pt x="9923" y="236"/>
                    </a:cubicBezTo>
                    <a:cubicBezTo>
                      <a:pt x="9925" y="236"/>
                      <a:pt x="9925" y="236"/>
                      <a:pt x="9925" y="236"/>
                    </a:cubicBezTo>
                    <a:cubicBezTo>
                      <a:pt x="9955" y="183"/>
                      <a:pt x="10002" y="157"/>
                      <a:pt x="10067" y="157"/>
                    </a:cubicBezTo>
                    <a:cubicBezTo>
                      <a:pt x="10095" y="157"/>
                      <a:pt x="10119" y="160"/>
                      <a:pt x="10138" y="168"/>
                    </a:cubicBezTo>
                    <a:cubicBezTo>
                      <a:pt x="10157" y="176"/>
                      <a:pt x="10173" y="187"/>
                      <a:pt x="10185" y="201"/>
                    </a:cubicBezTo>
                    <a:cubicBezTo>
                      <a:pt x="10196" y="215"/>
                      <a:pt x="10205" y="232"/>
                      <a:pt x="10210" y="251"/>
                    </a:cubicBezTo>
                    <a:cubicBezTo>
                      <a:pt x="10215" y="271"/>
                      <a:pt x="10217" y="293"/>
                      <a:pt x="10217" y="316"/>
                    </a:cubicBezTo>
                    <a:cubicBezTo>
                      <a:pt x="10217" y="603"/>
                      <a:pt x="10217" y="603"/>
                      <a:pt x="10217" y="603"/>
                    </a:cubicBezTo>
                    <a:cubicBezTo>
                      <a:pt x="10145" y="603"/>
                      <a:pt x="10145" y="603"/>
                      <a:pt x="10145" y="603"/>
                    </a:cubicBezTo>
                    <a:cubicBezTo>
                      <a:pt x="10145" y="308"/>
                      <a:pt x="10145" y="308"/>
                      <a:pt x="10145" y="308"/>
                    </a:cubicBezTo>
                    <a:cubicBezTo>
                      <a:pt x="10145" y="281"/>
                      <a:pt x="10137" y="259"/>
                      <a:pt x="10121" y="243"/>
                    </a:cubicBezTo>
                    <a:cubicBezTo>
                      <a:pt x="10106" y="228"/>
                      <a:pt x="10084" y="220"/>
                      <a:pt x="10056" y="220"/>
                    </a:cubicBezTo>
                    <a:cubicBezTo>
                      <a:pt x="10034" y="220"/>
                      <a:pt x="10015" y="223"/>
                      <a:pt x="10000" y="230"/>
                    </a:cubicBezTo>
                    <a:cubicBezTo>
                      <a:pt x="9983" y="237"/>
                      <a:pt x="9970" y="246"/>
                      <a:pt x="9959" y="259"/>
                    </a:cubicBezTo>
                    <a:cubicBezTo>
                      <a:pt x="9949" y="271"/>
                      <a:pt x="9941" y="286"/>
                      <a:pt x="9935" y="302"/>
                    </a:cubicBezTo>
                    <a:cubicBezTo>
                      <a:pt x="9930" y="319"/>
                      <a:pt x="9927" y="337"/>
                      <a:pt x="9927" y="356"/>
                    </a:cubicBezTo>
                    <a:cubicBezTo>
                      <a:pt x="9927" y="603"/>
                      <a:pt x="9927" y="603"/>
                      <a:pt x="9927" y="603"/>
                    </a:cubicBezTo>
                    <a:cubicBezTo>
                      <a:pt x="9856" y="603"/>
                      <a:pt x="9856" y="603"/>
                      <a:pt x="9856" y="603"/>
                    </a:cubicBezTo>
                    <a:cubicBezTo>
                      <a:pt x="9856" y="167"/>
                      <a:pt x="9856" y="167"/>
                      <a:pt x="9856" y="167"/>
                    </a:cubicBezTo>
                    <a:lnTo>
                      <a:pt x="9923" y="167"/>
                    </a:lnTo>
                    <a:close/>
                    <a:moveTo>
                      <a:pt x="9711" y="575"/>
                    </a:moveTo>
                    <a:cubicBezTo>
                      <a:pt x="9678" y="600"/>
                      <a:pt x="9637" y="612"/>
                      <a:pt x="9588" y="612"/>
                    </a:cubicBezTo>
                    <a:cubicBezTo>
                      <a:pt x="9553" y="612"/>
                      <a:pt x="9523" y="607"/>
                      <a:pt x="9497" y="595"/>
                    </a:cubicBezTo>
                    <a:cubicBezTo>
                      <a:pt x="9472" y="584"/>
                      <a:pt x="9450" y="568"/>
                      <a:pt x="9433" y="548"/>
                    </a:cubicBezTo>
                    <a:cubicBezTo>
                      <a:pt x="9415" y="528"/>
                      <a:pt x="9402" y="504"/>
                      <a:pt x="9393" y="476"/>
                    </a:cubicBezTo>
                    <a:cubicBezTo>
                      <a:pt x="9385" y="447"/>
                      <a:pt x="9380" y="417"/>
                      <a:pt x="9378" y="384"/>
                    </a:cubicBezTo>
                    <a:cubicBezTo>
                      <a:pt x="9378" y="350"/>
                      <a:pt x="9384" y="320"/>
                      <a:pt x="9394" y="293"/>
                    </a:cubicBezTo>
                    <a:cubicBezTo>
                      <a:pt x="9404" y="265"/>
                      <a:pt x="9418" y="241"/>
                      <a:pt x="9437" y="221"/>
                    </a:cubicBezTo>
                    <a:cubicBezTo>
                      <a:pt x="9455" y="200"/>
                      <a:pt x="9476" y="185"/>
                      <a:pt x="9501" y="173"/>
                    </a:cubicBezTo>
                    <a:cubicBezTo>
                      <a:pt x="9526" y="162"/>
                      <a:pt x="9554" y="157"/>
                      <a:pt x="9584" y="157"/>
                    </a:cubicBezTo>
                    <a:cubicBezTo>
                      <a:pt x="9622" y="157"/>
                      <a:pt x="9655" y="164"/>
                      <a:pt x="9680" y="181"/>
                    </a:cubicBezTo>
                    <a:cubicBezTo>
                      <a:pt x="9706" y="197"/>
                      <a:pt x="9727" y="217"/>
                      <a:pt x="9742" y="242"/>
                    </a:cubicBezTo>
                    <a:cubicBezTo>
                      <a:pt x="9757" y="266"/>
                      <a:pt x="9768" y="294"/>
                      <a:pt x="9774" y="323"/>
                    </a:cubicBezTo>
                    <a:cubicBezTo>
                      <a:pt x="9780" y="352"/>
                      <a:pt x="9782" y="380"/>
                      <a:pt x="9781" y="406"/>
                    </a:cubicBezTo>
                    <a:cubicBezTo>
                      <a:pt x="9454" y="406"/>
                      <a:pt x="9454" y="406"/>
                      <a:pt x="9454" y="406"/>
                    </a:cubicBezTo>
                    <a:cubicBezTo>
                      <a:pt x="9454" y="425"/>
                      <a:pt x="9456" y="444"/>
                      <a:pt x="9461" y="461"/>
                    </a:cubicBezTo>
                    <a:cubicBezTo>
                      <a:pt x="9466" y="478"/>
                      <a:pt x="9475" y="493"/>
                      <a:pt x="9486" y="506"/>
                    </a:cubicBezTo>
                    <a:cubicBezTo>
                      <a:pt x="9497" y="520"/>
                      <a:pt x="9511" y="530"/>
                      <a:pt x="9529" y="538"/>
                    </a:cubicBezTo>
                    <a:cubicBezTo>
                      <a:pt x="9546" y="546"/>
                      <a:pt x="9567" y="550"/>
                      <a:pt x="9590" y="550"/>
                    </a:cubicBezTo>
                    <a:cubicBezTo>
                      <a:pt x="9621" y="550"/>
                      <a:pt x="9646" y="543"/>
                      <a:pt x="9665" y="529"/>
                    </a:cubicBezTo>
                    <a:cubicBezTo>
                      <a:pt x="9685" y="515"/>
                      <a:pt x="9698" y="493"/>
                      <a:pt x="9703" y="465"/>
                    </a:cubicBezTo>
                    <a:cubicBezTo>
                      <a:pt x="9775" y="465"/>
                      <a:pt x="9775" y="465"/>
                      <a:pt x="9775" y="465"/>
                    </a:cubicBezTo>
                    <a:cubicBezTo>
                      <a:pt x="9765" y="513"/>
                      <a:pt x="9744" y="550"/>
                      <a:pt x="9711" y="575"/>
                    </a:cubicBezTo>
                    <a:moveTo>
                      <a:pt x="9694" y="295"/>
                    </a:moveTo>
                    <a:cubicBezTo>
                      <a:pt x="9687" y="280"/>
                      <a:pt x="9679" y="267"/>
                      <a:pt x="9668" y="256"/>
                    </a:cubicBezTo>
                    <a:cubicBezTo>
                      <a:pt x="9657" y="245"/>
                      <a:pt x="9644" y="236"/>
                      <a:pt x="9629" y="229"/>
                    </a:cubicBezTo>
                    <a:cubicBezTo>
                      <a:pt x="9614" y="223"/>
                      <a:pt x="9597" y="220"/>
                      <a:pt x="9580" y="220"/>
                    </a:cubicBezTo>
                    <a:cubicBezTo>
                      <a:pt x="9561" y="220"/>
                      <a:pt x="9544" y="223"/>
                      <a:pt x="9529" y="229"/>
                    </a:cubicBezTo>
                    <a:cubicBezTo>
                      <a:pt x="9514" y="236"/>
                      <a:pt x="9502" y="245"/>
                      <a:pt x="9491" y="256"/>
                    </a:cubicBezTo>
                    <a:cubicBezTo>
                      <a:pt x="9480" y="267"/>
                      <a:pt x="9472" y="281"/>
                      <a:pt x="9466" y="295"/>
                    </a:cubicBezTo>
                    <a:cubicBezTo>
                      <a:pt x="9459" y="310"/>
                      <a:pt x="9456" y="326"/>
                      <a:pt x="9454" y="343"/>
                    </a:cubicBezTo>
                    <a:cubicBezTo>
                      <a:pt x="9705" y="343"/>
                      <a:pt x="9705" y="343"/>
                      <a:pt x="9705" y="343"/>
                    </a:cubicBezTo>
                    <a:cubicBezTo>
                      <a:pt x="9704" y="326"/>
                      <a:pt x="9700" y="310"/>
                      <a:pt x="9694" y="295"/>
                    </a:cubicBezTo>
                    <a:moveTo>
                      <a:pt x="8750" y="167"/>
                    </a:moveTo>
                    <a:cubicBezTo>
                      <a:pt x="8750" y="231"/>
                      <a:pt x="8750" y="231"/>
                      <a:pt x="8750" y="231"/>
                    </a:cubicBezTo>
                    <a:cubicBezTo>
                      <a:pt x="8751" y="231"/>
                      <a:pt x="8751" y="231"/>
                      <a:pt x="8751" y="231"/>
                    </a:cubicBezTo>
                    <a:cubicBezTo>
                      <a:pt x="8784" y="181"/>
                      <a:pt x="8831" y="157"/>
                      <a:pt x="8892" y="157"/>
                    </a:cubicBezTo>
                    <a:cubicBezTo>
                      <a:pt x="8919" y="157"/>
                      <a:pt x="8944" y="162"/>
                      <a:pt x="8966" y="173"/>
                    </a:cubicBezTo>
                    <a:cubicBezTo>
                      <a:pt x="8988" y="185"/>
                      <a:pt x="9003" y="204"/>
                      <a:pt x="9012" y="231"/>
                    </a:cubicBezTo>
                    <a:cubicBezTo>
                      <a:pt x="9027" y="207"/>
                      <a:pt x="9046" y="189"/>
                      <a:pt x="9070" y="176"/>
                    </a:cubicBezTo>
                    <a:cubicBezTo>
                      <a:pt x="9094" y="163"/>
                      <a:pt x="9120" y="157"/>
                      <a:pt x="9149" y="157"/>
                    </a:cubicBezTo>
                    <a:cubicBezTo>
                      <a:pt x="9171" y="157"/>
                      <a:pt x="9191" y="159"/>
                      <a:pt x="9209" y="164"/>
                    </a:cubicBezTo>
                    <a:cubicBezTo>
                      <a:pt x="9226" y="168"/>
                      <a:pt x="9241" y="176"/>
                      <a:pt x="9254" y="186"/>
                    </a:cubicBezTo>
                    <a:cubicBezTo>
                      <a:pt x="9267" y="196"/>
                      <a:pt x="9277" y="209"/>
                      <a:pt x="9284" y="225"/>
                    </a:cubicBezTo>
                    <a:cubicBezTo>
                      <a:pt x="9290" y="241"/>
                      <a:pt x="9294" y="261"/>
                      <a:pt x="9294" y="283"/>
                    </a:cubicBezTo>
                    <a:cubicBezTo>
                      <a:pt x="9294" y="603"/>
                      <a:pt x="9294" y="603"/>
                      <a:pt x="9294" y="603"/>
                    </a:cubicBezTo>
                    <a:cubicBezTo>
                      <a:pt x="9222" y="603"/>
                      <a:pt x="9222" y="603"/>
                      <a:pt x="9222" y="603"/>
                    </a:cubicBezTo>
                    <a:cubicBezTo>
                      <a:pt x="9222" y="317"/>
                      <a:pt x="9222" y="317"/>
                      <a:pt x="9222" y="317"/>
                    </a:cubicBezTo>
                    <a:cubicBezTo>
                      <a:pt x="9222" y="303"/>
                      <a:pt x="9221" y="291"/>
                      <a:pt x="9219" y="279"/>
                    </a:cubicBezTo>
                    <a:cubicBezTo>
                      <a:pt x="9217" y="267"/>
                      <a:pt x="9213" y="257"/>
                      <a:pt x="9206" y="248"/>
                    </a:cubicBezTo>
                    <a:cubicBezTo>
                      <a:pt x="9200" y="239"/>
                      <a:pt x="9191" y="233"/>
                      <a:pt x="9181" y="227"/>
                    </a:cubicBezTo>
                    <a:cubicBezTo>
                      <a:pt x="9170" y="222"/>
                      <a:pt x="9155" y="220"/>
                      <a:pt x="9138" y="220"/>
                    </a:cubicBezTo>
                    <a:cubicBezTo>
                      <a:pt x="9103" y="220"/>
                      <a:pt x="9075" y="230"/>
                      <a:pt x="9054" y="250"/>
                    </a:cubicBezTo>
                    <a:cubicBezTo>
                      <a:pt x="9034" y="270"/>
                      <a:pt x="9024" y="297"/>
                      <a:pt x="9024" y="331"/>
                    </a:cubicBezTo>
                    <a:cubicBezTo>
                      <a:pt x="9024" y="603"/>
                      <a:pt x="9024" y="603"/>
                      <a:pt x="9024" y="603"/>
                    </a:cubicBezTo>
                    <a:cubicBezTo>
                      <a:pt x="8952" y="603"/>
                      <a:pt x="8952" y="603"/>
                      <a:pt x="8952" y="603"/>
                    </a:cubicBezTo>
                    <a:cubicBezTo>
                      <a:pt x="8952" y="317"/>
                      <a:pt x="8952" y="317"/>
                      <a:pt x="8952" y="317"/>
                    </a:cubicBezTo>
                    <a:cubicBezTo>
                      <a:pt x="8952" y="303"/>
                      <a:pt x="8951" y="290"/>
                      <a:pt x="8948" y="278"/>
                    </a:cubicBezTo>
                    <a:cubicBezTo>
                      <a:pt x="8946" y="266"/>
                      <a:pt x="8941" y="256"/>
                      <a:pt x="8936" y="247"/>
                    </a:cubicBezTo>
                    <a:cubicBezTo>
                      <a:pt x="8929" y="238"/>
                      <a:pt x="8921" y="232"/>
                      <a:pt x="8911" y="227"/>
                    </a:cubicBezTo>
                    <a:cubicBezTo>
                      <a:pt x="8900" y="222"/>
                      <a:pt x="8887" y="220"/>
                      <a:pt x="8870" y="220"/>
                    </a:cubicBezTo>
                    <a:cubicBezTo>
                      <a:pt x="8849" y="220"/>
                      <a:pt x="8832" y="224"/>
                      <a:pt x="8817" y="233"/>
                    </a:cubicBezTo>
                    <a:cubicBezTo>
                      <a:pt x="8802" y="241"/>
                      <a:pt x="8790" y="251"/>
                      <a:pt x="8780" y="263"/>
                    </a:cubicBezTo>
                    <a:cubicBezTo>
                      <a:pt x="8771" y="275"/>
                      <a:pt x="8765" y="287"/>
                      <a:pt x="8760" y="300"/>
                    </a:cubicBezTo>
                    <a:cubicBezTo>
                      <a:pt x="8756" y="312"/>
                      <a:pt x="8754" y="323"/>
                      <a:pt x="8754" y="331"/>
                    </a:cubicBezTo>
                    <a:cubicBezTo>
                      <a:pt x="8754" y="603"/>
                      <a:pt x="8754" y="603"/>
                      <a:pt x="8754" y="603"/>
                    </a:cubicBezTo>
                    <a:cubicBezTo>
                      <a:pt x="8682" y="603"/>
                      <a:pt x="8682" y="603"/>
                      <a:pt x="8682" y="603"/>
                    </a:cubicBezTo>
                    <a:cubicBezTo>
                      <a:pt x="8682" y="167"/>
                      <a:pt x="8682" y="167"/>
                      <a:pt x="8682" y="167"/>
                    </a:cubicBezTo>
                    <a:lnTo>
                      <a:pt x="8750" y="167"/>
                    </a:lnTo>
                    <a:close/>
                    <a:moveTo>
                      <a:pt x="8603" y="167"/>
                    </a:moveTo>
                    <a:cubicBezTo>
                      <a:pt x="8603" y="230"/>
                      <a:pt x="8603" y="230"/>
                      <a:pt x="8603" y="230"/>
                    </a:cubicBezTo>
                    <a:cubicBezTo>
                      <a:pt x="8516" y="230"/>
                      <a:pt x="8516" y="230"/>
                      <a:pt x="8516" y="230"/>
                    </a:cubicBezTo>
                    <a:cubicBezTo>
                      <a:pt x="8516" y="501"/>
                      <a:pt x="8516" y="501"/>
                      <a:pt x="8516" y="501"/>
                    </a:cubicBezTo>
                    <a:cubicBezTo>
                      <a:pt x="8516" y="509"/>
                      <a:pt x="8517" y="516"/>
                      <a:pt x="8518" y="521"/>
                    </a:cubicBezTo>
                    <a:cubicBezTo>
                      <a:pt x="8519" y="526"/>
                      <a:pt x="8522" y="530"/>
                      <a:pt x="8526" y="533"/>
                    </a:cubicBezTo>
                    <a:cubicBezTo>
                      <a:pt x="8530" y="536"/>
                      <a:pt x="8536" y="538"/>
                      <a:pt x="8543" y="538"/>
                    </a:cubicBezTo>
                    <a:cubicBezTo>
                      <a:pt x="8550" y="540"/>
                      <a:pt x="8559" y="540"/>
                      <a:pt x="8570" y="540"/>
                    </a:cubicBezTo>
                    <a:cubicBezTo>
                      <a:pt x="8603" y="540"/>
                      <a:pt x="8603" y="540"/>
                      <a:pt x="8603" y="540"/>
                    </a:cubicBezTo>
                    <a:cubicBezTo>
                      <a:pt x="8603" y="603"/>
                      <a:pt x="8603" y="603"/>
                      <a:pt x="8603" y="603"/>
                    </a:cubicBezTo>
                    <a:cubicBezTo>
                      <a:pt x="8548" y="603"/>
                      <a:pt x="8548" y="603"/>
                      <a:pt x="8548" y="603"/>
                    </a:cubicBezTo>
                    <a:cubicBezTo>
                      <a:pt x="8529" y="603"/>
                      <a:pt x="8513" y="602"/>
                      <a:pt x="8500" y="599"/>
                    </a:cubicBezTo>
                    <a:cubicBezTo>
                      <a:pt x="8487" y="597"/>
                      <a:pt x="8476" y="592"/>
                      <a:pt x="8468" y="585"/>
                    </a:cubicBezTo>
                    <a:cubicBezTo>
                      <a:pt x="8460" y="579"/>
                      <a:pt x="8454" y="569"/>
                      <a:pt x="8450" y="557"/>
                    </a:cubicBezTo>
                    <a:cubicBezTo>
                      <a:pt x="8446" y="544"/>
                      <a:pt x="8444" y="528"/>
                      <a:pt x="8444" y="508"/>
                    </a:cubicBezTo>
                    <a:cubicBezTo>
                      <a:pt x="8444" y="230"/>
                      <a:pt x="8444" y="230"/>
                      <a:pt x="8444" y="230"/>
                    </a:cubicBezTo>
                    <a:cubicBezTo>
                      <a:pt x="8370" y="230"/>
                      <a:pt x="8370" y="230"/>
                      <a:pt x="8370" y="230"/>
                    </a:cubicBezTo>
                    <a:cubicBezTo>
                      <a:pt x="8370" y="167"/>
                      <a:pt x="8370" y="167"/>
                      <a:pt x="8370" y="167"/>
                    </a:cubicBezTo>
                    <a:cubicBezTo>
                      <a:pt x="8444" y="167"/>
                      <a:pt x="8444" y="167"/>
                      <a:pt x="8444" y="167"/>
                    </a:cubicBezTo>
                    <a:cubicBezTo>
                      <a:pt x="8444" y="36"/>
                      <a:pt x="8444" y="36"/>
                      <a:pt x="8444" y="36"/>
                    </a:cubicBezTo>
                    <a:cubicBezTo>
                      <a:pt x="8516" y="36"/>
                      <a:pt x="8516" y="36"/>
                      <a:pt x="8516" y="36"/>
                    </a:cubicBezTo>
                    <a:cubicBezTo>
                      <a:pt x="8516" y="167"/>
                      <a:pt x="8516" y="167"/>
                      <a:pt x="8516" y="167"/>
                    </a:cubicBezTo>
                    <a:lnTo>
                      <a:pt x="8603" y="167"/>
                    </a:lnTo>
                    <a:close/>
                    <a:moveTo>
                      <a:pt x="8305" y="603"/>
                    </a:moveTo>
                    <a:cubicBezTo>
                      <a:pt x="8233" y="603"/>
                      <a:pt x="8233" y="603"/>
                      <a:pt x="8233" y="603"/>
                    </a:cubicBezTo>
                    <a:cubicBezTo>
                      <a:pt x="8233" y="166"/>
                      <a:pt x="8233" y="166"/>
                      <a:pt x="8233" y="166"/>
                    </a:cubicBezTo>
                    <a:cubicBezTo>
                      <a:pt x="8305" y="166"/>
                      <a:pt x="8305" y="166"/>
                      <a:pt x="8305" y="166"/>
                    </a:cubicBezTo>
                    <a:lnTo>
                      <a:pt x="8305" y="603"/>
                    </a:lnTo>
                    <a:close/>
                    <a:moveTo>
                      <a:pt x="8233" y="0"/>
                    </a:moveTo>
                    <a:cubicBezTo>
                      <a:pt x="8305" y="0"/>
                      <a:pt x="8305" y="0"/>
                      <a:pt x="8305" y="0"/>
                    </a:cubicBezTo>
                    <a:cubicBezTo>
                      <a:pt x="8305" y="88"/>
                      <a:pt x="8305" y="88"/>
                      <a:pt x="8305" y="88"/>
                    </a:cubicBezTo>
                    <a:cubicBezTo>
                      <a:pt x="8233" y="88"/>
                      <a:pt x="8233" y="88"/>
                      <a:pt x="8233" y="88"/>
                    </a:cubicBezTo>
                    <a:lnTo>
                      <a:pt x="8233" y="0"/>
                    </a:lnTo>
                    <a:close/>
                    <a:moveTo>
                      <a:pt x="7576" y="167"/>
                    </a:moveTo>
                    <a:cubicBezTo>
                      <a:pt x="7576" y="231"/>
                      <a:pt x="7576" y="231"/>
                      <a:pt x="7576" y="231"/>
                    </a:cubicBezTo>
                    <a:cubicBezTo>
                      <a:pt x="7578" y="231"/>
                      <a:pt x="7578" y="231"/>
                      <a:pt x="7578" y="231"/>
                    </a:cubicBezTo>
                    <a:cubicBezTo>
                      <a:pt x="7611" y="181"/>
                      <a:pt x="7657" y="157"/>
                      <a:pt x="7719" y="157"/>
                    </a:cubicBezTo>
                    <a:cubicBezTo>
                      <a:pt x="7746" y="157"/>
                      <a:pt x="7770" y="162"/>
                      <a:pt x="7792" y="173"/>
                    </a:cubicBezTo>
                    <a:cubicBezTo>
                      <a:pt x="7814" y="185"/>
                      <a:pt x="7830" y="204"/>
                      <a:pt x="7839" y="231"/>
                    </a:cubicBezTo>
                    <a:cubicBezTo>
                      <a:pt x="7853" y="207"/>
                      <a:pt x="7873" y="189"/>
                      <a:pt x="7897" y="176"/>
                    </a:cubicBezTo>
                    <a:cubicBezTo>
                      <a:pt x="7920" y="163"/>
                      <a:pt x="7947" y="157"/>
                      <a:pt x="7976" y="157"/>
                    </a:cubicBezTo>
                    <a:cubicBezTo>
                      <a:pt x="7998" y="157"/>
                      <a:pt x="8017" y="159"/>
                      <a:pt x="8035" y="164"/>
                    </a:cubicBezTo>
                    <a:cubicBezTo>
                      <a:pt x="8053" y="168"/>
                      <a:pt x="8068" y="176"/>
                      <a:pt x="8081" y="186"/>
                    </a:cubicBezTo>
                    <a:cubicBezTo>
                      <a:pt x="8094" y="196"/>
                      <a:pt x="8103" y="209"/>
                      <a:pt x="8110" y="225"/>
                    </a:cubicBezTo>
                    <a:cubicBezTo>
                      <a:pt x="8117" y="241"/>
                      <a:pt x="8121" y="261"/>
                      <a:pt x="8121" y="283"/>
                    </a:cubicBezTo>
                    <a:cubicBezTo>
                      <a:pt x="8121" y="603"/>
                      <a:pt x="8121" y="603"/>
                      <a:pt x="8121" y="603"/>
                    </a:cubicBezTo>
                    <a:cubicBezTo>
                      <a:pt x="8049" y="603"/>
                      <a:pt x="8049" y="603"/>
                      <a:pt x="8049" y="603"/>
                    </a:cubicBezTo>
                    <a:cubicBezTo>
                      <a:pt x="8049" y="317"/>
                      <a:pt x="8049" y="317"/>
                      <a:pt x="8049" y="317"/>
                    </a:cubicBezTo>
                    <a:cubicBezTo>
                      <a:pt x="8049" y="303"/>
                      <a:pt x="8048" y="291"/>
                      <a:pt x="8046" y="279"/>
                    </a:cubicBezTo>
                    <a:cubicBezTo>
                      <a:pt x="8043" y="267"/>
                      <a:pt x="8039" y="257"/>
                      <a:pt x="8033" y="248"/>
                    </a:cubicBezTo>
                    <a:cubicBezTo>
                      <a:pt x="8027" y="239"/>
                      <a:pt x="8018" y="233"/>
                      <a:pt x="8007" y="227"/>
                    </a:cubicBezTo>
                    <a:cubicBezTo>
                      <a:pt x="7996" y="222"/>
                      <a:pt x="7982" y="220"/>
                      <a:pt x="7965" y="220"/>
                    </a:cubicBezTo>
                    <a:cubicBezTo>
                      <a:pt x="7929" y="220"/>
                      <a:pt x="7901" y="230"/>
                      <a:pt x="7881" y="250"/>
                    </a:cubicBezTo>
                    <a:cubicBezTo>
                      <a:pt x="7861" y="270"/>
                      <a:pt x="7851" y="297"/>
                      <a:pt x="7851" y="331"/>
                    </a:cubicBezTo>
                    <a:cubicBezTo>
                      <a:pt x="7851" y="603"/>
                      <a:pt x="7851" y="603"/>
                      <a:pt x="7851" y="603"/>
                    </a:cubicBezTo>
                    <a:cubicBezTo>
                      <a:pt x="7779" y="603"/>
                      <a:pt x="7779" y="603"/>
                      <a:pt x="7779" y="603"/>
                    </a:cubicBezTo>
                    <a:cubicBezTo>
                      <a:pt x="7779" y="317"/>
                      <a:pt x="7779" y="317"/>
                      <a:pt x="7779" y="317"/>
                    </a:cubicBezTo>
                    <a:cubicBezTo>
                      <a:pt x="7779" y="303"/>
                      <a:pt x="7778" y="290"/>
                      <a:pt x="7775" y="278"/>
                    </a:cubicBezTo>
                    <a:cubicBezTo>
                      <a:pt x="7773" y="266"/>
                      <a:pt x="7768" y="256"/>
                      <a:pt x="7762" y="247"/>
                    </a:cubicBezTo>
                    <a:cubicBezTo>
                      <a:pt x="7756" y="238"/>
                      <a:pt x="7748" y="232"/>
                      <a:pt x="7737" y="227"/>
                    </a:cubicBezTo>
                    <a:cubicBezTo>
                      <a:pt x="7727" y="222"/>
                      <a:pt x="7713" y="220"/>
                      <a:pt x="7697" y="220"/>
                    </a:cubicBezTo>
                    <a:cubicBezTo>
                      <a:pt x="7676" y="220"/>
                      <a:pt x="7658" y="224"/>
                      <a:pt x="7643" y="233"/>
                    </a:cubicBezTo>
                    <a:cubicBezTo>
                      <a:pt x="7628" y="241"/>
                      <a:pt x="7616" y="251"/>
                      <a:pt x="7607" y="263"/>
                    </a:cubicBezTo>
                    <a:cubicBezTo>
                      <a:pt x="7598" y="275"/>
                      <a:pt x="7591" y="287"/>
                      <a:pt x="7587" y="300"/>
                    </a:cubicBezTo>
                    <a:cubicBezTo>
                      <a:pt x="7583" y="312"/>
                      <a:pt x="7581" y="323"/>
                      <a:pt x="7581" y="331"/>
                    </a:cubicBezTo>
                    <a:cubicBezTo>
                      <a:pt x="7581" y="603"/>
                      <a:pt x="7581" y="603"/>
                      <a:pt x="7581" y="603"/>
                    </a:cubicBezTo>
                    <a:cubicBezTo>
                      <a:pt x="7509" y="603"/>
                      <a:pt x="7509" y="603"/>
                      <a:pt x="7509" y="603"/>
                    </a:cubicBezTo>
                    <a:cubicBezTo>
                      <a:pt x="7509" y="167"/>
                      <a:pt x="7509" y="167"/>
                      <a:pt x="7509" y="167"/>
                    </a:cubicBezTo>
                    <a:lnTo>
                      <a:pt x="7576" y="167"/>
                    </a:lnTo>
                    <a:close/>
                    <a:moveTo>
                      <a:pt x="6856" y="167"/>
                    </a:moveTo>
                    <a:cubicBezTo>
                      <a:pt x="6856" y="231"/>
                      <a:pt x="6856" y="231"/>
                      <a:pt x="6856" y="231"/>
                    </a:cubicBezTo>
                    <a:cubicBezTo>
                      <a:pt x="6858" y="231"/>
                      <a:pt x="6858" y="231"/>
                      <a:pt x="6858" y="231"/>
                    </a:cubicBezTo>
                    <a:cubicBezTo>
                      <a:pt x="6891" y="181"/>
                      <a:pt x="6938" y="157"/>
                      <a:pt x="6999" y="157"/>
                    </a:cubicBezTo>
                    <a:cubicBezTo>
                      <a:pt x="7026" y="157"/>
                      <a:pt x="7050" y="162"/>
                      <a:pt x="7072" y="173"/>
                    </a:cubicBezTo>
                    <a:cubicBezTo>
                      <a:pt x="7094" y="185"/>
                      <a:pt x="7110" y="204"/>
                      <a:pt x="7119" y="231"/>
                    </a:cubicBezTo>
                    <a:cubicBezTo>
                      <a:pt x="7133" y="207"/>
                      <a:pt x="7153" y="189"/>
                      <a:pt x="7177" y="176"/>
                    </a:cubicBezTo>
                    <a:cubicBezTo>
                      <a:pt x="7200" y="163"/>
                      <a:pt x="7227" y="157"/>
                      <a:pt x="7255" y="157"/>
                    </a:cubicBezTo>
                    <a:cubicBezTo>
                      <a:pt x="7277" y="157"/>
                      <a:pt x="7297" y="159"/>
                      <a:pt x="7315" y="164"/>
                    </a:cubicBezTo>
                    <a:cubicBezTo>
                      <a:pt x="7333" y="168"/>
                      <a:pt x="7348" y="176"/>
                      <a:pt x="7361" y="186"/>
                    </a:cubicBezTo>
                    <a:cubicBezTo>
                      <a:pt x="7373" y="196"/>
                      <a:pt x="7383" y="209"/>
                      <a:pt x="7390" y="225"/>
                    </a:cubicBezTo>
                    <a:cubicBezTo>
                      <a:pt x="7397" y="241"/>
                      <a:pt x="7401" y="261"/>
                      <a:pt x="7401" y="283"/>
                    </a:cubicBezTo>
                    <a:cubicBezTo>
                      <a:pt x="7401" y="603"/>
                      <a:pt x="7401" y="603"/>
                      <a:pt x="7401" y="603"/>
                    </a:cubicBezTo>
                    <a:cubicBezTo>
                      <a:pt x="7329" y="603"/>
                      <a:pt x="7329" y="603"/>
                      <a:pt x="7329" y="603"/>
                    </a:cubicBezTo>
                    <a:cubicBezTo>
                      <a:pt x="7329" y="317"/>
                      <a:pt x="7329" y="317"/>
                      <a:pt x="7329" y="317"/>
                    </a:cubicBezTo>
                    <a:cubicBezTo>
                      <a:pt x="7329" y="303"/>
                      <a:pt x="7328" y="291"/>
                      <a:pt x="7326" y="279"/>
                    </a:cubicBezTo>
                    <a:cubicBezTo>
                      <a:pt x="7323" y="267"/>
                      <a:pt x="7319" y="257"/>
                      <a:pt x="7313" y="248"/>
                    </a:cubicBezTo>
                    <a:cubicBezTo>
                      <a:pt x="7307" y="239"/>
                      <a:pt x="7298" y="233"/>
                      <a:pt x="7287" y="227"/>
                    </a:cubicBezTo>
                    <a:cubicBezTo>
                      <a:pt x="7276" y="222"/>
                      <a:pt x="7262" y="220"/>
                      <a:pt x="7245" y="220"/>
                    </a:cubicBezTo>
                    <a:cubicBezTo>
                      <a:pt x="7209" y="220"/>
                      <a:pt x="7181" y="230"/>
                      <a:pt x="7161" y="250"/>
                    </a:cubicBezTo>
                    <a:cubicBezTo>
                      <a:pt x="7141" y="270"/>
                      <a:pt x="7131" y="297"/>
                      <a:pt x="7131" y="331"/>
                    </a:cubicBezTo>
                    <a:cubicBezTo>
                      <a:pt x="7131" y="603"/>
                      <a:pt x="7131" y="603"/>
                      <a:pt x="7131" y="603"/>
                    </a:cubicBezTo>
                    <a:cubicBezTo>
                      <a:pt x="7059" y="603"/>
                      <a:pt x="7059" y="603"/>
                      <a:pt x="7059" y="603"/>
                    </a:cubicBezTo>
                    <a:cubicBezTo>
                      <a:pt x="7059" y="317"/>
                      <a:pt x="7059" y="317"/>
                      <a:pt x="7059" y="317"/>
                    </a:cubicBezTo>
                    <a:cubicBezTo>
                      <a:pt x="7059" y="303"/>
                      <a:pt x="7058" y="290"/>
                      <a:pt x="7055" y="278"/>
                    </a:cubicBezTo>
                    <a:cubicBezTo>
                      <a:pt x="7053" y="266"/>
                      <a:pt x="7048" y="256"/>
                      <a:pt x="7042" y="247"/>
                    </a:cubicBezTo>
                    <a:cubicBezTo>
                      <a:pt x="7036" y="238"/>
                      <a:pt x="7027" y="232"/>
                      <a:pt x="7017" y="227"/>
                    </a:cubicBezTo>
                    <a:cubicBezTo>
                      <a:pt x="7007" y="222"/>
                      <a:pt x="6993" y="220"/>
                      <a:pt x="6977" y="220"/>
                    </a:cubicBezTo>
                    <a:cubicBezTo>
                      <a:pt x="6956" y="220"/>
                      <a:pt x="6938" y="224"/>
                      <a:pt x="6923" y="233"/>
                    </a:cubicBezTo>
                    <a:cubicBezTo>
                      <a:pt x="6909" y="241"/>
                      <a:pt x="6897" y="251"/>
                      <a:pt x="6887" y="263"/>
                    </a:cubicBezTo>
                    <a:cubicBezTo>
                      <a:pt x="6878" y="275"/>
                      <a:pt x="6871" y="287"/>
                      <a:pt x="6867" y="300"/>
                    </a:cubicBezTo>
                    <a:cubicBezTo>
                      <a:pt x="6863" y="312"/>
                      <a:pt x="6861" y="323"/>
                      <a:pt x="6861" y="331"/>
                    </a:cubicBezTo>
                    <a:cubicBezTo>
                      <a:pt x="6861" y="603"/>
                      <a:pt x="6861" y="603"/>
                      <a:pt x="6861" y="603"/>
                    </a:cubicBezTo>
                    <a:cubicBezTo>
                      <a:pt x="6789" y="603"/>
                      <a:pt x="6789" y="603"/>
                      <a:pt x="6789" y="603"/>
                    </a:cubicBezTo>
                    <a:cubicBezTo>
                      <a:pt x="6789" y="167"/>
                      <a:pt x="6789" y="167"/>
                      <a:pt x="6789" y="167"/>
                    </a:cubicBezTo>
                    <a:lnTo>
                      <a:pt x="6856" y="167"/>
                    </a:lnTo>
                    <a:close/>
                    <a:moveTo>
                      <a:pt x="6294" y="295"/>
                    </a:moveTo>
                    <a:cubicBezTo>
                      <a:pt x="6303" y="268"/>
                      <a:pt x="6316" y="243"/>
                      <a:pt x="6334" y="223"/>
                    </a:cubicBezTo>
                    <a:cubicBezTo>
                      <a:pt x="6352" y="202"/>
                      <a:pt x="6375" y="186"/>
                      <a:pt x="6401" y="174"/>
                    </a:cubicBezTo>
                    <a:cubicBezTo>
                      <a:pt x="6428" y="162"/>
                      <a:pt x="6458" y="157"/>
                      <a:pt x="6492" y="157"/>
                    </a:cubicBezTo>
                    <a:cubicBezTo>
                      <a:pt x="6527" y="157"/>
                      <a:pt x="6558" y="162"/>
                      <a:pt x="6584" y="174"/>
                    </a:cubicBezTo>
                    <a:cubicBezTo>
                      <a:pt x="6610" y="186"/>
                      <a:pt x="6632" y="202"/>
                      <a:pt x="6650" y="223"/>
                    </a:cubicBezTo>
                    <a:cubicBezTo>
                      <a:pt x="6668" y="243"/>
                      <a:pt x="6682" y="268"/>
                      <a:pt x="6691" y="295"/>
                    </a:cubicBezTo>
                    <a:cubicBezTo>
                      <a:pt x="6700" y="323"/>
                      <a:pt x="6704" y="353"/>
                      <a:pt x="6704" y="385"/>
                    </a:cubicBezTo>
                    <a:cubicBezTo>
                      <a:pt x="6704" y="417"/>
                      <a:pt x="6700" y="447"/>
                      <a:pt x="6691" y="475"/>
                    </a:cubicBezTo>
                    <a:cubicBezTo>
                      <a:pt x="6682" y="502"/>
                      <a:pt x="6668" y="527"/>
                      <a:pt x="6650" y="547"/>
                    </a:cubicBezTo>
                    <a:cubicBezTo>
                      <a:pt x="6632" y="568"/>
                      <a:pt x="6610" y="584"/>
                      <a:pt x="6584" y="595"/>
                    </a:cubicBezTo>
                    <a:cubicBezTo>
                      <a:pt x="6558" y="606"/>
                      <a:pt x="6527" y="612"/>
                      <a:pt x="6492" y="612"/>
                    </a:cubicBezTo>
                    <a:cubicBezTo>
                      <a:pt x="6458" y="612"/>
                      <a:pt x="6428" y="606"/>
                      <a:pt x="6401" y="595"/>
                    </a:cubicBezTo>
                    <a:cubicBezTo>
                      <a:pt x="6375" y="584"/>
                      <a:pt x="6352" y="568"/>
                      <a:pt x="6334" y="547"/>
                    </a:cubicBezTo>
                    <a:cubicBezTo>
                      <a:pt x="6316" y="527"/>
                      <a:pt x="6303" y="502"/>
                      <a:pt x="6294" y="475"/>
                    </a:cubicBezTo>
                    <a:cubicBezTo>
                      <a:pt x="6285" y="447"/>
                      <a:pt x="6280" y="417"/>
                      <a:pt x="6280" y="385"/>
                    </a:cubicBezTo>
                    <a:cubicBezTo>
                      <a:pt x="6280" y="353"/>
                      <a:pt x="6285" y="323"/>
                      <a:pt x="6294" y="295"/>
                    </a:cubicBezTo>
                    <a:moveTo>
                      <a:pt x="6367" y="456"/>
                    </a:moveTo>
                    <a:cubicBezTo>
                      <a:pt x="6374" y="476"/>
                      <a:pt x="6384" y="494"/>
                      <a:pt x="6396" y="507"/>
                    </a:cubicBezTo>
                    <a:cubicBezTo>
                      <a:pt x="6408" y="521"/>
                      <a:pt x="6423" y="532"/>
                      <a:pt x="6440" y="539"/>
                    </a:cubicBezTo>
                    <a:cubicBezTo>
                      <a:pt x="6456" y="546"/>
                      <a:pt x="6474" y="550"/>
                      <a:pt x="6492" y="550"/>
                    </a:cubicBezTo>
                    <a:cubicBezTo>
                      <a:pt x="6511" y="550"/>
                      <a:pt x="6528" y="546"/>
                      <a:pt x="6545" y="539"/>
                    </a:cubicBezTo>
                    <a:cubicBezTo>
                      <a:pt x="6562" y="532"/>
                      <a:pt x="6576" y="521"/>
                      <a:pt x="6589" y="507"/>
                    </a:cubicBezTo>
                    <a:cubicBezTo>
                      <a:pt x="6601" y="494"/>
                      <a:pt x="6611" y="476"/>
                      <a:pt x="6618" y="456"/>
                    </a:cubicBezTo>
                    <a:cubicBezTo>
                      <a:pt x="6625" y="435"/>
                      <a:pt x="6628" y="412"/>
                      <a:pt x="6628" y="385"/>
                    </a:cubicBezTo>
                    <a:cubicBezTo>
                      <a:pt x="6628" y="359"/>
                      <a:pt x="6625" y="335"/>
                      <a:pt x="6618" y="315"/>
                    </a:cubicBezTo>
                    <a:cubicBezTo>
                      <a:pt x="6611" y="294"/>
                      <a:pt x="6601" y="277"/>
                      <a:pt x="6589" y="263"/>
                    </a:cubicBezTo>
                    <a:cubicBezTo>
                      <a:pt x="6576" y="249"/>
                      <a:pt x="6562" y="238"/>
                      <a:pt x="6545" y="231"/>
                    </a:cubicBezTo>
                    <a:cubicBezTo>
                      <a:pt x="6528" y="223"/>
                      <a:pt x="6511" y="220"/>
                      <a:pt x="6492" y="220"/>
                    </a:cubicBezTo>
                    <a:cubicBezTo>
                      <a:pt x="6474" y="220"/>
                      <a:pt x="6456" y="223"/>
                      <a:pt x="6440" y="231"/>
                    </a:cubicBezTo>
                    <a:cubicBezTo>
                      <a:pt x="6423" y="238"/>
                      <a:pt x="6408" y="249"/>
                      <a:pt x="6396" y="263"/>
                    </a:cubicBezTo>
                    <a:cubicBezTo>
                      <a:pt x="6384" y="277"/>
                      <a:pt x="6374" y="294"/>
                      <a:pt x="6367" y="315"/>
                    </a:cubicBezTo>
                    <a:cubicBezTo>
                      <a:pt x="6360" y="335"/>
                      <a:pt x="6356" y="359"/>
                      <a:pt x="6356" y="385"/>
                    </a:cubicBezTo>
                    <a:cubicBezTo>
                      <a:pt x="6356" y="412"/>
                      <a:pt x="6360" y="435"/>
                      <a:pt x="6367" y="456"/>
                    </a:cubicBezTo>
                    <a:moveTo>
                      <a:pt x="6112" y="243"/>
                    </a:moveTo>
                    <a:cubicBezTo>
                      <a:pt x="6094" y="227"/>
                      <a:pt x="6070" y="220"/>
                      <a:pt x="6039" y="220"/>
                    </a:cubicBezTo>
                    <a:cubicBezTo>
                      <a:pt x="6013" y="220"/>
                      <a:pt x="5991" y="224"/>
                      <a:pt x="5974" y="234"/>
                    </a:cubicBezTo>
                    <a:cubicBezTo>
                      <a:pt x="5957" y="244"/>
                      <a:pt x="5943" y="256"/>
                      <a:pt x="5932" y="272"/>
                    </a:cubicBezTo>
                    <a:cubicBezTo>
                      <a:pt x="5922" y="288"/>
                      <a:pt x="5915" y="306"/>
                      <a:pt x="5910" y="326"/>
                    </a:cubicBezTo>
                    <a:cubicBezTo>
                      <a:pt x="5905" y="347"/>
                      <a:pt x="5903" y="368"/>
                      <a:pt x="5903" y="390"/>
                    </a:cubicBezTo>
                    <a:cubicBezTo>
                      <a:pt x="5903" y="411"/>
                      <a:pt x="5905" y="430"/>
                      <a:pt x="5910" y="449"/>
                    </a:cubicBezTo>
                    <a:cubicBezTo>
                      <a:pt x="5915" y="469"/>
                      <a:pt x="5923" y="485"/>
                      <a:pt x="5933" y="501"/>
                    </a:cubicBezTo>
                    <a:cubicBezTo>
                      <a:pt x="5943" y="515"/>
                      <a:pt x="5956" y="527"/>
                      <a:pt x="5973" y="536"/>
                    </a:cubicBezTo>
                    <a:cubicBezTo>
                      <a:pt x="5989" y="545"/>
                      <a:pt x="6008" y="550"/>
                      <a:pt x="6031" y="550"/>
                    </a:cubicBezTo>
                    <a:cubicBezTo>
                      <a:pt x="6066" y="550"/>
                      <a:pt x="6094" y="541"/>
                      <a:pt x="6114" y="522"/>
                    </a:cubicBezTo>
                    <a:cubicBezTo>
                      <a:pt x="6134" y="504"/>
                      <a:pt x="6146" y="477"/>
                      <a:pt x="6151" y="444"/>
                    </a:cubicBezTo>
                    <a:cubicBezTo>
                      <a:pt x="6224" y="444"/>
                      <a:pt x="6224" y="444"/>
                      <a:pt x="6224" y="444"/>
                    </a:cubicBezTo>
                    <a:cubicBezTo>
                      <a:pt x="6216" y="498"/>
                      <a:pt x="6196" y="539"/>
                      <a:pt x="6164" y="568"/>
                    </a:cubicBezTo>
                    <a:cubicBezTo>
                      <a:pt x="6131" y="598"/>
                      <a:pt x="6087" y="612"/>
                      <a:pt x="6031" y="612"/>
                    </a:cubicBezTo>
                    <a:cubicBezTo>
                      <a:pt x="5998" y="612"/>
                      <a:pt x="5969" y="607"/>
                      <a:pt x="5943" y="596"/>
                    </a:cubicBezTo>
                    <a:cubicBezTo>
                      <a:pt x="5918" y="586"/>
                      <a:pt x="5896" y="570"/>
                      <a:pt x="5879" y="551"/>
                    </a:cubicBezTo>
                    <a:cubicBezTo>
                      <a:pt x="5862" y="531"/>
                      <a:pt x="5849" y="508"/>
                      <a:pt x="5840" y="480"/>
                    </a:cubicBezTo>
                    <a:cubicBezTo>
                      <a:pt x="5831" y="453"/>
                      <a:pt x="5827" y="423"/>
                      <a:pt x="5827" y="390"/>
                    </a:cubicBezTo>
                    <a:cubicBezTo>
                      <a:pt x="5827" y="358"/>
                      <a:pt x="5831" y="327"/>
                      <a:pt x="5840" y="299"/>
                    </a:cubicBezTo>
                    <a:cubicBezTo>
                      <a:pt x="5848" y="270"/>
                      <a:pt x="5861" y="245"/>
                      <a:pt x="5878" y="224"/>
                    </a:cubicBezTo>
                    <a:cubicBezTo>
                      <a:pt x="5895" y="203"/>
                      <a:pt x="5917" y="187"/>
                      <a:pt x="5943" y="175"/>
                    </a:cubicBezTo>
                    <a:cubicBezTo>
                      <a:pt x="5969" y="162"/>
                      <a:pt x="5999" y="157"/>
                      <a:pt x="6033" y="157"/>
                    </a:cubicBezTo>
                    <a:cubicBezTo>
                      <a:pt x="6058" y="157"/>
                      <a:pt x="6081" y="160"/>
                      <a:pt x="6103" y="165"/>
                    </a:cubicBezTo>
                    <a:cubicBezTo>
                      <a:pt x="6124" y="171"/>
                      <a:pt x="6144" y="180"/>
                      <a:pt x="6160" y="193"/>
                    </a:cubicBezTo>
                    <a:cubicBezTo>
                      <a:pt x="6177" y="205"/>
                      <a:pt x="6190" y="221"/>
                      <a:pt x="6201" y="240"/>
                    </a:cubicBezTo>
                    <a:cubicBezTo>
                      <a:pt x="6212" y="258"/>
                      <a:pt x="6219" y="281"/>
                      <a:pt x="6222" y="307"/>
                    </a:cubicBezTo>
                    <a:cubicBezTo>
                      <a:pt x="6147" y="307"/>
                      <a:pt x="6147" y="307"/>
                      <a:pt x="6147" y="307"/>
                    </a:cubicBezTo>
                    <a:cubicBezTo>
                      <a:pt x="6142" y="279"/>
                      <a:pt x="6130" y="258"/>
                      <a:pt x="6112" y="243"/>
                    </a:cubicBezTo>
                    <a:moveTo>
                      <a:pt x="5472" y="575"/>
                    </a:moveTo>
                    <a:cubicBezTo>
                      <a:pt x="5439" y="600"/>
                      <a:pt x="5398" y="612"/>
                      <a:pt x="5349" y="612"/>
                    </a:cubicBezTo>
                    <a:cubicBezTo>
                      <a:pt x="5314" y="612"/>
                      <a:pt x="5283" y="607"/>
                      <a:pt x="5258" y="595"/>
                    </a:cubicBezTo>
                    <a:cubicBezTo>
                      <a:pt x="5232" y="584"/>
                      <a:pt x="5211" y="568"/>
                      <a:pt x="5193" y="548"/>
                    </a:cubicBezTo>
                    <a:cubicBezTo>
                      <a:pt x="5176" y="528"/>
                      <a:pt x="5163" y="504"/>
                      <a:pt x="5154" y="476"/>
                    </a:cubicBezTo>
                    <a:cubicBezTo>
                      <a:pt x="5145" y="447"/>
                      <a:pt x="5140" y="417"/>
                      <a:pt x="5139" y="384"/>
                    </a:cubicBezTo>
                    <a:cubicBezTo>
                      <a:pt x="5139" y="350"/>
                      <a:pt x="5144" y="320"/>
                      <a:pt x="5154" y="293"/>
                    </a:cubicBezTo>
                    <a:cubicBezTo>
                      <a:pt x="5165" y="265"/>
                      <a:pt x="5179" y="241"/>
                      <a:pt x="5197" y="221"/>
                    </a:cubicBezTo>
                    <a:cubicBezTo>
                      <a:pt x="5215" y="200"/>
                      <a:pt x="5237" y="185"/>
                      <a:pt x="5262" y="173"/>
                    </a:cubicBezTo>
                    <a:cubicBezTo>
                      <a:pt x="5287" y="162"/>
                      <a:pt x="5314" y="157"/>
                      <a:pt x="5344" y="157"/>
                    </a:cubicBezTo>
                    <a:cubicBezTo>
                      <a:pt x="5383" y="157"/>
                      <a:pt x="5415" y="164"/>
                      <a:pt x="5441" y="181"/>
                    </a:cubicBezTo>
                    <a:cubicBezTo>
                      <a:pt x="5467" y="197"/>
                      <a:pt x="5487" y="217"/>
                      <a:pt x="5502" y="242"/>
                    </a:cubicBezTo>
                    <a:cubicBezTo>
                      <a:pt x="5518" y="266"/>
                      <a:pt x="5529" y="294"/>
                      <a:pt x="5535" y="323"/>
                    </a:cubicBezTo>
                    <a:cubicBezTo>
                      <a:pt x="5541" y="352"/>
                      <a:pt x="5543" y="380"/>
                      <a:pt x="5542" y="406"/>
                    </a:cubicBezTo>
                    <a:cubicBezTo>
                      <a:pt x="5215" y="406"/>
                      <a:pt x="5215" y="406"/>
                      <a:pt x="5215" y="406"/>
                    </a:cubicBezTo>
                    <a:cubicBezTo>
                      <a:pt x="5215" y="425"/>
                      <a:pt x="5217" y="444"/>
                      <a:pt x="5222" y="461"/>
                    </a:cubicBezTo>
                    <a:cubicBezTo>
                      <a:pt x="5227" y="478"/>
                      <a:pt x="5235" y="493"/>
                      <a:pt x="5247" y="506"/>
                    </a:cubicBezTo>
                    <a:cubicBezTo>
                      <a:pt x="5258" y="520"/>
                      <a:pt x="5272" y="530"/>
                      <a:pt x="5289" y="538"/>
                    </a:cubicBezTo>
                    <a:cubicBezTo>
                      <a:pt x="5307" y="546"/>
                      <a:pt x="5327" y="550"/>
                      <a:pt x="5351" y="550"/>
                    </a:cubicBezTo>
                    <a:cubicBezTo>
                      <a:pt x="5382" y="550"/>
                      <a:pt x="5406" y="543"/>
                      <a:pt x="5426" y="529"/>
                    </a:cubicBezTo>
                    <a:cubicBezTo>
                      <a:pt x="5445" y="515"/>
                      <a:pt x="5458" y="493"/>
                      <a:pt x="5464" y="465"/>
                    </a:cubicBezTo>
                    <a:cubicBezTo>
                      <a:pt x="5535" y="465"/>
                      <a:pt x="5535" y="465"/>
                      <a:pt x="5535" y="465"/>
                    </a:cubicBezTo>
                    <a:cubicBezTo>
                      <a:pt x="5525" y="513"/>
                      <a:pt x="5504" y="550"/>
                      <a:pt x="5472" y="575"/>
                    </a:cubicBezTo>
                    <a:moveTo>
                      <a:pt x="5455" y="295"/>
                    </a:moveTo>
                    <a:cubicBezTo>
                      <a:pt x="5448" y="280"/>
                      <a:pt x="5439" y="267"/>
                      <a:pt x="5428" y="256"/>
                    </a:cubicBezTo>
                    <a:cubicBezTo>
                      <a:pt x="5418" y="245"/>
                      <a:pt x="5404" y="236"/>
                      <a:pt x="5389" y="229"/>
                    </a:cubicBezTo>
                    <a:cubicBezTo>
                      <a:pt x="5375" y="223"/>
                      <a:pt x="5358" y="220"/>
                      <a:pt x="5340" y="220"/>
                    </a:cubicBezTo>
                    <a:cubicBezTo>
                      <a:pt x="5322" y="220"/>
                      <a:pt x="5305" y="223"/>
                      <a:pt x="5290" y="229"/>
                    </a:cubicBezTo>
                    <a:cubicBezTo>
                      <a:pt x="5275" y="236"/>
                      <a:pt x="5262" y="245"/>
                      <a:pt x="5252" y="256"/>
                    </a:cubicBezTo>
                    <a:cubicBezTo>
                      <a:pt x="5241" y="267"/>
                      <a:pt x="5232" y="281"/>
                      <a:pt x="5226" y="295"/>
                    </a:cubicBezTo>
                    <a:cubicBezTo>
                      <a:pt x="5220" y="310"/>
                      <a:pt x="5216" y="326"/>
                      <a:pt x="5215" y="343"/>
                    </a:cubicBezTo>
                    <a:cubicBezTo>
                      <a:pt x="5466" y="343"/>
                      <a:pt x="5466" y="343"/>
                      <a:pt x="5466" y="343"/>
                    </a:cubicBezTo>
                    <a:cubicBezTo>
                      <a:pt x="5465" y="326"/>
                      <a:pt x="5461" y="310"/>
                      <a:pt x="5455" y="295"/>
                    </a:cubicBezTo>
                    <a:moveTo>
                      <a:pt x="4765" y="0"/>
                    </a:moveTo>
                    <a:cubicBezTo>
                      <a:pt x="4765" y="231"/>
                      <a:pt x="4765" y="231"/>
                      <a:pt x="4765" y="231"/>
                    </a:cubicBezTo>
                    <a:cubicBezTo>
                      <a:pt x="4767" y="231"/>
                      <a:pt x="4767" y="231"/>
                      <a:pt x="4767" y="231"/>
                    </a:cubicBezTo>
                    <a:cubicBezTo>
                      <a:pt x="4772" y="217"/>
                      <a:pt x="4780" y="206"/>
                      <a:pt x="4791" y="197"/>
                    </a:cubicBezTo>
                    <a:cubicBezTo>
                      <a:pt x="4801" y="187"/>
                      <a:pt x="4812" y="180"/>
                      <a:pt x="4825" y="174"/>
                    </a:cubicBezTo>
                    <a:cubicBezTo>
                      <a:pt x="4837" y="168"/>
                      <a:pt x="4850" y="164"/>
                      <a:pt x="4864" y="161"/>
                    </a:cubicBezTo>
                    <a:cubicBezTo>
                      <a:pt x="4878" y="158"/>
                      <a:pt x="4892" y="157"/>
                      <a:pt x="4905" y="157"/>
                    </a:cubicBezTo>
                    <a:cubicBezTo>
                      <a:pt x="4933" y="157"/>
                      <a:pt x="4957" y="160"/>
                      <a:pt x="4976" y="168"/>
                    </a:cubicBezTo>
                    <a:cubicBezTo>
                      <a:pt x="4995" y="176"/>
                      <a:pt x="5011" y="187"/>
                      <a:pt x="5023" y="201"/>
                    </a:cubicBezTo>
                    <a:cubicBezTo>
                      <a:pt x="5035" y="215"/>
                      <a:pt x="5043" y="232"/>
                      <a:pt x="5048" y="251"/>
                    </a:cubicBezTo>
                    <a:cubicBezTo>
                      <a:pt x="5052" y="271"/>
                      <a:pt x="5055" y="293"/>
                      <a:pt x="5055" y="316"/>
                    </a:cubicBezTo>
                    <a:cubicBezTo>
                      <a:pt x="5055" y="603"/>
                      <a:pt x="5055" y="603"/>
                      <a:pt x="5055" y="603"/>
                    </a:cubicBezTo>
                    <a:cubicBezTo>
                      <a:pt x="4983" y="603"/>
                      <a:pt x="4983" y="603"/>
                      <a:pt x="4983" y="603"/>
                    </a:cubicBezTo>
                    <a:cubicBezTo>
                      <a:pt x="4983" y="308"/>
                      <a:pt x="4983" y="308"/>
                      <a:pt x="4983" y="308"/>
                    </a:cubicBezTo>
                    <a:cubicBezTo>
                      <a:pt x="4983" y="281"/>
                      <a:pt x="4975" y="259"/>
                      <a:pt x="4959" y="243"/>
                    </a:cubicBezTo>
                    <a:cubicBezTo>
                      <a:pt x="4944" y="228"/>
                      <a:pt x="4922" y="220"/>
                      <a:pt x="4894" y="220"/>
                    </a:cubicBezTo>
                    <a:cubicBezTo>
                      <a:pt x="4872" y="220"/>
                      <a:pt x="4853" y="223"/>
                      <a:pt x="4837" y="230"/>
                    </a:cubicBezTo>
                    <a:cubicBezTo>
                      <a:pt x="4821" y="237"/>
                      <a:pt x="4808" y="246"/>
                      <a:pt x="4797" y="259"/>
                    </a:cubicBezTo>
                    <a:cubicBezTo>
                      <a:pt x="4787" y="271"/>
                      <a:pt x="4779" y="286"/>
                      <a:pt x="4773" y="302"/>
                    </a:cubicBezTo>
                    <a:cubicBezTo>
                      <a:pt x="4768" y="319"/>
                      <a:pt x="4765" y="337"/>
                      <a:pt x="4765" y="356"/>
                    </a:cubicBezTo>
                    <a:cubicBezTo>
                      <a:pt x="4765" y="603"/>
                      <a:pt x="4765" y="603"/>
                      <a:pt x="4765" y="603"/>
                    </a:cubicBezTo>
                    <a:cubicBezTo>
                      <a:pt x="4693" y="603"/>
                      <a:pt x="4693" y="603"/>
                      <a:pt x="4693" y="603"/>
                    </a:cubicBezTo>
                    <a:cubicBezTo>
                      <a:pt x="4693" y="0"/>
                      <a:pt x="4693" y="0"/>
                      <a:pt x="4693" y="0"/>
                    </a:cubicBezTo>
                    <a:lnTo>
                      <a:pt x="4765" y="0"/>
                    </a:lnTo>
                    <a:close/>
                    <a:moveTo>
                      <a:pt x="4614" y="167"/>
                    </a:moveTo>
                    <a:cubicBezTo>
                      <a:pt x="4614" y="230"/>
                      <a:pt x="4614" y="230"/>
                      <a:pt x="4614" y="230"/>
                    </a:cubicBezTo>
                    <a:cubicBezTo>
                      <a:pt x="4527" y="230"/>
                      <a:pt x="4527" y="230"/>
                      <a:pt x="4527" y="230"/>
                    </a:cubicBezTo>
                    <a:cubicBezTo>
                      <a:pt x="4527" y="501"/>
                      <a:pt x="4527" y="501"/>
                      <a:pt x="4527" y="501"/>
                    </a:cubicBezTo>
                    <a:cubicBezTo>
                      <a:pt x="4527" y="509"/>
                      <a:pt x="4528" y="516"/>
                      <a:pt x="4529" y="521"/>
                    </a:cubicBezTo>
                    <a:cubicBezTo>
                      <a:pt x="4531" y="526"/>
                      <a:pt x="4533" y="530"/>
                      <a:pt x="4537" y="533"/>
                    </a:cubicBezTo>
                    <a:cubicBezTo>
                      <a:pt x="4541" y="536"/>
                      <a:pt x="4547" y="538"/>
                      <a:pt x="4554" y="538"/>
                    </a:cubicBezTo>
                    <a:cubicBezTo>
                      <a:pt x="4561" y="540"/>
                      <a:pt x="4570" y="540"/>
                      <a:pt x="4581" y="540"/>
                    </a:cubicBezTo>
                    <a:cubicBezTo>
                      <a:pt x="4614" y="540"/>
                      <a:pt x="4614" y="540"/>
                      <a:pt x="4614" y="540"/>
                    </a:cubicBezTo>
                    <a:cubicBezTo>
                      <a:pt x="4614" y="603"/>
                      <a:pt x="4614" y="603"/>
                      <a:pt x="4614" y="603"/>
                    </a:cubicBezTo>
                    <a:cubicBezTo>
                      <a:pt x="4559" y="603"/>
                      <a:pt x="4559" y="603"/>
                      <a:pt x="4559" y="603"/>
                    </a:cubicBezTo>
                    <a:cubicBezTo>
                      <a:pt x="4541" y="603"/>
                      <a:pt x="4525" y="602"/>
                      <a:pt x="4512" y="599"/>
                    </a:cubicBezTo>
                    <a:cubicBezTo>
                      <a:pt x="4498" y="597"/>
                      <a:pt x="4488" y="592"/>
                      <a:pt x="4479" y="585"/>
                    </a:cubicBezTo>
                    <a:cubicBezTo>
                      <a:pt x="4471" y="579"/>
                      <a:pt x="4465" y="569"/>
                      <a:pt x="4461" y="557"/>
                    </a:cubicBezTo>
                    <a:cubicBezTo>
                      <a:pt x="4457" y="544"/>
                      <a:pt x="4455" y="528"/>
                      <a:pt x="4455" y="508"/>
                    </a:cubicBezTo>
                    <a:cubicBezTo>
                      <a:pt x="4455" y="230"/>
                      <a:pt x="4455" y="230"/>
                      <a:pt x="4455" y="230"/>
                    </a:cubicBezTo>
                    <a:cubicBezTo>
                      <a:pt x="4381" y="230"/>
                      <a:pt x="4381" y="230"/>
                      <a:pt x="4381" y="230"/>
                    </a:cubicBezTo>
                    <a:cubicBezTo>
                      <a:pt x="4381" y="167"/>
                      <a:pt x="4381" y="167"/>
                      <a:pt x="4381" y="167"/>
                    </a:cubicBezTo>
                    <a:cubicBezTo>
                      <a:pt x="4455" y="167"/>
                      <a:pt x="4455" y="167"/>
                      <a:pt x="4455" y="167"/>
                    </a:cubicBezTo>
                    <a:cubicBezTo>
                      <a:pt x="4455" y="36"/>
                      <a:pt x="4455" y="36"/>
                      <a:pt x="4455" y="36"/>
                    </a:cubicBezTo>
                    <a:cubicBezTo>
                      <a:pt x="4527" y="36"/>
                      <a:pt x="4527" y="36"/>
                      <a:pt x="4527" y="36"/>
                    </a:cubicBezTo>
                    <a:cubicBezTo>
                      <a:pt x="4527" y="167"/>
                      <a:pt x="4527" y="167"/>
                      <a:pt x="4527" y="167"/>
                    </a:cubicBezTo>
                    <a:lnTo>
                      <a:pt x="4614" y="167"/>
                    </a:lnTo>
                    <a:close/>
                    <a:moveTo>
                      <a:pt x="4049" y="575"/>
                    </a:moveTo>
                    <a:cubicBezTo>
                      <a:pt x="4016" y="600"/>
                      <a:pt x="3975" y="612"/>
                      <a:pt x="3925" y="612"/>
                    </a:cubicBezTo>
                    <a:cubicBezTo>
                      <a:pt x="3890" y="612"/>
                      <a:pt x="3860" y="607"/>
                      <a:pt x="3835" y="595"/>
                    </a:cubicBezTo>
                    <a:cubicBezTo>
                      <a:pt x="3809" y="584"/>
                      <a:pt x="3788" y="568"/>
                      <a:pt x="3770" y="548"/>
                    </a:cubicBezTo>
                    <a:cubicBezTo>
                      <a:pt x="3752" y="528"/>
                      <a:pt x="3740" y="504"/>
                      <a:pt x="3731" y="476"/>
                    </a:cubicBezTo>
                    <a:cubicBezTo>
                      <a:pt x="3722" y="447"/>
                      <a:pt x="3717" y="417"/>
                      <a:pt x="3716" y="384"/>
                    </a:cubicBezTo>
                    <a:cubicBezTo>
                      <a:pt x="3716" y="350"/>
                      <a:pt x="3721" y="320"/>
                      <a:pt x="3731" y="293"/>
                    </a:cubicBezTo>
                    <a:cubicBezTo>
                      <a:pt x="3741" y="265"/>
                      <a:pt x="3755" y="241"/>
                      <a:pt x="3774" y="221"/>
                    </a:cubicBezTo>
                    <a:cubicBezTo>
                      <a:pt x="3792" y="200"/>
                      <a:pt x="3814" y="185"/>
                      <a:pt x="3839" y="173"/>
                    </a:cubicBezTo>
                    <a:cubicBezTo>
                      <a:pt x="3864" y="162"/>
                      <a:pt x="3891" y="157"/>
                      <a:pt x="3921" y="157"/>
                    </a:cubicBezTo>
                    <a:cubicBezTo>
                      <a:pt x="3960" y="157"/>
                      <a:pt x="3992" y="164"/>
                      <a:pt x="4018" y="181"/>
                    </a:cubicBezTo>
                    <a:cubicBezTo>
                      <a:pt x="4043" y="197"/>
                      <a:pt x="4064" y="217"/>
                      <a:pt x="4080" y="242"/>
                    </a:cubicBezTo>
                    <a:cubicBezTo>
                      <a:pt x="4095" y="266"/>
                      <a:pt x="4105" y="294"/>
                      <a:pt x="4111" y="323"/>
                    </a:cubicBezTo>
                    <a:cubicBezTo>
                      <a:pt x="4117" y="352"/>
                      <a:pt x="4120" y="380"/>
                      <a:pt x="4119" y="406"/>
                    </a:cubicBezTo>
                    <a:cubicBezTo>
                      <a:pt x="3792" y="406"/>
                      <a:pt x="3792" y="406"/>
                      <a:pt x="3792" y="406"/>
                    </a:cubicBezTo>
                    <a:cubicBezTo>
                      <a:pt x="3791" y="425"/>
                      <a:pt x="3794" y="444"/>
                      <a:pt x="3799" y="461"/>
                    </a:cubicBezTo>
                    <a:cubicBezTo>
                      <a:pt x="3804" y="478"/>
                      <a:pt x="3812" y="493"/>
                      <a:pt x="3823" y="506"/>
                    </a:cubicBezTo>
                    <a:cubicBezTo>
                      <a:pt x="3834" y="520"/>
                      <a:pt x="3849" y="530"/>
                      <a:pt x="3866" y="538"/>
                    </a:cubicBezTo>
                    <a:cubicBezTo>
                      <a:pt x="3884" y="546"/>
                      <a:pt x="3904" y="550"/>
                      <a:pt x="3928" y="550"/>
                    </a:cubicBezTo>
                    <a:cubicBezTo>
                      <a:pt x="3958" y="550"/>
                      <a:pt x="3983" y="543"/>
                      <a:pt x="4003" y="529"/>
                    </a:cubicBezTo>
                    <a:cubicBezTo>
                      <a:pt x="4022" y="515"/>
                      <a:pt x="4035" y="493"/>
                      <a:pt x="4041" y="465"/>
                    </a:cubicBezTo>
                    <a:cubicBezTo>
                      <a:pt x="4112" y="465"/>
                      <a:pt x="4112" y="465"/>
                      <a:pt x="4112" y="465"/>
                    </a:cubicBezTo>
                    <a:cubicBezTo>
                      <a:pt x="4102" y="513"/>
                      <a:pt x="4081" y="550"/>
                      <a:pt x="4049" y="575"/>
                    </a:cubicBezTo>
                    <a:moveTo>
                      <a:pt x="4031" y="295"/>
                    </a:moveTo>
                    <a:cubicBezTo>
                      <a:pt x="4025" y="280"/>
                      <a:pt x="4016" y="267"/>
                      <a:pt x="4005" y="256"/>
                    </a:cubicBezTo>
                    <a:cubicBezTo>
                      <a:pt x="3994" y="245"/>
                      <a:pt x="3981" y="236"/>
                      <a:pt x="3966" y="229"/>
                    </a:cubicBezTo>
                    <a:cubicBezTo>
                      <a:pt x="3951" y="223"/>
                      <a:pt x="3935" y="220"/>
                      <a:pt x="3917" y="220"/>
                    </a:cubicBezTo>
                    <a:cubicBezTo>
                      <a:pt x="3898" y="220"/>
                      <a:pt x="3882" y="223"/>
                      <a:pt x="3866" y="229"/>
                    </a:cubicBezTo>
                    <a:cubicBezTo>
                      <a:pt x="3852" y="236"/>
                      <a:pt x="3839" y="245"/>
                      <a:pt x="3828" y="256"/>
                    </a:cubicBezTo>
                    <a:cubicBezTo>
                      <a:pt x="3818" y="267"/>
                      <a:pt x="3809" y="281"/>
                      <a:pt x="3803" y="295"/>
                    </a:cubicBezTo>
                    <a:cubicBezTo>
                      <a:pt x="3797" y="310"/>
                      <a:pt x="3793" y="326"/>
                      <a:pt x="3792" y="343"/>
                    </a:cubicBezTo>
                    <a:cubicBezTo>
                      <a:pt x="4043" y="343"/>
                      <a:pt x="4043" y="343"/>
                      <a:pt x="4043" y="343"/>
                    </a:cubicBezTo>
                    <a:cubicBezTo>
                      <a:pt x="4042" y="326"/>
                      <a:pt x="4038" y="310"/>
                      <a:pt x="4031" y="295"/>
                    </a:cubicBezTo>
                    <a:moveTo>
                      <a:pt x="3547" y="243"/>
                    </a:moveTo>
                    <a:cubicBezTo>
                      <a:pt x="3529" y="227"/>
                      <a:pt x="3505" y="220"/>
                      <a:pt x="3474" y="220"/>
                    </a:cubicBezTo>
                    <a:cubicBezTo>
                      <a:pt x="3449" y="220"/>
                      <a:pt x="3427" y="224"/>
                      <a:pt x="3409" y="234"/>
                    </a:cubicBezTo>
                    <a:cubicBezTo>
                      <a:pt x="3392" y="244"/>
                      <a:pt x="3378" y="256"/>
                      <a:pt x="3368" y="272"/>
                    </a:cubicBezTo>
                    <a:cubicBezTo>
                      <a:pt x="3357" y="288"/>
                      <a:pt x="3350" y="306"/>
                      <a:pt x="3345" y="326"/>
                    </a:cubicBezTo>
                    <a:cubicBezTo>
                      <a:pt x="3341" y="347"/>
                      <a:pt x="3339" y="368"/>
                      <a:pt x="3339" y="390"/>
                    </a:cubicBezTo>
                    <a:cubicBezTo>
                      <a:pt x="3339" y="411"/>
                      <a:pt x="3341" y="430"/>
                      <a:pt x="3346" y="449"/>
                    </a:cubicBezTo>
                    <a:cubicBezTo>
                      <a:pt x="3351" y="469"/>
                      <a:pt x="3358" y="485"/>
                      <a:pt x="3368" y="501"/>
                    </a:cubicBezTo>
                    <a:cubicBezTo>
                      <a:pt x="3378" y="515"/>
                      <a:pt x="3391" y="527"/>
                      <a:pt x="3408" y="536"/>
                    </a:cubicBezTo>
                    <a:cubicBezTo>
                      <a:pt x="3424" y="545"/>
                      <a:pt x="3444" y="550"/>
                      <a:pt x="3466" y="550"/>
                    </a:cubicBezTo>
                    <a:cubicBezTo>
                      <a:pt x="3501" y="550"/>
                      <a:pt x="3529" y="541"/>
                      <a:pt x="3549" y="522"/>
                    </a:cubicBezTo>
                    <a:cubicBezTo>
                      <a:pt x="3569" y="504"/>
                      <a:pt x="3581" y="477"/>
                      <a:pt x="3586" y="444"/>
                    </a:cubicBezTo>
                    <a:cubicBezTo>
                      <a:pt x="3659" y="444"/>
                      <a:pt x="3659" y="444"/>
                      <a:pt x="3659" y="444"/>
                    </a:cubicBezTo>
                    <a:cubicBezTo>
                      <a:pt x="3651" y="498"/>
                      <a:pt x="3631" y="539"/>
                      <a:pt x="3599" y="568"/>
                    </a:cubicBezTo>
                    <a:cubicBezTo>
                      <a:pt x="3567" y="598"/>
                      <a:pt x="3523" y="612"/>
                      <a:pt x="3467" y="612"/>
                    </a:cubicBezTo>
                    <a:cubicBezTo>
                      <a:pt x="3434" y="612"/>
                      <a:pt x="3404" y="607"/>
                      <a:pt x="3379" y="596"/>
                    </a:cubicBezTo>
                    <a:cubicBezTo>
                      <a:pt x="3353" y="586"/>
                      <a:pt x="3332" y="570"/>
                      <a:pt x="3315" y="551"/>
                    </a:cubicBezTo>
                    <a:cubicBezTo>
                      <a:pt x="3297" y="531"/>
                      <a:pt x="3285" y="508"/>
                      <a:pt x="3276" y="480"/>
                    </a:cubicBezTo>
                    <a:cubicBezTo>
                      <a:pt x="3267" y="453"/>
                      <a:pt x="3263" y="423"/>
                      <a:pt x="3263" y="390"/>
                    </a:cubicBezTo>
                    <a:cubicBezTo>
                      <a:pt x="3263" y="358"/>
                      <a:pt x="3267" y="327"/>
                      <a:pt x="3275" y="299"/>
                    </a:cubicBezTo>
                    <a:cubicBezTo>
                      <a:pt x="3284" y="270"/>
                      <a:pt x="3297" y="245"/>
                      <a:pt x="3314" y="224"/>
                    </a:cubicBezTo>
                    <a:cubicBezTo>
                      <a:pt x="3331" y="203"/>
                      <a:pt x="3352" y="187"/>
                      <a:pt x="3378" y="175"/>
                    </a:cubicBezTo>
                    <a:cubicBezTo>
                      <a:pt x="3404" y="162"/>
                      <a:pt x="3434" y="157"/>
                      <a:pt x="3469" y="157"/>
                    </a:cubicBezTo>
                    <a:cubicBezTo>
                      <a:pt x="3493" y="157"/>
                      <a:pt x="3517" y="160"/>
                      <a:pt x="3538" y="165"/>
                    </a:cubicBezTo>
                    <a:cubicBezTo>
                      <a:pt x="3560" y="171"/>
                      <a:pt x="3579" y="180"/>
                      <a:pt x="3596" y="193"/>
                    </a:cubicBezTo>
                    <a:cubicBezTo>
                      <a:pt x="3612" y="205"/>
                      <a:pt x="3626" y="221"/>
                      <a:pt x="3637" y="240"/>
                    </a:cubicBezTo>
                    <a:cubicBezTo>
                      <a:pt x="3647" y="258"/>
                      <a:pt x="3654" y="281"/>
                      <a:pt x="3657" y="307"/>
                    </a:cubicBezTo>
                    <a:cubicBezTo>
                      <a:pt x="3583" y="307"/>
                      <a:pt x="3583" y="307"/>
                      <a:pt x="3583" y="307"/>
                    </a:cubicBezTo>
                    <a:cubicBezTo>
                      <a:pt x="3577" y="279"/>
                      <a:pt x="3565" y="258"/>
                      <a:pt x="3547" y="243"/>
                    </a:cubicBezTo>
                    <a:moveTo>
                      <a:pt x="2884" y="167"/>
                    </a:moveTo>
                    <a:cubicBezTo>
                      <a:pt x="2884" y="236"/>
                      <a:pt x="2884" y="236"/>
                      <a:pt x="2884" y="236"/>
                    </a:cubicBezTo>
                    <a:cubicBezTo>
                      <a:pt x="2886" y="236"/>
                      <a:pt x="2886" y="236"/>
                      <a:pt x="2886" y="236"/>
                    </a:cubicBezTo>
                    <a:cubicBezTo>
                      <a:pt x="2916" y="183"/>
                      <a:pt x="2963" y="157"/>
                      <a:pt x="3028" y="157"/>
                    </a:cubicBezTo>
                    <a:cubicBezTo>
                      <a:pt x="3057" y="157"/>
                      <a:pt x="3081" y="160"/>
                      <a:pt x="3100" y="168"/>
                    </a:cubicBezTo>
                    <a:cubicBezTo>
                      <a:pt x="3119" y="176"/>
                      <a:pt x="3134" y="187"/>
                      <a:pt x="3146" y="201"/>
                    </a:cubicBezTo>
                    <a:cubicBezTo>
                      <a:pt x="3158" y="215"/>
                      <a:pt x="3166" y="232"/>
                      <a:pt x="3171" y="251"/>
                    </a:cubicBezTo>
                    <a:cubicBezTo>
                      <a:pt x="3176" y="271"/>
                      <a:pt x="3178" y="293"/>
                      <a:pt x="3178" y="316"/>
                    </a:cubicBezTo>
                    <a:cubicBezTo>
                      <a:pt x="3178" y="603"/>
                      <a:pt x="3178" y="603"/>
                      <a:pt x="3178" y="603"/>
                    </a:cubicBezTo>
                    <a:cubicBezTo>
                      <a:pt x="3107" y="603"/>
                      <a:pt x="3107" y="603"/>
                      <a:pt x="3107" y="603"/>
                    </a:cubicBezTo>
                    <a:cubicBezTo>
                      <a:pt x="3107" y="308"/>
                      <a:pt x="3107" y="308"/>
                      <a:pt x="3107" y="308"/>
                    </a:cubicBezTo>
                    <a:cubicBezTo>
                      <a:pt x="3107" y="281"/>
                      <a:pt x="3099" y="259"/>
                      <a:pt x="3083" y="243"/>
                    </a:cubicBezTo>
                    <a:cubicBezTo>
                      <a:pt x="3067" y="228"/>
                      <a:pt x="3045" y="220"/>
                      <a:pt x="3018" y="220"/>
                    </a:cubicBezTo>
                    <a:cubicBezTo>
                      <a:pt x="2996" y="220"/>
                      <a:pt x="2977" y="223"/>
                      <a:pt x="2961" y="230"/>
                    </a:cubicBezTo>
                    <a:cubicBezTo>
                      <a:pt x="2945" y="237"/>
                      <a:pt x="2932" y="246"/>
                      <a:pt x="2921" y="259"/>
                    </a:cubicBezTo>
                    <a:cubicBezTo>
                      <a:pt x="2910" y="271"/>
                      <a:pt x="2902" y="286"/>
                      <a:pt x="2897" y="302"/>
                    </a:cubicBezTo>
                    <a:cubicBezTo>
                      <a:pt x="2891" y="319"/>
                      <a:pt x="2889" y="337"/>
                      <a:pt x="2889" y="356"/>
                    </a:cubicBezTo>
                    <a:cubicBezTo>
                      <a:pt x="2889" y="603"/>
                      <a:pt x="2889" y="603"/>
                      <a:pt x="2889" y="603"/>
                    </a:cubicBezTo>
                    <a:cubicBezTo>
                      <a:pt x="2817" y="603"/>
                      <a:pt x="2817" y="603"/>
                      <a:pt x="2817" y="603"/>
                    </a:cubicBezTo>
                    <a:cubicBezTo>
                      <a:pt x="2817" y="167"/>
                      <a:pt x="2817" y="167"/>
                      <a:pt x="2817" y="167"/>
                    </a:cubicBezTo>
                    <a:lnTo>
                      <a:pt x="2884" y="167"/>
                    </a:lnTo>
                    <a:close/>
                    <a:moveTo>
                      <a:pt x="2673" y="575"/>
                    </a:moveTo>
                    <a:cubicBezTo>
                      <a:pt x="2640" y="600"/>
                      <a:pt x="2599" y="612"/>
                      <a:pt x="2549" y="612"/>
                    </a:cubicBezTo>
                    <a:cubicBezTo>
                      <a:pt x="2515" y="612"/>
                      <a:pt x="2484" y="607"/>
                      <a:pt x="2458" y="595"/>
                    </a:cubicBezTo>
                    <a:cubicBezTo>
                      <a:pt x="2433" y="584"/>
                      <a:pt x="2411" y="568"/>
                      <a:pt x="2394" y="548"/>
                    </a:cubicBezTo>
                    <a:cubicBezTo>
                      <a:pt x="2377" y="528"/>
                      <a:pt x="2363" y="504"/>
                      <a:pt x="2355" y="476"/>
                    </a:cubicBezTo>
                    <a:cubicBezTo>
                      <a:pt x="2346" y="447"/>
                      <a:pt x="2341" y="417"/>
                      <a:pt x="2340" y="384"/>
                    </a:cubicBezTo>
                    <a:cubicBezTo>
                      <a:pt x="2340" y="350"/>
                      <a:pt x="2345" y="320"/>
                      <a:pt x="2355" y="293"/>
                    </a:cubicBezTo>
                    <a:cubicBezTo>
                      <a:pt x="2365" y="265"/>
                      <a:pt x="2379" y="241"/>
                      <a:pt x="2398" y="221"/>
                    </a:cubicBezTo>
                    <a:cubicBezTo>
                      <a:pt x="2416" y="200"/>
                      <a:pt x="2438" y="185"/>
                      <a:pt x="2463" y="173"/>
                    </a:cubicBezTo>
                    <a:cubicBezTo>
                      <a:pt x="2488" y="162"/>
                      <a:pt x="2515" y="157"/>
                      <a:pt x="2545" y="157"/>
                    </a:cubicBezTo>
                    <a:cubicBezTo>
                      <a:pt x="2584" y="157"/>
                      <a:pt x="2616" y="164"/>
                      <a:pt x="2642" y="181"/>
                    </a:cubicBezTo>
                    <a:cubicBezTo>
                      <a:pt x="2667" y="197"/>
                      <a:pt x="2688" y="217"/>
                      <a:pt x="2703" y="242"/>
                    </a:cubicBezTo>
                    <a:cubicBezTo>
                      <a:pt x="2719" y="266"/>
                      <a:pt x="2729" y="294"/>
                      <a:pt x="2735" y="323"/>
                    </a:cubicBezTo>
                    <a:cubicBezTo>
                      <a:pt x="2741" y="352"/>
                      <a:pt x="2744" y="380"/>
                      <a:pt x="2743" y="406"/>
                    </a:cubicBezTo>
                    <a:cubicBezTo>
                      <a:pt x="2416" y="406"/>
                      <a:pt x="2416" y="406"/>
                      <a:pt x="2416" y="406"/>
                    </a:cubicBezTo>
                    <a:cubicBezTo>
                      <a:pt x="2416" y="425"/>
                      <a:pt x="2418" y="444"/>
                      <a:pt x="2423" y="461"/>
                    </a:cubicBezTo>
                    <a:cubicBezTo>
                      <a:pt x="2428" y="478"/>
                      <a:pt x="2436" y="493"/>
                      <a:pt x="2447" y="506"/>
                    </a:cubicBezTo>
                    <a:cubicBezTo>
                      <a:pt x="2458" y="520"/>
                      <a:pt x="2473" y="530"/>
                      <a:pt x="2490" y="538"/>
                    </a:cubicBezTo>
                    <a:cubicBezTo>
                      <a:pt x="2508" y="546"/>
                      <a:pt x="2528" y="550"/>
                      <a:pt x="2552" y="550"/>
                    </a:cubicBezTo>
                    <a:cubicBezTo>
                      <a:pt x="2582" y="550"/>
                      <a:pt x="2607" y="543"/>
                      <a:pt x="2627" y="529"/>
                    </a:cubicBezTo>
                    <a:cubicBezTo>
                      <a:pt x="2646" y="515"/>
                      <a:pt x="2659" y="493"/>
                      <a:pt x="2665" y="465"/>
                    </a:cubicBezTo>
                    <a:cubicBezTo>
                      <a:pt x="2736" y="465"/>
                      <a:pt x="2736" y="465"/>
                      <a:pt x="2736" y="465"/>
                    </a:cubicBezTo>
                    <a:cubicBezTo>
                      <a:pt x="2726" y="513"/>
                      <a:pt x="2705" y="550"/>
                      <a:pt x="2673" y="575"/>
                    </a:cubicBezTo>
                    <a:moveTo>
                      <a:pt x="2655" y="295"/>
                    </a:moveTo>
                    <a:cubicBezTo>
                      <a:pt x="2649" y="280"/>
                      <a:pt x="2640" y="267"/>
                      <a:pt x="2629" y="256"/>
                    </a:cubicBezTo>
                    <a:cubicBezTo>
                      <a:pt x="2618" y="245"/>
                      <a:pt x="2605" y="236"/>
                      <a:pt x="2590" y="229"/>
                    </a:cubicBezTo>
                    <a:cubicBezTo>
                      <a:pt x="2575" y="223"/>
                      <a:pt x="2559" y="220"/>
                      <a:pt x="2541" y="220"/>
                    </a:cubicBezTo>
                    <a:cubicBezTo>
                      <a:pt x="2522" y="220"/>
                      <a:pt x="2506" y="223"/>
                      <a:pt x="2491" y="229"/>
                    </a:cubicBezTo>
                    <a:cubicBezTo>
                      <a:pt x="2476" y="236"/>
                      <a:pt x="2463" y="245"/>
                      <a:pt x="2452" y="256"/>
                    </a:cubicBezTo>
                    <a:cubicBezTo>
                      <a:pt x="2441" y="267"/>
                      <a:pt x="2433" y="281"/>
                      <a:pt x="2427" y="295"/>
                    </a:cubicBezTo>
                    <a:cubicBezTo>
                      <a:pt x="2421" y="310"/>
                      <a:pt x="2417" y="326"/>
                      <a:pt x="2416" y="343"/>
                    </a:cubicBezTo>
                    <a:cubicBezTo>
                      <a:pt x="2667" y="343"/>
                      <a:pt x="2667" y="343"/>
                      <a:pt x="2667" y="343"/>
                    </a:cubicBezTo>
                    <a:cubicBezTo>
                      <a:pt x="2666" y="326"/>
                      <a:pt x="2662" y="310"/>
                      <a:pt x="2655" y="295"/>
                    </a:cubicBezTo>
                    <a:moveTo>
                      <a:pt x="2252" y="603"/>
                    </a:moveTo>
                    <a:cubicBezTo>
                      <a:pt x="2181" y="603"/>
                      <a:pt x="2181" y="603"/>
                      <a:pt x="2181" y="603"/>
                    </a:cubicBezTo>
                    <a:cubicBezTo>
                      <a:pt x="2181" y="166"/>
                      <a:pt x="2181" y="166"/>
                      <a:pt x="2181" y="166"/>
                    </a:cubicBezTo>
                    <a:cubicBezTo>
                      <a:pt x="2252" y="166"/>
                      <a:pt x="2252" y="166"/>
                      <a:pt x="2252" y="166"/>
                    </a:cubicBezTo>
                    <a:lnTo>
                      <a:pt x="2252" y="603"/>
                    </a:lnTo>
                    <a:close/>
                    <a:moveTo>
                      <a:pt x="2180" y="0"/>
                    </a:moveTo>
                    <a:cubicBezTo>
                      <a:pt x="2252" y="0"/>
                      <a:pt x="2252" y="0"/>
                      <a:pt x="2252" y="0"/>
                    </a:cubicBezTo>
                    <a:cubicBezTo>
                      <a:pt x="2252" y="88"/>
                      <a:pt x="2252" y="88"/>
                      <a:pt x="2252" y="88"/>
                    </a:cubicBezTo>
                    <a:cubicBezTo>
                      <a:pt x="2180" y="88"/>
                      <a:pt x="2180" y="88"/>
                      <a:pt x="2180" y="88"/>
                    </a:cubicBezTo>
                    <a:lnTo>
                      <a:pt x="2180" y="0"/>
                    </a:lnTo>
                    <a:close/>
                    <a:moveTo>
                      <a:pt x="1960" y="167"/>
                    </a:moveTo>
                    <a:cubicBezTo>
                      <a:pt x="1960" y="259"/>
                      <a:pt x="1960" y="259"/>
                      <a:pt x="1960" y="259"/>
                    </a:cubicBezTo>
                    <a:cubicBezTo>
                      <a:pt x="1962" y="259"/>
                      <a:pt x="1962" y="259"/>
                      <a:pt x="1962" y="259"/>
                    </a:cubicBezTo>
                    <a:cubicBezTo>
                      <a:pt x="1979" y="223"/>
                      <a:pt x="2001" y="197"/>
                      <a:pt x="2026" y="180"/>
                    </a:cubicBezTo>
                    <a:cubicBezTo>
                      <a:pt x="2051" y="163"/>
                      <a:pt x="2083" y="155"/>
                      <a:pt x="2122" y="157"/>
                    </a:cubicBezTo>
                    <a:cubicBezTo>
                      <a:pt x="2122" y="233"/>
                      <a:pt x="2122" y="233"/>
                      <a:pt x="2122" y="233"/>
                    </a:cubicBezTo>
                    <a:cubicBezTo>
                      <a:pt x="2093" y="233"/>
                      <a:pt x="2069" y="236"/>
                      <a:pt x="2049" y="244"/>
                    </a:cubicBezTo>
                    <a:cubicBezTo>
                      <a:pt x="2029" y="252"/>
                      <a:pt x="2012" y="264"/>
                      <a:pt x="2000" y="279"/>
                    </a:cubicBezTo>
                    <a:cubicBezTo>
                      <a:pt x="1987" y="294"/>
                      <a:pt x="1978" y="312"/>
                      <a:pt x="1973" y="334"/>
                    </a:cubicBezTo>
                    <a:cubicBezTo>
                      <a:pt x="1967" y="356"/>
                      <a:pt x="1964" y="381"/>
                      <a:pt x="1964" y="409"/>
                    </a:cubicBezTo>
                    <a:cubicBezTo>
                      <a:pt x="1964" y="603"/>
                      <a:pt x="1964" y="603"/>
                      <a:pt x="1964" y="603"/>
                    </a:cubicBezTo>
                    <a:cubicBezTo>
                      <a:pt x="1893" y="603"/>
                      <a:pt x="1893" y="603"/>
                      <a:pt x="1893" y="603"/>
                    </a:cubicBezTo>
                    <a:cubicBezTo>
                      <a:pt x="1893" y="167"/>
                      <a:pt x="1893" y="167"/>
                      <a:pt x="1893" y="167"/>
                    </a:cubicBezTo>
                    <a:lnTo>
                      <a:pt x="1960" y="167"/>
                    </a:lnTo>
                    <a:close/>
                    <a:moveTo>
                      <a:pt x="1751" y="575"/>
                    </a:moveTo>
                    <a:cubicBezTo>
                      <a:pt x="1718" y="600"/>
                      <a:pt x="1677" y="612"/>
                      <a:pt x="1628" y="612"/>
                    </a:cubicBezTo>
                    <a:cubicBezTo>
                      <a:pt x="1593" y="612"/>
                      <a:pt x="1562" y="607"/>
                      <a:pt x="1537" y="595"/>
                    </a:cubicBezTo>
                    <a:cubicBezTo>
                      <a:pt x="1511" y="584"/>
                      <a:pt x="1490" y="568"/>
                      <a:pt x="1472" y="548"/>
                    </a:cubicBezTo>
                    <a:cubicBezTo>
                      <a:pt x="1455" y="528"/>
                      <a:pt x="1442" y="504"/>
                      <a:pt x="1433" y="476"/>
                    </a:cubicBezTo>
                    <a:cubicBezTo>
                      <a:pt x="1424" y="447"/>
                      <a:pt x="1419" y="417"/>
                      <a:pt x="1418" y="384"/>
                    </a:cubicBezTo>
                    <a:cubicBezTo>
                      <a:pt x="1418" y="350"/>
                      <a:pt x="1423" y="320"/>
                      <a:pt x="1433" y="293"/>
                    </a:cubicBezTo>
                    <a:cubicBezTo>
                      <a:pt x="1444" y="265"/>
                      <a:pt x="1458" y="241"/>
                      <a:pt x="1476" y="221"/>
                    </a:cubicBezTo>
                    <a:cubicBezTo>
                      <a:pt x="1494" y="200"/>
                      <a:pt x="1516" y="185"/>
                      <a:pt x="1541" y="173"/>
                    </a:cubicBezTo>
                    <a:cubicBezTo>
                      <a:pt x="1566" y="162"/>
                      <a:pt x="1594" y="157"/>
                      <a:pt x="1623" y="157"/>
                    </a:cubicBezTo>
                    <a:cubicBezTo>
                      <a:pt x="1662" y="157"/>
                      <a:pt x="1694" y="164"/>
                      <a:pt x="1720" y="181"/>
                    </a:cubicBezTo>
                    <a:cubicBezTo>
                      <a:pt x="1745" y="197"/>
                      <a:pt x="1766" y="217"/>
                      <a:pt x="1782" y="242"/>
                    </a:cubicBezTo>
                    <a:cubicBezTo>
                      <a:pt x="1797" y="266"/>
                      <a:pt x="1808" y="294"/>
                      <a:pt x="1814" y="323"/>
                    </a:cubicBezTo>
                    <a:cubicBezTo>
                      <a:pt x="1820" y="352"/>
                      <a:pt x="1822" y="380"/>
                      <a:pt x="1821" y="406"/>
                    </a:cubicBezTo>
                    <a:cubicBezTo>
                      <a:pt x="1494" y="406"/>
                      <a:pt x="1494" y="406"/>
                      <a:pt x="1494" y="406"/>
                    </a:cubicBezTo>
                    <a:cubicBezTo>
                      <a:pt x="1494" y="425"/>
                      <a:pt x="1496" y="444"/>
                      <a:pt x="1501" y="461"/>
                    </a:cubicBezTo>
                    <a:cubicBezTo>
                      <a:pt x="1506" y="478"/>
                      <a:pt x="1514" y="493"/>
                      <a:pt x="1526" y="506"/>
                    </a:cubicBezTo>
                    <a:cubicBezTo>
                      <a:pt x="1537" y="520"/>
                      <a:pt x="1551" y="530"/>
                      <a:pt x="1568" y="538"/>
                    </a:cubicBezTo>
                    <a:cubicBezTo>
                      <a:pt x="1586" y="546"/>
                      <a:pt x="1607" y="550"/>
                      <a:pt x="1630" y="550"/>
                    </a:cubicBezTo>
                    <a:cubicBezTo>
                      <a:pt x="1661" y="550"/>
                      <a:pt x="1685" y="543"/>
                      <a:pt x="1705" y="529"/>
                    </a:cubicBezTo>
                    <a:cubicBezTo>
                      <a:pt x="1724" y="515"/>
                      <a:pt x="1737" y="493"/>
                      <a:pt x="1743" y="465"/>
                    </a:cubicBezTo>
                    <a:cubicBezTo>
                      <a:pt x="1814" y="465"/>
                      <a:pt x="1814" y="465"/>
                      <a:pt x="1814" y="465"/>
                    </a:cubicBezTo>
                    <a:cubicBezTo>
                      <a:pt x="1804" y="513"/>
                      <a:pt x="1783" y="550"/>
                      <a:pt x="1751" y="575"/>
                    </a:cubicBezTo>
                    <a:moveTo>
                      <a:pt x="1733" y="295"/>
                    </a:moveTo>
                    <a:cubicBezTo>
                      <a:pt x="1727" y="280"/>
                      <a:pt x="1718" y="267"/>
                      <a:pt x="1707" y="256"/>
                    </a:cubicBezTo>
                    <a:cubicBezTo>
                      <a:pt x="1696" y="245"/>
                      <a:pt x="1683" y="236"/>
                      <a:pt x="1668" y="229"/>
                    </a:cubicBezTo>
                    <a:cubicBezTo>
                      <a:pt x="1654" y="223"/>
                      <a:pt x="1637" y="220"/>
                      <a:pt x="1619" y="220"/>
                    </a:cubicBezTo>
                    <a:cubicBezTo>
                      <a:pt x="1601" y="220"/>
                      <a:pt x="1584" y="223"/>
                      <a:pt x="1569" y="229"/>
                    </a:cubicBezTo>
                    <a:cubicBezTo>
                      <a:pt x="1554" y="236"/>
                      <a:pt x="1541" y="245"/>
                      <a:pt x="1530" y="256"/>
                    </a:cubicBezTo>
                    <a:cubicBezTo>
                      <a:pt x="1520" y="267"/>
                      <a:pt x="1511" y="281"/>
                      <a:pt x="1505" y="295"/>
                    </a:cubicBezTo>
                    <a:cubicBezTo>
                      <a:pt x="1499" y="310"/>
                      <a:pt x="1495" y="326"/>
                      <a:pt x="1494" y="343"/>
                    </a:cubicBezTo>
                    <a:cubicBezTo>
                      <a:pt x="1745" y="343"/>
                      <a:pt x="1745" y="343"/>
                      <a:pt x="1745" y="343"/>
                    </a:cubicBezTo>
                    <a:cubicBezTo>
                      <a:pt x="1744" y="326"/>
                      <a:pt x="1740" y="310"/>
                      <a:pt x="1733" y="295"/>
                    </a:cubicBezTo>
                    <a:moveTo>
                      <a:pt x="1273" y="322"/>
                    </a:moveTo>
                    <a:cubicBezTo>
                      <a:pt x="1268" y="302"/>
                      <a:pt x="1260" y="285"/>
                      <a:pt x="1249" y="270"/>
                    </a:cubicBezTo>
                    <a:cubicBezTo>
                      <a:pt x="1238" y="254"/>
                      <a:pt x="1224" y="242"/>
                      <a:pt x="1207" y="233"/>
                    </a:cubicBezTo>
                    <a:cubicBezTo>
                      <a:pt x="1189" y="224"/>
                      <a:pt x="1169" y="220"/>
                      <a:pt x="1146" y="220"/>
                    </a:cubicBezTo>
                    <a:cubicBezTo>
                      <a:pt x="1122" y="220"/>
                      <a:pt x="1102" y="224"/>
                      <a:pt x="1085" y="234"/>
                    </a:cubicBezTo>
                    <a:cubicBezTo>
                      <a:pt x="1068" y="244"/>
                      <a:pt x="1054" y="256"/>
                      <a:pt x="1043" y="272"/>
                    </a:cubicBezTo>
                    <a:cubicBezTo>
                      <a:pt x="1033" y="287"/>
                      <a:pt x="1025" y="305"/>
                      <a:pt x="1020" y="324"/>
                    </a:cubicBezTo>
                    <a:cubicBezTo>
                      <a:pt x="1015" y="344"/>
                      <a:pt x="1013" y="364"/>
                      <a:pt x="1013" y="384"/>
                    </a:cubicBezTo>
                    <a:cubicBezTo>
                      <a:pt x="1013" y="406"/>
                      <a:pt x="1015" y="426"/>
                      <a:pt x="1021" y="446"/>
                    </a:cubicBezTo>
                    <a:cubicBezTo>
                      <a:pt x="1026" y="467"/>
                      <a:pt x="1034" y="484"/>
                      <a:pt x="1044" y="499"/>
                    </a:cubicBezTo>
                    <a:cubicBezTo>
                      <a:pt x="1056" y="514"/>
                      <a:pt x="1070" y="527"/>
                      <a:pt x="1087" y="536"/>
                    </a:cubicBezTo>
                    <a:cubicBezTo>
                      <a:pt x="1105" y="545"/>
                      <a:pt x="1126" y="550"/>
                      <a:pt x="1150" y="550"/>
                    </a:cubicBezTo>
                    <a:cubicBezTo>
                      <a:pt x="1175" y="550"/>
                      <a:pt x="1196" y="545"/>
                      <a:pt x="1213" y="536"/>
                    </a:cubicBezTo>
                    <a:cubicBezTo>
                      <a:pt x="1229" y="526"/>
                      <a:pt x="1243" y="513"/>
                      <a:pt x="1253" y="498"/>
                    </a:cubicBezTo>
                    <a:cubicBezTo>
                      <a:pt x="1263" y="482"/>
                      <a:pt x="1270" y="464"/>
                      <a:pt x="1275" y="444"/>
                    </a:cubicBezTo>
                    <a:cubicBezTo>
                      <a:pt x="1279" y="423"/>
                      <a:pt x="1281" y="402"/>
                      <a:pt x="1281" y="381"/>
                    </a:cubicBezTo>
                    <a:cubicBezTo>
                      <a:pt x="1281" y="361"/>
                      <a:pt x="1279" y="341"/>
                      <a:pt x="1273" y="322"/>
                    </a:cubicBezTo>
                    <a:moveTo>
                      <a:pt x="1015" y="167"/>
                    </a:moveTo>
                    <a:cubicBezTo>
                      <a:pt x="1015" y="226"/>
                      <a:pt x="1015" y="226"/>
                      <a:pt x="1015" y="226"/>
                    </a:cubicBezTo>
                    <a:cubicBezTo>
                      <a:pt x="1017" y="226"/>
                      <a:pt x="1017" y="226"/>
                      <a:pt x="1017" y="226"/>
                    </a:cubicBezTo>
                    <a:cubicBezTo>
                      <a:pt x="1029" y="202"/>
                      <a:pt x="1048" y="184"/>
                      <a:pt x="1073" y="173"/>
                    </a:cubicBezTo>
                    <a:cubicBezTo>
                      <a:pt x="1098" y="162"/>
                      <a:pt x="1126" y="157"/>
                      <a:pt x="1156" y="157"/>
                    </a:cubicBezTo>
                    <a:cubicBezTo>
                      <a:pt x="1190" y="157"/>
                      <a:pt x="1220" y="163"/>
                      <a:pt x="1245" y="175"/>
                    </a:cubicBezTo>
                    <a:cubicBezTo>
                      <a:pt x="1270" y="187"/>
                      <a:pt x="1290" y="204"/>
                      <a:pt x="1307" y="225"/>
                    </a:cubicBezTo>
                    <a:cubicBezTo>
                      <a:pt x="1324" y="246"/>
                      <a:pt x="1336" y="271"/>
                      <a:pt x="1345" y="298"/>
                    </a:cubicBezTo>
                    <a:cubicBezTo>
                      <a:pt x="1353" y="326"/>
                      <a:pt x="1357" y="355"/>
                      <a:pt x="1357" y="386"/>
                    </a:cubicBezTo>
                    <a:cubicBezTo>
                      <a:pt x="1357" y="417"/>
                      <a:pt x="1353" y="446"/>
                      <a:pt x="1345" y="474"/>
                    </a:cubicBezTo>
                    <a:cubicBezTo>
                      <a:pt x="1337" y="501"/>
                      <a:pt x="1325" y="525"/>
                      <a:pt x="1308" y="546"/>
                    </a:cubicBezTo>
                    <a:cubicBezTo>
                      <a:pt x="1291" y="567"/>
                      <a:pt x="1270" y="583"/>
                      <a:pt x="1246" y="595"/>
                    </a:cubicBezTo>
                    <a:cubicBezTo>
                      <a:pt x="1221" y="606"/>
                      <a:pt x="1191" y="612"/>
                      <a:pt x="1158" y="612"/>
                    </a:cubicBezTo>
                    <a:cubicBezTo>
                      <a:pt x="1147" y="612"/>
                      <a:pt x="1136" y="611"/>
                      <a:pt x="1122" y="609"/>
                    </a:cubicBezTo>
                    <a:cubicBezTo>
                      <a:pt x="1109" y="607"/>
                      <a:pt x="1096" y="603"/>
                      <a:pt x="1083" y="598"/>
                    </a:cubicBezTo>
                    <a:cubicBezTo>
                      <a:pt x="1070" y="593"/>
                      <a:pt x="1058" y="586"/>
                      <a:pt x="1046" y="577"/>
                    </a:cubicBezTo>
                    <a:cubicBezTo>
                      <a:pt x="1035" y="569"/>
                      <a:pt x="1025" y="558"/>
                      <a:pt x="1017" y="545"/>
                    </a:cubicBezTo>
                    <a:cubicBezTo>
                      <a:pt x="1015" y="545"/>
                      <a:pt x="1015" y="545"/>
                      <a:pt x="1015" y="545"/>
                    </a:cubicBezTo>
                    <a:cubicBezTo>
                      <a:pt x="1015" y="769"/>
                      <a:pt x="1015" y="769"/>
                      <a:pt x="1015" y="769"/>
                    </a:cubicBezTo>
                    <a:cubicBezTo>
                      <a:pt x="944" y="769"/>
                      <a:pt x="944" y="769"/>
                      <a:pt x="944" y="769"/>
                    </a:cubicBezTo>
                    <a:cubicBezTo>
                      <a:pt x="944" y="167"/>
                      <a:pt x="944" y="167"/>
                      <a:pt x="944" y="167"/>
                    </a:cubicBezTo>
                    <a:lnTo>
                      <a:pt x="1015" y="167"/>
                    </a:lnTo>
                    <a:close/>
                    <a:moveTo>
                      <a:pt x="469" y="167"/>
                    </a:moveTo>
                    <a:cubicBezTo>
                      <a:pt x="561" y="167"/>
                      <a:pt x="561" y="167"/>
                      <a:pt x="561" y="167"/>
                    </a:cubicBezTo>
                    <a:cubicBezTo>
                      <a:pt x="666" y="319"/>
                      <a:pt x="666" y="319"/>
                      <a:pt x="666" y="319"/>
                    </a:cubicBezTo>
                    <a:cubicBezTo>
                      <a:pt x="775" y="167"/>
                      <a:pt x="775" y="167"/>
                      <a:pt x="775" y="167"/>
                    </a:cubicBezTo>
                    <a:cubicBezTo>
                      <a:pt x="861" y="167"/>
                      <a:pt x="861" y="167"/>
                      <a:pt x="861" y="167"/>
                    </a:cubicBezTo>
                    <a:cubicBezTo>
                      <a:pt x="711" y="368"/>
                      <a:pt x="711" y="368"/>
                      <a:pt x="711" y="368"/>
                    </a:cubicBezTo>
                    <a:cubicBezTo>
                      <a:pt x="880" y="603"/>
                      <a:pt x="880" y="603"/>
                      <a:pt x="880" y="603"/>
                    </a:cubicBezTo>
                    <a:cubicBezTo>
                      <a:pt x="787" y="603"/>
                      <a:pt x="787" y="603"/>
                      <a:pt x="787" y="603"/>
                    </a:cubicBezTo>
                    <a:cubicBezTo>
                      <a:pt x="666" y="422"/>
                      <a:pt x="666" y="422"/>
                      <a:pt x="666" y="422"/>
                    </a:cubicBezTo>
                    <a:cubicBezTo>
                      <a:pt x="545" y="603"/>
                      <a:pt x="545" y="603"/>
                      <a:pt x="545" y="603"/>
                    </a:cubicBezTo>
                    <a:cubicBezTo>
                      <a:pt x="458" y="603"/>
                      <a:pt x="458" y="603"/>
                      <a:pt x="458" y="603"/>
                    </a:cubicBezTo>
                    <a:cubicBezTo>
                      <a:pt x="622" y="373"/>
                      <a:pt x="622" y="373"/>
                      <a:pt x="622" y="373"/>
                    </a:cubicBezTo>
                    <a:lnTo>
                      <a:pt x="469" y="167"/>
                    </a:lnTo>
                    <a:close/>
                    <a:moveTo>
                      <a:pt x="416" y="0"/>
                    </a:moveTo>
                    <a:cubicBezTo>
                      <a:pt x="416" y="68"/>
                      <a:pt x="416" y="68"/>
                      <a:pt x="416" y="68"/>
                    </a:cubicBezTo>
                    <a:cubicBezTo>
                      <a:pt x="80" y="68"/>
                      <a:pt x="80" y="68"/>
                      <a:pt x="80" y="68"/>
                    </a:cubicBezTo>
                    <a:cubicBezTo>
                      <a:pt x="80" y="259"/>
                      <a:pt x="80" y="259"/>
                      <a:pt x="80" y="259"/>
                    </a:cubicBezTo>
                    <a:cubicBezTo>
                      <a:pt x="393" y="259"/>
                      <a:pt x="393" y="259"/>
                      <a:pt x="393" y="259"/>
                    </a:cubicBezTo>
                    <a:cubicBezTo>
                      <a:pt x="393" y="327"/>
                      <a:pt x="393" y="327"/>
                      <a:pt x="393" y="327"/>
                    </a:cubicBezTo>
                    <a:cubicBezTo>
                      <a:pt x="80" y="327"/>
                      <a:pt x="80" y="327"/>
                      <a:pt x="80" y="327"/>
                    </a:cubicBezTo>
                    <a:cubicBezTo>
                      <a:pt x="80" y="536"/>
                      <a:pt x="80" y="536"/>
                      <a:pt x="80" y="536"/>
                    </a:cubicBezTo>
                    <a:cubicBezTo>
                      <a:pt x="419" y="536"/>
                      <a:pt x="419" y="536"/>
                      <a:pt x="419" y="536"/>
                    </a:cubicBezTo>
                    <a:cubicBezTo>
                      <a:pt x="419" y="603"/>
                      <a:pt x="419" y="603"/>
                      <a:pt x="419" y="603"/>
                    </a:cubicBezTo>
                    <a:cubicBezTo>
                      <a:pt x="0" y="603"/>
                      <a:pt x="0" y="603"/>
                      <a:pt x="0" y="603"/>
                    </a:cubicBezTo>
                    <a:cubicBezTo>
                      <a:pt x="0" y="0"/>
                      <a:pt x="0" y="0"/>
                      <a:pt x="0" y="0"/>
                    </a:cubicBezTo>
                    <a:lnTo>
                      <a:pt x="416" y="0"/>
                    </a:lnTo>
                    <a:close/>
                  </a:path>
                </a:pathLst>
              </a:custGeom>
              <a:solidFill>
                <a:srgbClr val="81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7"/>
              <p:cNvSpPr>
                <a:spLocks/>
              </p:cNvSpPr>
              <p:nvPr userDrawn="1"/>
            </p:nvSpPr>
            <p:spPr bwMode="gray">
              <a:xfrm>
                <a:off x="2637" y="737"/>
                <a:ext cx="436" cy="519"/>
              </a:xfrm>
              <a:custGeom>
                <a:avLst/>
                <a:gdLst>
                  <a:gd name="T0" fmla="*/ 1607 w 2526"/>
                  <a:gd name="T1" fmla="*/ 580 h 3008"/>
                  <a:gd name="T2" fmla="*/ 657 w 2526"/>
                  <a:gd name="T3" fmla="*/ 1504 h 3008"/>
                  <a:gd name="T4" fmla="*/ 1611 w 2526"/>
                  <a:gd name="T5" fmla="*/ 2428 h 3008"/>
                  <a:gd name="T6" fmla="*/ 2522 w 2526"/>
                  <a:gd name="T7" fmla="*/ 2046 h 3008"/>
                  <a:gd name="T8" fmla="*/ 2522 w 2526"/>
                  <a:gd name="T9" fmla="*/ 2738 h 3008"/>
                  <a:gd name="T10" fmla="*/ 1564 w 2526"/>
                  <a:gd name="T11" fmla="*/ 3008 h 3008"/>
                  <a:gd name="T12" fmla="*/ 0 w 2526"/>
                  <a:gd name="T13" fmla="*/ 1504 h 3008"/>
                  <a:gd name="T14" fmla="*/ 1568 w 2526"/>
                  <a:gd name="T15" fmla="*/ 0 h 3008"/>
                  <a:gd name="T16" fmla="*/ 2526 w 2526"/>
                  <a:gd name="T17" fmla="*/ 224 h 3008"/>
                  <a:gd name="T18" fmla="*/ 2526 w 2526"/>
                  <a:gd name="T19" fmla="*/ 903 h 3008"/>
                  <a:gd name="T20" fmla="*/ 1607 w 2526"/>
                  <a:gd name="T21" fmla="*/ 580 h 3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26" h="3008">
                    <a:moveTo>
                      <a:pt x="1607" y="580"/>
                    </a:moveTo>
                    <a:cubicBezTo>
                      <a:pt x="1018" y="580"/>
                      <a:pt x="657" y="1040"/>
                      <a:pt x="657" y="1504"/>
                    </a:cubicBezTo>
                    <a:cubicBezTo>
                      <a:pt x="657" y="2063"/>
                      <a:pt x="1113" y="2428"/>
                      <a:pt x="1611" y="2428"/>
                    </a:cubicBezTo>
                    <a:cubicBezTo>
                      <a:pt x="1942" y="2428"/>
                      <a:pt x="2256" y="2282"/>
                      <a:pt x="2522" y="2046"/>
                    </a:cubicBezTo>
                    <a:cubicBezTo>
                      <a:pt x="2522" y="2738"/>
                      <a:pt x="2522" y="2738"/>
                      <a:pt x="2522" y="2738"/>
                    </a:cubicBezTo>
                    <a:cubicBezTo>
                      <a:pt x="2243" y="2905"/>
                      <a:pt x="1860" y="3008"/>
                      <a:pt x="1564" y="3008"/>
                    </a:cubicBezTo>
                    <a:cubicBezTo>
                      <a:pt x="713" y="3008"/>
                      <a:pt x="0" y="2316"/>
                      <a:pt x="0" y="1504"/>
                    </a:cubicBezTo>
                    <a:cubicBezTo>
                      <a:pt x="0" y="645"/>
                      <a:pt x="717" y="0"/>
                      <a:pt x="1568" y="0"/>
                    </a:cubicBezTo>
                    <a:cubicBezTo>
                      <a:pt x="1895" y="0"/>
                      <a:pt x="2277" y="99"/>
                      <a:pt x="2526" y="224"/>
                    </a:cubicBezTo>
                    <a:cubicBezTo>
                      <a:pt x="2526" y="903"/>
                      <a:pt x="2526" y="903"/>
                      <a:pt x="2526" y="903"/>
                    </a:cubicBezTo>
                    <a:cubicBezTo>
                      <a:pt x="2213" y="697"/>
                      <a:pt x="1895" y="580"/>
                      <a:pt x="1607" y="580"/>
                    </a:cubicBezTo>
                  </a:path>
                </a:pathLst>
              </a:custGeom>
              <a:solidFill>
                <a:srgbClr val="E31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8"/>
              <p:cNvSpPr>
                <a:spLocks/>
              </p:cNvSpPr>
              <p:nvPr userDrawn="1"/>
            </p:nvSpPr>
            <p:spPr bwMode="gray">
              <a:xfrm>
                <a:off x="3112" y="737"/>
                <a:ext cx="451" cy="519"/>
              </a:xfrm>
              <a:custGeom>
                <a:avLst/>
                <a:gdLst>
                  <a:gd name="T0" fmla="*/ 1577 w 2612"/>
                  <a:gd name="T1" fmla="*/ 3008 h 3008"/>
                  <a:gd name="T2" fmla="*/ 0 w 2612"/>
                  <a:gd name="T3" fmla="*/ 1504 h 3008"/>
                  <a:gd name="T4" fmla="*/ 1615 w 2612"/>
                  <a:gd name="T5" fmla="*/ 0 h 3008"/>
                  <a:gd name="T6" fmla="*/ 2595 w 2612"/>
                  <a:gd name="T7" fmla="*/ 202 h 3008"/>
                  <a:gd name="T8" fmla="*/ 2595 w 2612"/>
                  <a:gd name="T9" fmla="*/ 877 h 3008"/>
                  <a:gd name="T10" fmla="*/ 1628 w 2612"/>
                  <a:gd name="T11" fmla="*/ 580 h 3008"/>
                  <a:gd name="T12" fmla="*/ 657 w 2612"/>
                  <a:gd name="T13" fmla="*/ 1504 h 3008"/>
                  <a:gd name="T14" fmla="*/ 1637 w 2612"/>
                  <a:gd name="T15" fmla="*/ 2445 h 3008"/>
                  <a:gd name="T16" fmla="*/ 1993 w 2612"/>
                  <a:gd name="T17" fmla="*/ 2385 h 3008"/>
                  <a:gd name="T18" fmla="*/ 1993 w 2612"/>
                  <a:gd name="T19" fmla="*/ 1844 h 3008"/>
                  <a:gd name="T20" fmla="*/ 1512 w 2612"/>
                  <a:gd name="T21" fmla="*/ 1844 h 3008"/>
                  <a:gd name="T22" fmla="*/ 1512 w 2612"/>
                  <a:gd name="T23" fmla="*/ 1272 h 3008"/>
                  <a:gd name="T24" fmla="*/ 2612 w 2612"/>
                  <a:gd name="T25" fmla="*/ 1272 h 3008"/>
                  <a:gd name="T26" fmla="*/ 2612 w 2612"/>
                  <a:gd name="T27" fmla="*/ 2793 h 3008"/>
                  <a:gd name="T28" fmla="*/ 1577 w 2612"/>
                  <a:gd name="T29" fmla="*/ 3008 h 3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12" h="3008">
                    <a:moveTo>
                      <a:pt x="1577" y="3008"/>
                    </a:moveTo>
                    <a:cubicBezTo>
                      <a:pt x="722" y="3008"/>
                      <a:pt x="0" y="2342"/>
                      <a:pt x="0" y="1504"/>
                    </a:cubicBezTo>
                    <a:cubicBezTo>
                      <a:pt x="0" y="658"/>
                      <a:pt x="717" y="0"/>
                      <a:pt x="1615" y="0"/>
                    </a:cubicBezTo>
                    <a:cubicBezTo>
                      <a:pt x="1942" y="0"/>
                      <a:pt x="2346" y="86"/>
                      <a:pt x="2595" y="202"/>
                    </a:cubicBezTo>
                    <a:cubicBezTo>
                      <a:pt x="2595" y="877"/>
                      <a:pt x="2595" y="877"/>
                      <a:pt x="2595" y="877"/>
                    </a:cubicBezTo>
                    <a:cubicBezTo>
                      <a:pt x="2312" y="714"/>
                      <a:pt x="1947" y="580"/>
                      <a:pt x="1628" y="580"/>
                    </a:cubicBezTo>
                    <a:cubicBezTo>
                      <a:pt x="1040" y="580"/>
                      <a:pt x="657" y="1040"/>
                      <a:pt x="657" y="1504"/>
                    </a:cubicBezTo>
                    <a:cubicBezTo>
                      <a:pt x="657" y="2050"/>
                      <a:pt x="1109" y="2445"/>
                      <a:pt x="1637" y="2445"/>
                    </a:cubicBezTo>
                    <a:cubicBezTo>
                      <a:pt x="1749" y="2445"/>
                      <a:pt x="1856" y="2437"/>
                      <a:pt x="1993" y="2385"/>
                    </a:cubicBezTo>
                    <a:cubicBezTo>
                      <a:pt x="1993" y="1844"/>
                      <a:pt x="1993" y="1844"/>
                      <a:pt x="1993" y="1844"/>
                    </a:cubicBezTo>
                    <a:cubicBezTo>
                      <a:pt x="1512" y="1844"/>
                      <a:pt x="1512" y="1844"/>
                      <a:pt x="1512" y="1844"/>
                    </a:cubicBezTo>
                    <a:cubicBezTo>
                      <a:pt x="1512" y="1272"/>
                      <a:pt x="1512" y="1272"/>
                      <a:pt x="1512" y="1272"/>
                    </a:cubicBezTo>
                    <a:cubicBezTo>
                      <a:pt x="2612" y="1272"/>
                      <a:pt x="2612" y="1272"/>
                      <a:pt x="2612" y="1272"/>
                    </a:cubicBezTo>
                    <a:cubicBezTo>
                      <a:pt x="2612" y="2793"/>
                      <a:pt x="2612" y="2793"/>
                      <a:pt x="2612" y="2793"/>
                    </a:cubicBezTo>
                    <a:cubicBezTo>
                      <a:pt x="2299" y="2935"/>
                      <a:pt x="1947" y="3008"/>
                      <a:pt x="1577" y="3008"/>
                    </a:cubicBezTo>
                  </a:path>
                </a:pathLst>
              </a:custGeom>
              <a:solidFill>
                <a:srgbClr val="E31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Rectangle 9"/>
              <p:cNvSpPr>
                <a:spLocks noChangeArrowheads="1"/>
              </p:cNvSpPr>
              <p:nvPr userDrawn="1"/>
            </p:nvSpPr>
            <p:spPr bwMode="gray">
              <a:xfrm>
                <a:off x="3646" y="747"/>
                <a:ext cx="106" cy="499"/>
              </a:xfrm>
              <a:prstGeom prst="rect">
                <a:avLst/>
              </a:prstGeom>
              <a:solidFill>
                <a:srgbClr val="E319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0"/>
              <p:cNvSpPr>
                <a:spLocks noEditPoints="1"/>
              </p:cNvSpPr>
              <p:nvPr userDrawn="1"/>
            </p:nvSpPr>
            <p:spPr bwMode="gray">
              <a:xfrm>
                <a:off x="3759" y="1373"/>
                <a:ext cx="63" cy="64"/>
              </a:xfrm>
              <a:custGeom>
                <a:avLst/>
                <a:gdLst>
                  <a:gd name="T0" fmla="*/ 14 w 370"/>
                  <a:gd name="T1" fmla="*/ 111 h 368"/>
                  <a:gd name="T2" fmla="*/ 54 w 370"/>
                  <a:gd name="T3" fmla="*/ 53 h 368"/>
                  <a:gd name="T4" fmla="*/ 114 w 370"/>
                  <a:gd name="T5" fmla="*/ 14 h 368"/>
                  <a:gd name="T6" fmla="*/ 185 w 370"/>
                  <a:gd name="T7" fmla="*/ 0 h 368"/>
                  <a:gd name="T8" fmla="*/ 256 w 370"/>
                  <a:gd name="T9" fmla="*/ 14 h 368"/>
                  <a:gd name="T10" fmla="*/ 315 w 370"/>
                  <a:gd name="T11" fmla="*/ 53 h 368"/>
                  <a:gd name="T12" fmla="*/ 355 w 370"/>
                  <a:gd name="T13" fmla="*/ 111 h 368"/>
                  <a:gd name="T14" fmla="*/ 370 w 370"/>
                  <a:gd name="T15" fmla="*/ 183 h 368"/>
                  <a:gd name="T16" fmla="*/ 355 w 370"/>
                  <a:gd name="T17" fmla="*/ 257 h 368"/>
                  <a:gd name="T18" fmla="*/ 315 w 370"/>
                  <a:gd name="T19" fmla="*/ 315 h 368"/>
                  <a:gd name="T20" fmla="*/ 256 w 370"/>
                  <a:gd name="T21" fmla="*/ 354 h 368"/>
                  <a:gd name="T22" fmla="*/ 185 w 370"/>
                  <a:gd name="T23" fmla="*/ 368 h 368"/>
                  <a:gd name="T24" fmla="*/ 114 w 370"/>
                  <a:gd name="T25" fmla="*/ 354 h 368"/>
                  <a:gd name="T26" fmla="*/ 54 w 370"/>
                  <a:gd name="T27" fmla="*/ 315 h 368"/>
                  <a:gd name="T28" fmla="*/ 14 w 370"/>
                  <a:gd name="T29" fmla="*/ 257 h 368"/>
                  <a:gd name="T30" fmla="*/ 0 w 370"/>
                  <a:gd name="T31" fmla="*/ 183 h 368"/>
                  <a:gd name="T32" fmla="*/ 14 w 370"/>
                  <a:gd name="T33" fmla="*/ 111 h 368"/>
                  <a:gd name="T34" fmla="*/ 44 w 370"/>
                  <a:gd name="T35" fmla="*/ 246 h 368"/>
                  <a:gd name="T36" fmla="*/ 76 w 370"/>
                  <a:gd name="T37" fmla="*/ 296 h 368"/>
                  <a:gd name="T38" fmla="*/ 125 w 370"/>
                  <a:gd name="T39" fmla="*/ 329 h 368"/>
                  <a:gd name="T40" fmla="*/ 185 w 370"/>
                  <a:gd name="T41" fmla="*/ 341 h 368"/>
                  <a:gd name="T42" fmla="*/ 245 w 370"/>
                  <a:gd name="T43" fmla="*/ 329 h 368"/>
                  <a:gd name="T44" fmla="*/ 293 w 370"/>
                  <a:gd name="T45" fmla="*/ 296 h 368"/>
                  <a:gd name="T46" fmla="*/ 325 w 370"/>
                  <a:gd name="T47" fmla="*/ 246 h 368"/>
                  <a:gd name="T48" fmla="*/ 336 w 370"/>
                  <a:gd name="T49" fmla="*/ 183 h 368"/>
                  <a:gd name="T50" fmla="*/ 325 w 370"/>
                  <a:gd name="T51" fmla="*/ 122 h 368"/>
                  <a:gd name="T52" fmla="*/ 293 w 370"/>
                  <a:gd name="T53" fmla="*/ 72 h 368"/>
                  <a:gd name="T54" fmla="*/ 245 w 370"/>
                  <a:gd name="T55" fmla="*/ 39 h 368"/>
                  <a:gd name="T56" fmla="*/ 185 w 370"/>
                  <a:gd name="T57" fmla="*/ 27 h 368"/>
                  <a:gd name="T58" fmla="*/ 125 w 370"/>
                  <a:gd name="T59" fmla="*/ 39 h 368"/>
                  <a:gd name="T60" fmla="*/ 76 w 370"/>
                  <a:gd name="T61" fmla="*/ 72 h 368"/>
                  <a:gd name="T62" fmla="*/ 44 w 370"/>
                  <a:gd name="T63" fmla="*/ 122 h 368"/>
                  <a:gd name="T64" fmla="*/ 33 w 370"/>
                  <a:gd name="T65" fmla="*/ 183 h 368"/>
                  <a:gd name="T66" fmla="*/ 44 w 370"/>
                  <a:gd name="T67" fmla="*/ 246 h 368"/>
                  <a:gd name="T68" fmla="*/ 196 w 370"/>
                  <a:gd name="T69" fmla="*/ 77 h 368"/>
                  <a:gd name="T70" fmla="*/ 253 w 370"/>
                  <a:gd name="T71" fmla="*/ 92 h 368"/>
                  <a:gd name="T72" fmla="*/ 272 w 370"/>
                  <a:gd name="T73" fmla="*/ 138 h 368"/>
                  <a:gd name="T74" fmla="*/ 255 w 370"/>
                  <a:gd name="T75" fmla="*/ 181 h 368"/>
                  <a:gd name="T76" fmla="*/ 215 w 370"/>
                  <a:gd name="T77" fmla="*/ 197 h 368"/>
                  <a:gd name="T78" fmla="*/ 277 w 370"/>
                  <a:gd name="T79" fmla="*/ 292 h 368"/>
                  <a:gd name="T80" fmla="*/ 241 w 370"/>
                  <a:gd name="T81" fmla="*/ 292 h 368"/>
                  <a:gd name="T82" fmla="*/ 182 w 370"/>
                  <a:gd name="T83" fmla="*/ 199 h 368"/>
                  <a:gd name="T84" fmla="*/ 147 w 370"/>
                  <a:gd name="T85" fmla="*/ 199 h 368"/>
                  <a:gd name="T86" fmla="*/ 147 w 370"/>
                  <a:gd name="T87" fmla="*/ 292 h 368"/>
                  <a:gd name="T88" fmla="*/ 113 w 370"/>
                  <a:gd name="T89" fmla="*/ 292 h 368"/>
                  <a:gd name="T90" fmla="*/ 113 w 370"/>
                  <a:gd name="T91" fmla="*/ 77 h 368"/>
                  <a:gd name="T92" fmla="*/ 196 w 370"/>
                  <a:gd name="T93" fmla="*/ 77 h 368"/>
                  <a:gd name="T94" fmla="*/ 182 w 370"/>
                  <a:gd name="T95" fmla="*/ 172 h 368"/>
                  <a:gd name="T96" fmla="*/ 203 w 370"/>
                  <a:gd name="T97" fmla="*/ 171 h 368"/>
                  <a:gd name="T98" fmla="*/ 221 w 370"/>
                  <a:gd name="T99" fmla="*/ 167 h 368"/>
                  <a:gd name="T100" fmla="*/ 234 w 370"/>
                  <a:gd name="T101" fmla="*/ 156 h 368"/>
                  <a:gd name="T102" fmla="*/ 238 w 370"/>
                  <a:gd name="T103" fmla="*/ 137 h 368"/>
                  <a:gd name="T104" fmla="*/ 234 w 370"/>
                  <a:gd name="T105" fmla="*/ 119 h 368"/>
                  <a:gd name="T106" fmla="*/ 223 w 370"/>
                  <a:gd name="T107" fmla="*/ 109 h 368"/>
                  <a:gd name="T108" fmla="*/ 208 w 370"/>
                  <a:gd name="T109" fmla="*/ 105 h 368"/>
                  <a:gd name="T110" fmla="*/ 191 w 370"/>
                  <a:gd name="T111" fmla="*/ 103 h 368"/>
                  <a:gd name="T112" fmla="*/ 147 w 370"/>
                  <a:gd name="T113" fmla="*/ 103 h 368"/>
                  <a:gd name="T114" fmla="*/ 147 w 370"/>
                  <a:gd name="T115" fmla="*/ 172 h 368"/>
                  <a:gd name="T116" fmla="*/ 182 w 370"/>
                  <a:gd name="T117" fmla="*/ 17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 h="368">
                    <a:moveTo>
                      <a:pt x="14" y="111"/>
                    </a:moveTo>
                    <a:cubicBezTo>
                      <a:pt x="24" y="89"/>
                      <a:pt x="37" y="69"/>
                      <a:pt x="54" y="53"/>
                    </a:cubicBezTo>
                    <a:cubicBezTo>
                      <a:pt x="72" y="37"/>
                      <a:pt x="91" y="24"/>
                      <a:pt x="114" y="14"/>
                    </a:cubicBezTo>
                    <a:cubicBezTo>
                      <a:pt x="136" y="5"/>
                      <a:pt x="160" y="0"/>
                      <a:pt x="185" y="0"/>
                    </a:cubicBezTo>
                    <a:cubicBezTo>
                      <a:pt x="210" y="0"/>
                      <a:pt x="234" y="5"/>
                      <a:pt x="256" y="14"/>
                    </a:cubicBezTo>
                    <a:cubicBezTo>
                      <a:pt x="279" y="24"/>
                      <a:pt x="298" y="37"/>
                      <a:pt x="315" y="53"/>
                    </a:cubicBezTo>
                    <a:cubicBezTo>
                      <a:pt x="332" y="69"/>
                      <a:pt x="345" y="89"/>
                      <a:pt x="355" y="111"/>
                    </a:cubicBezTo>
                    <a:cubicBezTo>
                      <a:pt x="365" y="133"/>
                      <a:pt x="370" y="157"/>
                      <a:pt x="370" y="183"/>
                    </a:cubicBezTo>
                    <a:cubicBezTo>
                      <a:pt x="370" y="210"/>
                      <a:pt x="365" y="234"/>
                      <a:pt x="355" y="257"/>
                    </a:cubicBezTo>
                    <a:cubicBezTo>
                      <a:pt x="345" y="279"/>
                      <a:pt x="332" y="299"/>
                      <a:pt x="315" y="315"/>
                    </a:cubicBezTo>
                    <a:cubicBezTo>
                      <a:pt x="298" y="332"/>
                      <a:pt x="279" y="345"/>
                      <a:pt x="256" y="354"/>
                    </a:cubicBezTo>
                    <a:cubicBezTo>
                      <a:pt x="234" y="363"/>
                      <a:pt x="210" y="368"/>
                      <a:pt x="185" y="368"/>
                    </a:cubicBezTo>
                    <a:cubicBezTo>
                      <a:pt x="160" y="368"/>
                      <a:pt x="136" y="363"/>
                      <a:pt x="114" y="354"/>
                    </a:cubicBezTo>
                    <a:cubicBezTo>
                      <a:pt x="91" y="345"/>
                      <a:pt x="72" y="332"/>
                      <a:pt x="54" y="315"/>
                    </a:cubicBezTo>
                    <a:cubicBezTo>
                      <a:pt x="37" y="299"/>
                      <a:pt x="24" y="279"/>
                      <a:pt x="14" y="257"/>
                    </a:cubicBezTo>
                    <a:cubicBezTo>
                      <a:pt x="5" y="234"/>
                      <a:pt x="0" y="210"/>
                      <a:pt x="0" y="183"/>
                    </a:cubicBezTo>
                    <a:cubicBezTo>
                      <a:pt x="0" y="157"/>
                      <a:pt x="5" y="133"/>
                      <a:pt x="14" y="111"/>
                    </a:cubicBezTo>
                    <a:moveTo>
                      <a:pt x="44" y="246"/>
                    </a:moveTo>
                    <a:cubicBezTo>
                      <a:pt x="52" y="265"/>
                      <a:pt x="63" y="282"/>
                      <a:pt x="76" y="296"/>
                    </a:cubicBezTo>
                    <a:cubicBezTo>
                      <a:pt x="90" y="310"/>
                      <a:pt x="106" y="321"/>
                      <a:pt x="125" y="329"/>
                    </a:cubicBezTo>
                    <a:cubicBezTo>
                      <a:pt x="143" y="337"/>
                      <a:pt x="163" y="341"/>
                      <a:pt x="185" y="341"/>
                    </a:cubicBezTo>
                    <a:cubicBezTo>
                      <a:pt x="207" y="341"/>
                      <a:pt x="226" y="337"/>
                      <a:pt x="245" y="329"/>
                    </a:cubicBezTo>
                    <a:cubicBezTo>
                      <a:pt x="263" y="321"/>
                      <a:pt x="279" y="310"/>
                      <a:pt x="293" y="296"/>
                    </a:cubicBezTo>
                    <a:cubicBezTo>
                      <a:pt x="306" y="282"/>
                      <a:pt x="317" y="265"/>
                      <a:pt x="325" y="246"/>
                    </a:cubicBezTo>
                    <a:cubicBezTo>
                      <a:pt x="333" y="227"/>
                      <a:pt x="336" y="206"/>
                      <a:pt x="336" y="183"/>
                    </a:cubicBezTo>
                    <a:cubicBezTo>
                      <a:pt x="336" y="161"/>
                      <a:pt x="333" y="141"/>
                      <a:pt x="325" y="122"/>
                    </a:cubicBezTo>
                    <a:cubicBezTo>
                      <a:pt x="317" y="103"/>
                      <a:pt x="306" y="86"/>
                      <a:pt x="293" y="72"/>
                    </a:cubicBezTo>
                    <a:cubicBezTo>
                      <a:pt x="279" y="58"/>
                      <a:pt x="263" y="47"/>
                      <a:pt x="245" y="39"/>
                    </a:cubicBezTo>
                    <a:cubicBezTo>
                      <a:pt x="226" y="31"/>
                      <a:pt x="207" y="27"/>
                      <a:pt x="185" y="27"/>
                    </a:cubicBezTo>
                    <a:cubicBezTo>
                      <a:pt x="163" y="27"/>
                      <a:pt x="143" y="31"/>
                      <a:pt x="125" y="39"/>
                    </a:cubicBezTo>
                    <a:cubicBezTo>
                      <a:pt x="106" y="47"/>
                      <a:pt x="90" y="58"/>
                      <a:pt x="76" y="72"/>
                    </a:cubicBezTo>
                    <a:cubicBezTo>
                      <a:pt x="63" y="86"/>
                      <a:pt x="52" y="103"/>
                      <a:pt x="44" y="122"/>
                    </a:cubicBezTo>
                    <a:cubicBezTo>
                      <a:pt x="37" y="141"/>
                      <a:pt x="33" y="161"/>
                      <a:pt x="33" y="183"/>
                    </a:cubicBezTo>
                    <a:cubicBezTo>
                      <a:pt x="33" y="206"/>
                      <a:pt x="37" y="227"/>
                      <a:pt x="44" y="246"/>
                    </a:cubicBezTo>
                    <a:moveTo>
                      <a:pt x="196" y="77"/>
                    </a:moveTo>
                    <a:cubicBezTo>
                      <a:pt x="222" y="77"/>
                      <a:pt x="241" y="82"/>
                      <a:pt x="253" y="92"/>
                    </a:cubicBezTo>
                    <a:cubicBezTo>
                      <a:pt x="266" y="102"/>
                      <a:pt x="272" y="117"/>
                      <a:pt x="272" y="138"/>
                    </a:cubicBezTo>
                    <a:cubicBezTo>
                      <a:pt x="272" y="157"/>
                      <a:pt x="266" y="172"/>
                      <a:pt x="255" y="181"/>
                    </a:cubicBezTo>
                    <a:cubicBezTo>
                      <a:pt x="245" y="190"/>
                      <a:pt x="231" y="195"/>
                      <a:pt x="215" y="197"/>
                    </a:cubicBezTo>
                    <a:cubicBezTo>
                      <a:pt x="277" y="292"/>
                      <a:pt x="277" y="292"/>
                      <a:pt x="277" y="292"/>
                    </a:cubicBezTo>
                    <a:cubicBezTo>
                      <a:pt x="241" y="292"/>
                      <a:pt x="241" y="292"/>
                      <a:pt x="241" y="292"/>
                    </a:cubicBezTo>
                    <a:cubicBezTo>
                      <a:pt x="182" y="199"/>
                      <a:pt x="182" y="199"/>
                      <a:pt x="182" y="199"/>
                    </a:cubicBezTo>
                    <a:cubicBezTo>
                      <a:pt x="147" y="199"/>
                      <a:pt x="147" y="199"/>
                      <a:pt x="147" y="199"/>
                    </a:cubicBezTo>
                    <a:cubicBezTo>
                      <a:pt x="147" y="292"/>
                      <a:pt x="147" y="292"/>
                      <a:pt x="147" y="292"/>
                    </a:cubicBezTo>
                    <a:cubicBezTo>
                      <a:pt x="113" y="292"/>
                      <a:pt x="113" y="292"/>
                      <a:pt x="113" y="292"/>
                    </a:cubicBezTo>
                    <a:cubicBezTo>
                      <a:pt x="113" y="77"/>
                      <a:pt x="113" y="77"/>
                      <a:pt x="113" y="77"/>
                    </a:cubicBezTo>
                    <a:lnTo>
                      <a:pt x="196" y="77"/>
                    </a:lnTo>
                    <a:close/>
                    <a:moveTo>
                      <a:pt x="182" y="172"/>
                    </a:moveTo>
                    <a:cubicBezTo>
                      <a:pt x="189" y="172"/>
                      <a:pt x="196" y="172"/>
                      <a:pt x="203" y="171"/>
                    </a:cubicBezTo>
                    <a:cubicBezTo>
                      <a:pt x="210" y="171"/>
                      <a:pt x="216" y="169"/>
                      <a:pt x="221" y="167"/>
                    </a:cubicBezTo>
                    <a:cubicBezTo>
                      <a:pt x="226" y="165"/>
                      <a:pt x="230" y="161"/>
                      <a:pt x="234" y="156"/>
                    </a:cubicBezTo>
                    <a:cubicBezTo>
                      <a:pt x="237" y="152"/>
                      <a:pt x="238" y="145"/>
                      <a:pt x="238" y="137"/>
                    </a:cubicBezTo>
                    <a:cubicBezTo>
                      <a:pt x="238" y="129"/>
                      <a:pt x="237" y="123"/>
                      <a:pt x="234" y="119"/>
                    </a:cubicBezTo>
                    <a:cubicBezTo>
                      <a:pt x="231" y="115"/>
                      <a:pt x="228" y="112"/>
                      <a:pt x="223" y="109"/>
                    </a:cubicBezTo>
                    <a:cubicBezTo>
                      <a:pt x="219" y="107"/>
                      <a:pt x="214" y="106"/>
                      <a:pt x="208" y="105"/>
                    </a:cubicBezTo>
                    <a:cubicBezTo>
                      <a:pt x="202" y="104"/>
                      <a:pt x="197" y="103"/>
                      <a:pt x="191" y="103"/>
                    </a:cubicBezTo>
                    <a:cubicBezTo>
                      <a:pt x="147" y="103"/>
                      <a:pt x="147" y="103"/>
                      <a:pt x="147" y="103"/>
                    </a:cubicBezTo>
                    <a:cubicBezTo>
                      <a:pt x="147" y="172"/>
                      <a:pt x="147" y="172"/>
                      <a:pt x="147" y="172"/>
                    </a:cubicBezTo>
                    <a:lnTo>
                      <a:pt x="182" y="172"/>
                    </a:lnTo>
                    <a:close/>
                  </a:path>
                </a:pathLst>
              </a:custGeom>
              <a:solidFill>
                <a:srgbClr val="81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pic>
        <p:nvPicPr>
          <p:cNvPr id="24" name="Picture 23"/>
          <p:cNvPicPr>
            <a:picLocks noChangeAspect="1"/>
          </p:cNvPicPr>
          <p:nvPr userDrawn="1"/>
        </p:nvPicPr>
        <p:blipFill rotWithShape="1">
          <a:blip r:embed="rId2" cstate="print">
            <a:extLst>
              <a:ext uri="{28A0092B-C50C-407E-A947-70E740481C1C}">
                <a14:useLocalDpi xmlns:a14="http://schemas.microsoft.com/office/drawing/2010/main" val="0"/>
              </a:ext>
            </a:extLst>
          </a:blip>
          <a:srcRect l="29830"/>
          <a:stretch/>
        </p:blipFill>
        <p:spPr>
          <a:xfrm>
            <a:off x="0" y="320868"/>
            <a:ext cx="5146435" cy="5381625"/>
          </a:xfrm>
          <a:prstGeom prst="rect">
            <a:avLst/>
          </a:prstGeom>
        </p:spPr>
      </p:pic>
      <p:sp>
        <p:nvSpPr>
          <p:cNvPr id="2" name="Title 1"/>
          <p:cNvSpPr>
            <a:spLocks noGrp="1"/>
          </p:cNvSpPr>
          <p:nvPr>
            <p:ph type="ctrTitle"/>
          </p:nvPr>
        </p:nvSpPr>
        <p:spPr bwMode="gray">
          <a:xfrm>
            <a:off x="5448301" y="1845000"/>
            <a:ext cx="6119812" cy="1324800"/>
          </a:xfrm>
        </p:spPr>
        <p:txBody>
          <a:bodyPr wrap="square" lIns="0" tIns="0" rIns="0" bIns="0" anchor="b" anchorCtr="0">
            <a:noAutofit/>
          </a:bodyPr>
          <a:lstStyle>
            <a:lvl1pPr algn="l">
              <a:defRPr sz="3600" baseline="0">
                <a:solidFill>
                  <a:schemeClr val="accent2"/>
                </a:solidFill>
              </a:defRPr>
            </a:lvl1pPr>
          </a:lstStyle>
          <a:p>
            <a:r>
              <a:rPr lang="en-US" noProof="0" dirty="0"/>
              <a:t>Click to edit Master title style</a:t>
            </a:r>
          </a:p>
        </p:txBody>
      </p:sp>
      <p:sp>
        <p:nvSpPr>
          <p:cNvPr id="13" name="Subtitle 2"/>
          <p:cNvSpPr>
            <a:spLocks noGrp="1"/>
          </p:cNvSpPr>
          <p:nvPr>
            <p:ph type="subTitle" idx="1"/>
          </p:nvPr>
        </p:nvSpPr>
        <p:spPr bwMode="gray">
          <a:xfrm>
            <a:off x="5448302" y="3481200"/>
            <a:ext cx="6119811" cy="1014096"/>
          </a:xfrm>
          <a:prstGeom prst="rect">
            <a:avLst/>
          </a:prstGeom>
        </p:spPr>
        <p:txBody>
          <a:bodyPr lIns="0" tIns="0" rIns="0" bIns="0" anchor="t" anchorCtr="0">
            <a:noAutofit/>
          </a:bodyPr>
          <a:lstStyle>
            <a:lvl1pPr marL="0" indent="0" algn="l">
              <a:buNone/>
              <a:defRPr sz="2400" b="1">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
        <p:nvSpPr>
          <p:cNvPr id="9"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22"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23"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extLst>
      <p:ext uri="{BB962C8B-B14F-4D97-AF65-F5344CB8AC3E}">
        <p14:creationId xmlns:p14="http://schemas.microsoft.com/office/powerpoint/2010/main" val="2083290708"/>
      </p:ext>
    </p:extLst>
  </p:cSld>
  <p:clrMapOvr>
    <a:masterClrMapping/>
  </p:clrMapOvr>
  <p:extLst mod="1">
    <p:ext uri="{DCECCB84-F9BA-43D5-87BE-67443E8EF086}">
      <p15:sldGuideLst xmlns:p15="http://schemas.microsoft.com/office/powerpoint/2012/main">
        <p15:guide id="1" pos="34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5">
    <p:spTree>
      <p:nvGrpSpPr>
        <p:cNvPr id="1" name=""/>
        <p:cNvGrpSpPr/>
        <p:nvPr/>
      </p:nvGrpSpPr>
      <p:grpSpPr>
        <a:xfrm>
          <a:off x="0" y="0"/>
          <a:ext cx="0" cy="0"/>
          <a:chOff x="0" y="0"/>
          <a:chExt cx="0" cy="0"/>
        </a:xfrm>
      </p:grpSpPr>
      <p:grpSp>
        <p:nvGrpSpPr>
          <p:cNvPr id="25" name="Group 24"/>
          <p:cNvGrpSpPr/>
          <p:nvPr userDrawn="1"/>
        </p:nvGrpSpPr>
        <p:grpSpPr bwMode="gray">
          <a:xfrm>
            <a:off x="0" y="1752122"/>
            <a:ext cx="12192000" cy="4636574"/>
            <a:chOff x="0" y="1841926"/>
            <a:chExt cx="12192000" cy="4636574"/>
          </a:xfrm>
        </p:grpSpPr>
        <p:sp>
          <p:nvSpPr>
            <p:cNvPr id="26" name="Rectangle 25"/>
            <p:cNvSpPr/>
            <p:nvPr userDrawn="1"/>
          </p:nvSpPr>
          <p:spPr bwMode="gray">
            <a:xfrm>
              <a:off x="0" y="1841926"/>
              <a:ext cx="12192000" cy="4636573"/>
            </a:xfrm>
            <a:prstGeom prst="rect">
              <a:avLst/>
            </a:prstGeom>
            <a:gradFill>
              <a:gsLst>
                <a:gs pos="0">
                  <a:schemeClr val="accent2"/>
                </a:gs>
                <a:gs pos="30000">
                  <a:schemeClr val="accent1"/>
                </a:gs>
                <a:gs pos="100000">
                  <a:schemeClr val="accent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noProof="0" dirty="0"/>
            </a:p>
          </p:txBody>
        </p:sp>
        <p:sp>
          <p:nvSpPr>
            <p:cNvPr id="27" name="Freeform 5"/>
            <p:cNvSpPr>
              <a:spLocks noEditPoints="1"/>
            </p:cNvSpPr>
            <p:nvPr userDrawn="1"/>
          </p:nvSpPr>
          <p:spPr bwMode="gray">
            <a:xfrm>
              <a:off x="698227" y="1841927"/>
              <a:ext cx="11489009" cy="4636573"/>
            </a:xfrm>
            <a:custGeom>
              <a:avLst/>
              <a:gdLst>
                <a:gd name="T0" fmla="*/ 4286 w 4286"/>
                <a:gd name="T1" fmla="*/ 527 h 1728"/>
                <a:gd name="T2" fmla="*/ 3672 w 4286"/>
                <a:gd name="T3" fmla="*/ 0 h 1728"/>
                <a:gd name="T4" fmla="*/ 3538 w 4286"/>
                <a:gd name="T5" fmla="*/ 173 h 1728"/>
                <a:gd name="T6" fmla="*/ 3510 w 4286"/>
                <a:gd name="T7" fmla="*/ 168 h 1728"/>
                <a:gd name="T8" fmla="*/ 3492 w 4286"/>
                <a:gd name="T9" fmla="*/ 0 h 1728"/>
                <a:gd name="T10" fmla="*/ 2579 w 4286"/>
                <a:gd name="T11" fmla="*/ 299 h 1728"/>
                <a:gd name="T12" fmla="*/ 2499 w 4286"/>
                <a:gd name="T13" fmla="*/ 241 h 1728"/>
                <a:gd name="T14" fmla="*/ 1980 w 4286"/>
                <a:gd name="T15" fmla="*/ 215 h 1728"/>
                <a:gd name="T16" fmla="*/ 1942 w 4286"/>
                <a:gd name="T17" fmla="*/ 226 h 1728"/>
                <a:gd name="T18" fmla="*/ 1761 w 4286"/>
                <a:gd name="T19" fmla="*/ 327 h 1728"/>
                <a:gd name="T20" fmla="*/ 1814 w 4286"/>
                <a:gd name="T21" fmla="*/ 363 h 1728"/>
                <a:gd name="T22" fmla="*/ 2403 w 4286"/>
                <a:gd name="T23" fmla="*/ 325 h 1728"/>
                <a:gd name="T24" fmla="*/ 2242 w 4286"/>
                <a:gd name="T25" fmla="*/ 1113 h 1728"/>
                <a:gd name="T26" fmla="*/ 1500 w 4286"/>
                <a:gd name="T27" fmla="*/ 1631 h 1728"/>
                <a:gd name="T28" fmla="*/ 1689 w 4286"/>
                <a:gd name="T29" fmla="*/ 1178 h 1728"/>
                <a:gd name="T30" fmla="*/ 1484 w 4286"/>
                <a:gd name="T31" fmla="*/ 1626 h 1728"/>
                <a:gd name="T32" fmla="*/ 1251 w 4286"/>
                <a:gd name="T33" fmla="*/ 1401 h 1728"/>
                <a:gd name="T34" fmla="*/ 1457 w 4286"/>
                <a:gd name="T35" fmla="*/ 1640 h 1728"/>
                <a:gd name="T36" fmla="*/ 1005 w 4286"/>
                <a:gd name="T37" fmla="*/ 1603 h 1728"/>
                <a:gd name="T38" fmla="*/ 1057 w 4286"/>
                <a:gd name="T39" fmla="*/ 994 h 1728"/>
                <a:gd name="T40" fmla="*/ 534 w 4286"/>
                <a:gd name="T41" fmla="*/ 921 h 1728"/>
                <a:gd name="T42" fmla="*/ 122 w 4286"/>
                <a:gd name="T43" fmla="*/ 745 h 1728"/>
                <a:gd name="T44" fmla="*/ 59 w 4286"/>
                <a:gd name="T45" fmla="*/ 794 h 1728"/>
                <a:gd name="T46" fmla="*/ 480 w 4286"/>
                <a:gd name="T47" fmla="*/ 936 h 1728"/>
                <a:gd name="T48" fmla="*/ 702 w 4286"/>
                <a:gd name="T49" fmla="*/ 1728 h 1728"/>
                <a:gd name="T50" fmla="*/ 907 w 4286"/>
                <a:gd name="T51" fmla="*/ 1728 h 1728"/>
                <a:gd name="T52" fmla="*/ 1083 w 4286"/>
                <a:gd name="T53" fmla="*/ 1691 h 1728"/>
                <a:gd name="T54" fmla="*/ 1360 w 4286"/>
                <a:gd name="T55" fmla="*/ 1728 h 1728"/>
                <a:gd name="T56" fmla="*/ 1512 w 4286"/>
                <a:gd name="T57" fmla="*/ 1728 h 1728"/>
                <a:gd name="T58" fmla="*/ 1511 w 4286"/>
                <a:gd name="T59" fmla="*/ 1646 h 1728"/>
                <a:gd name="T60" fmla="*/ 2041 w 4286"/>
                <a:gd name="T61" fmla="*/ 1728 h 1728"/>
                <a:gd name="T62" fmla="*/ 2520 w 4286"/>
                <a:gd name="T63" fmla="*/ 1618 h 1728"/>
                <a:gd name="T64" fmla="*/ 2610 w 4286"/>
                <a:gd name="T65" fmla="*/ 1728 h 1728"/>
                <a:gd name="T66" fmla="*/ 3201 w 4286"/>
                <a:gd name="T67" fmla="*/ 1496 h 1728"/>
                <a:gd name="T68" fmla="*/ 3132 w 4286"/>
                <a:gd name="T69" fmla="*/ 1018 h 1728"/>
                <a:gd name="T70" fmla="*/ 3821 w 4286"/>
                <a:gd name="T71" fmla="*/ 671 h 1728"/>
                <a:gd name="T72" fmla="*/ 973 w 4286"/>
                <a:gd name="T73" fmla="*/ 1279 h 1728"/>
                <a:gd name="T74" fmla="*/ 3212 w 4286"/>
                <a:gd name="T75" fmla="*/ 283 h 1728"/>
                <a:gd name="T76" fmla="*/ 3062 w 4286"/>
                <a:gd name="T77" fmla="*/ 573 h 1728"/>
                <a:gd name="T78" fmla="*/ 3053 w 4286"/>
                <a:gd name="T79" fmla="*/ 756 h 1728"/>
                <a:gd name="T80" fmla="*/ 2345 w 4286"/>
                <a:gd name="T81" fmla="*/ 1160 h 1728"/>
                <a:gd name="T82" fmla="*/ 3053 w 4286"/>
                <a:gd name="T83" fmla="*/ 756 h 1728"/>
                <a:gd name="T84" fmla="*/ 2914 w 4286"/>
                <a:gd name="T85" fmla="*/ 575 h 1728"/>
                <a:gd name="T86" fmla="*/ 2473 w 4286"/>
                <a:gd name="T87" fmla="*/ 421 h 1728"/>
                <a:gd name="T88" fmla="*/ 2340 w 4286"/>
                <a:gd name="T89" fmla="*/ 1155 h 1728"/>
                <a:gd name="T90" fmla="*/ 3117 w 4286"/>
                <a:gd name="T91" fmla="*/ 1428 h 1728"/>
                <a:gd name="T92" fmla="*/ 2383 w 4286"/>
                <a:gd name="T93" fmla="*/ 1228 h 1728"/>
                <a:gd name="T94" fmla="*/ 3666 w 4286"/>
                <a:gd name="T95" fmla="*/ 861 h 1728"/>
                <a:gd name="T96" fmla="*/ 3150 w 4286"/>
                <a:gd name="T97" fmla="*/ 664 h 1728"/>
                <a:gd name="T98" fmla="*/ 3398 w 4286"/>
                <a:gd name="T99" fmla="*/ 590 h 1728"/>
                <a:gd name="T100" fmla="*/ 3128 w 4286"/>
                <a:gd name="T101" fmla="*/ 605 h 1728"/>
                <a:gd name="T102" fmla="*/ 3738 w 4286"/>
                <a:gd name="T103" fmla="*/ 691 h 1728"/>
                <a:gd name="T104" fmla="*/ 3591 w 4286"/>
                <a:gd name="T105" fmla="*/ 291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86" h="1728">
                  <a:moveTo>
                    <a:pt x="3821" y="671"/>
                  </a:moveTo>
                  <a:cubicBezTo>
                    <a:pt x="3812" y="671"/>
                    <a:pt x="3802" y="671"/>
                    <a:pt x="3792" y="673"/>
                  </a:cubicBezTo>
                  <a:cubicBezTo>
                    <a:pt x="3736" y="340"/>
                    <a:pt x="3736" y="340"/>
                    <a:pt x="3736" y="340"/>
                  </a:cubicBezTo>
                  <a:cubicBezTo>
                    <a:pt x="4286" y="527"/>
                    <a:pt x="4286" y="527"/>
                    <a:pt x="4286" y="527"/>
                  </a:cubicBezTo>
                  <a:cubicBezTo>
                    <a:pt x="4286" y="519"/>
                    <a:pt x="4286" y="519"/>
                    <a:pt x="4286" y="519"/>
                  </a:cubicBezTo>
                  <a:cubicBezTo>
                    <a:pt x="3735" y="333"/>
                    <a:pt x="3735" y="333"/>
                    <a:pt x="3735" y="333"/>
                  </a:cubicBezTo>
                  <a:cubicBezTo>
                    <a:pt x="3679" y="0"/>
                    <a:pt x="3679" y="0"/>
                    <a:pt x="3679" y="0"/>
                  </a:cubicBezTo>
                  <a:cubicBezTo>
                    <a:pt x="3672" y="0"/>
                    <a:pt x="3672" y="0"/>
                    <a:pt x="3672" y="0"/>
                  </a:cubicBezTo>
                  <a:cubicBezTo>
                    <a:pt x="3727" y="330"/>
                    <a:pt x="3727" y="330"/>
                    <a:pt x="3727" y="330"/>
                  </a:cubicBezTo>
                  <a:cubicBezTo>
                    <a:pt x="3593" y="285"/>
                    <a:pt x="3593" y="285"/>
                    <a:pt x="3593" y="285"/>
                  </a:cubicBezTo>
                  <a:cubicBezTo>
                    <a:pt x="3595" y="278"/>
                    <a:pt x="3597" y="270"/>
                    <a:pt x="3597" y="263"/>
                  </a:cubicBezTo>
                  <a:cubicBezTo>
                    <a:pt x="3599" y="223"/>
                    <a:pt x="3574" y="187"/>
                    <a:pt x="3538" y="173"/>
                  </a:cubicBezTo>
                  <a:cubicBezTo>
                    <a:pt x="3596" y="0"/>
                    <a:pt x="3596" y="0"/>
                    <a:pt x="3596" y="0"/>
                  </a:cubicBezTo>
                  <a:cubicBezTo>
                    <a:pt x="3589" y="0"/>
                    <a:pt x="3589" y="0"/>
                    <a:pt x="3589" y="0"/>
                  </a:cubicBezTo>
                  <a:cubicBezTo>
                    <a:pt x="3531" y="171"/>
                    <a:pt x="3531" y="171"/>
                    <a:pt x="3531" y="171"/>
                  </a:cubicBezTo>
                  <a:cubicBezTo>
                    <a:pt x="3524" y="169"/>
                    <a:pt x="3517" y="168"/>
                    <a:pt x="3510" y="168"/>
                  </a:cubicBezTo>
                  <a:cubicBezTo>
                    <a:pt x="3460" y="165"/>
                    <a:pt x="3417" y="204"/>
                    <a:pt x="3414" y="254"/>
                  </a:cubicBezTo>
                  <a:cubicBezTo>
                    <a:pt x="3414" y="257"/>
                    <a:pt x="3414" y="259"/>
                    <a:pt x="3414" y="262"/>
                  </a:cubicBezTo>
                  <a:cubicBezTo>
                    <a:pt x="3220" y="276"/>
                    <a:pt x="3220" y="276"/>
                    <a:pt x="3220" y="276"/>
                  </a:cubicBezTo>
                  <a:cubicBezTo>
                    <a:pt x="3492" y="0"/>
                    <a:pt x="3492" y="0"/>
                    <a:pt x="3492" y="0"/>
                  </a:cubicBezTo>
                  <a:cubicBezTo>
                    <a:pt x="3482" y="0"/>
                    <a:pt x="3482" y="0"/>
                    <a:pt x="3482" y="0"/>
                  </a:cubicBezTo>
                  <a:cubicBezTo>
                    <a:pt x="3209" y="276"/>
                    <a:pt x="3209" y="276"/>
                    <a:pt x="3209" y="276"/>
                  </a:cubicBezTo>
                  <a:cubicBezTo>
                    <a:pt x="2585" y="321"/>
                    <a:pt x="2585" y="321"/>
                    <a:pt x="2585" y="321"/>
                  </a:cubicBezTo>
                  <a:cubicBezTo>
                    <a:pt x="2584" y="314"/>
                    <a:pt x="2582" y="306"/>
                    <a:pt x="2579" y="299"/>
                  </a:cubicBezTo>
                  <a:cubicBezTo>
                    <a:pt x="3278" y="0"/>
                    <a:pt x="3278" y="0"/>
                    <a:pt x="3278" y="0"/>
                  </a:cubicBezTo>
                  <a:cubicBezTo>
                    <a:pt x="3260" y="0"/>
                    <a:pt x="3260" y="0"/>
                    <a:pt x="3260" y="0"/>
                  </a:cubicBezTo>
                  <a:cubicBezTo>
                    <a:pt x="2577" y="293"/>
                    <a:pt x="2577" y="293"/>
                    <a:pt x="2577" y="293"/>
                  </a:cubicBezTo>
                  <a:cubicBezTo>
                    <a:pt x="2563" y="263"/>
                    <a:pt x="2533" y="242"/>
                    <a:pt x="2499" y="241"/>
                  </a:cubicBezTo>
                  <a:cubicBezTo>
                    <a:pt x="2451" y="238"/>
                    <a:pt x="2410" y="273"/>
                    <a:pt x="2403" y="318"/>
                  </a:cubicBezTo>
                  <a:cubicBezTo>
                    <a:pt x="2038" y="279"/>
                    <a:pt x="2038" y="279"/>
                    <a:pt x="2038" y="279"/>
                  </a:cubicBezTo>
                  <a:cubicBezTo>
                    <a:pt x="2038" y="279"/>
                    <a:pt x="2038" y="279"/>
                    <a:pt x="2038" y="279"/>
                  </a:cubicBezTo>
                  <a:cubicBezTo>
                    <a:pt x="2040" y="245"/>
                    <a:pt x="2014" y="217"/>
                    <a:pt x="1980" y="215"/>
                  </a:cubicBezTo>
                  <a:cubicBezTo>
                    <a:pt x="1969" y="215"/>
                    <a:pt x="1958" y="218"/>
                    <a:pt x="1948" y="223"/>
                  </a:cubicBezTo>
                  <a:cubicBezTo>
                    <a:pt x="1809" y="0"/>
                    <a:pt x="1809" y="0"/>
                    <a:pt x="1809" y="0"/>
                  </a:cubicBezTo>
                  <a:cubicBezTo>
                    <a:pt x="1801" y="0"/>
                    <a:pt x="1801" y="0"/>
                    <a:pt x="1801" y="0"/>
                  </a:cubicBezTo>
                  <a:cubicBezTo>
                    <a:pt x="1942" y="226"/>
                    <a:pt x="1942" y="226"/>
                    <a:pt x="1942" y="226"/>
                  </a:cubicBezTo>
                  <a:cubicBezTo>
                    <a:pt x="1927" y="237"/>
                    <a:pt x="1918" y="254"/>
                    <a:pt x="1917" y="273"/>
                  </a:cubicBezTo>
                  <a:cubicBezTo>
                    <a:pt x="1916" y="283"/>
                    <a:pt x="1918" y="292"/>
                    <a:pt x="1922" y="301"/>
                  </a:cubicBezTo>
                  <a:cubicBezTo>
                    <a:pt x="1811" y="357"/>
                    <a:pt x="1811" y="357"/>
                    <a:pt x="1811" y="357"/>
                  </a:cubicBezTo>
                  <a:cubicBezTo>
                    <a:pt x="1801" y="340"/>
                    <a:pt x="1782" y="328"/>
                    <a:pt x="1761" y="327"/>
                  </a:cubicBezTo>
                  <a:cubicBezTo>
                    <a:pt x="1728" y="325"/>
                    <a:pt x="1699" y="351"/>
                    <a:pt x="1697" y="385"/>
                  </a:cubicBezTo>
                  <a:cubicBezTo>
                    <a:pt x="1695" y="418"/>
                    <a:pt x="1722" y="447"/>
                    <a:pt x="1755" y="449"/>
                  </a:cubicBezTo>
                  <a:cubicBezTo>
                    <a:pt x="1789" y="450"/>
                    <a:pt x="1817" y="424"/>
                    <a:pt x="1819" y="391"/>
                  </a:cubicBezTo>
                  <a:cubicBezTo>
                    <a:pt x="1819" y="381"/>
                    <a:pt x="1817" y="372"/>
                    <a:pt x="1814" y="363"/>
                  </a:cubicBezTo>
                  <a:cubicBezTo>
                    <a:pt x="1925" y="307"/>
                    <a:pt x="1925" y="307"/>
                    <a:pt x="1925" y="307"/>
                  </a:cubicBezTo>
                  <a:cubicBezTo>
                    <a:pt x="1935" y="324"/>
                    <a:pt x="1953" y="336"/>
                    <a:pt x="1975" y="337"/>
                  </a:cubicBezTo>
                  <a:cubicBezTo>
                    <a:pt x="2006" y="339"/>
                    <a:pt x="2033" y="316"/>
                    <a:pt x="2038" y="286"/>
                  </a:cubicBezTo>
                  <a:cubicBezTo>
                    <a:pt x="2403" y="325"/>
                    <a:pt x="2403" y="325"/>
                    <a:pt x="2403" y="325"/>
                  </a:cubicBezTo>
                  <a:cubicBezTo>
                    <a:pt x="2403" y="326"/>
                    <a:pt x="2403" y="326"/>
                    <a:pt x="2403" y="327"/>
                  </a:cubicBezTo>
                  <a:cubicBezTo>
                    <a:pt x="2400" y="370"/>
                    <a:pt x="2428" y="407"/>
                    <a:pt x="2466" y="419"/>
                  </a:cubicBezTo>
                  <a:cubicBezTo>
                    <a:pt x="2272" y="1118"/>
                    <a:pt x="2272" y="1118"/>
                    <a:pt x="2272" y="1118"/>
                  </a:cubicBezTo>
                  <a:cubicBezTo>
                    <a:pt x="2263" y="1115"/>
                    <a:pt x="2253" y="1114"/>
                    <a:pt x="2242" y="1113"/>
                  </a:cubicBezTo>
                  <a:cubicBezTo>
                    <a:pt x="2158" y="1109"/>
                    <a:pt x="2086" y="1175"/>
                    <a:pt x="2082" y="1259"/>
                  </a:cubicBezTo>
                  <a:cubicBezTo>
                    <a:pt x="2081" y="1285"/>
                    <a:pt x="2086" y="1311"/>
                    <a:pt x="2098" y="1333"/>
                  </a:cubicBezTo>
                  <a:cubicBezTo>
                    <a:pt x="1508" y="1640"/>
                    <a:pt x="1508" y="1640"/>
                    <a:pt x="1508" y="1640"/>
                  </a:cubicBezTo>
                  <a:cubicBezTo>
                    <a:pt x="1506" y="1637"/>
                    <a:pt x="1503" y="1634"/>
                    <a:pt x="1500" y="1631"/>
                  </a:cubicBezTo>
                  <a:cubicBezTo>
                    <a:pt x="1646" y="1353"/>
                    <a:pt x="1646" y="1353"/>
                    <a:pt x="1646" y="1353"/>
                  </a:cubicBezTo>
                  <a:cubicBezTo>
                    <a:pt x="1656" y="1358"/>
                    <a:pt x="1668" y="1361"/>
                    <a:pt x="1680" y="1361"/>
                  </a:cubicBezTo>
                  <a:cubicBezTo>
                    <a:pt x="1730" y="1364"/>
                    <a:pt x="1773" y="1325"/>
                    <a:pt x="1776" y="1274"/>
                  </a:cubicBezTo>
                  <a:cubicBezTo>
                    <a:pt x="1778" y="1224"/>
                    <a:pt x="1739" y="1181"/>
                    <a:pt x="1689" y="1178"/>
                  </a:cubicBezTo>
                  <a:cubicBezTo>
                    <a:pt x="1638" y="1176"/>
                    <a:pt x="1595" y="1215"/>
                    <a:pt x="1593" y="1265"/>
                  </a:cubicBezTo>
                  <a:cubicBezTo>
                    <a:pt x="1591" y="1301"/>
                    <a:pt x="1610" y="1333"/>
                    <a:pt x="1639" y="1349"/>
                  </a:cubicBezTo>
                  <a:cubicBezTo>
                    <a:pt x="1494" y="1628"/>
                    <a:pt x="1494" y="1628"/>
                    <a:pt x="1494" y="1628"/>
                  </a:cubicBezTo>
                  <a:cubicBezTo>
                    <a:pt x="1491" y="1627"/>
                    <a:pt x="1488" y="1626"/>
                    <a:pt x="1484" y="1626"/>
                  </a:cubicBezTo>
                  <a:cubicBezTo>
                    <a:pt x="1476" y="1626"/>
                    <a:pt x="1467" y="1629"/>
                    <a:pt x="1461" y="1635"/>
                  </a:cubicBezTo>
                  <a:cubicBezTo>
                    <a:pt x="1297" y="1498"/>
                    <a:pt x="1297" y="1498"/>
                    <a:pt x="1297" y="1498"/>
                  </a:cubicBezTo>
                  <a:cubicBezTo>
                    <a:pt x="1304" y="1489"/>
                    <a:pt x="1308" y="1478"/>
                    <a:pt x="1309" y="1465"/>
                  </a:cubicBezTo>
                  <a:cubicBezTo>
                    <a:pt x="1311" y="1431"/>
                    <a:pt x="1284" y="1403"/>
                    <a:pt x="1251" y="1401"/>
                  </a:cubicBezTo>
                  <a:cubicBezTo>
                    <a:pt x="1217" y="1400"/>
                    <a:pt x="1189" y="1425"/>
                    <a:pt x="1187" y="1459"/>
                  </a:cubicBezTo>
                  <a:cubicBezTo>
                    <a:pt x="1185" y="1493"/>
                    <a:pt x="1211" y="1522"/>
                    <a:pt x="1245" y="1523"/>
                  </a:cubicBezTo>
                  <a:cubicBezTo>
                    <a:pt x="1263" y="1524"/>
                    <a:pt x="1281" y="1517"/>
                    <a:pt x="1293" y="1504"/>
                  </a:cubicBezTo>
                  <a:cubicBezTo>
                    <a:pt x="1457" y="1640"/>
                    <a:pt x="1457" y="1640"/>
                    <a:pt x="1457" y="1640"/>
                  </a:cubicBezTo>
                  <a:cubicBezTo>
                    <a:pt x="1454" y="1644"/>
                    <a:pt x="1452" y="1650"/>
                    <a:pt x="1452" y="1655"/>
                  </a:cubicBezTo>
                  <a:cubicBezTo>
                    <a:pt x="1452" y="1656"/>
                    <a:pt x="1452" y="1656"/>
                    <a:pt x="1452" y="1656"/>
                  </a:cubicBezTo>
                  <a:cubicBezTo>
                    <a:pt x="1083" y="1684"/>
                    <a:pt x="1083" y="1684"/>
                    <a:pt x="1083" y="1684"/>
                  </a:cubicBezTo>
                  <a:cubicBezTo>
                    <a:pt x="1078" y="1642"/>
                    <a:pt x="1046" y="1609"/>
                    <a:pt x="1005" y="1603"/>
                  </a:cubicBezTo>
                  <a:cubicBezTo>
                    <a:pt x="1037" y="1299"/>
                    <a:pt x="1037" y="1299"/>
                    <a:pt x="1037" y="1299"/>
                  </a:cubicBezTo>
                  <a:cubicBezTo>
                    <a:pt x="1039" y="1299"/>
                    <a:pt x="1040" y="1299"/>
                    <a:pt x="1042" y="1299"/>
                  </a:cubicBezTo>
                  <a:cubicBezTo>
                    <a:pt x="1127" y="1303"/>
                    <a:pt x="1198" y="1239"/>
                    <a:pt x="1202" y="1155"/>
                  </a:cubicBezTo>
                  <a:cubicBezTo>
                    <a:pt x="1206" y="1071"/>
                    <a:pt x="1141" y="999"/>
                    <a:pt x="1057" y="994"/>
                  </a:cubicBezTo>
                  <a:cubicBezTo>
                    <a:pt x="973" y="990"/>
                    <a:pt x="901" y="1056"/>
                    <a:pt x="897" y="1140"/>
                  </a:cubicBezTo>
                  <a:cubicBezTo>
                    <a:pt x="895" y="1196"/>
                    <a:pt x="923" y="1247"/>
                    <a:pt x="967" y="1276"/>
                  </a:cubicBezTo>
                  <a:cubicBezTo>
                    <a:pt x="856" y="1459"/>
                    <a:pt x="856" y="1459"/>
                    <a:pt x="856" y="1459"/>
                  </a:cubicBezTo>
                  <a:cubicBezTo>
                    <a:pt x="534" y="921"/>
                    <a:pt x="534" y="921"/>
                    <a:pt x="534" y="921"/>
                  </a:cubicBezTo>
                  <a:cubicBezTo>
                    <a:pt x="558" y="906"/>
                    <a:pt x="574" y="879"/>
                    <a:pt x="575" y="849"/>
                  </a:cubicBezTo>
                  <a:cubicBezTo>
                    <a:pt x="577" y="799"/>
                    <a:pt x="539" y="756"/>
                    <a:pt x="489" y="754"/>
                  </a:cubicBezTo>
                  <a:cubicBezTo>
                    <a:pt x="446" y="752"/>
                    <a:pt x="408" y="779"/>
                    <a:pt x="396" y="818"/>
                  </a:cubicBezTo>
                  <a:cubicBezTo>
                    <a:pt x="122" y="745"/>
                    <a:pt x="122" y="745"/>
                    <a:pt x="122" y="745"/>
                  </a:cubicBezTo>
                  <a:cubicBezTo>
                    <a:pt x="122" y="742"/>
                    <a:pt x="123" y="739"/>
                    <a:pt x="123" y="736"/>
                  </a:cubicBezTo>
                  <a:cubicBezTo>
                    <a:pt x="125" y="702"/>
                    <a:pt x="98" y="674"/>
                    <a:pt x="65" y="672"/>
                  </a:cubicBezTo>
                  <a:cubicBezTo>
                    <a:pt x="31" y="670"/>
                    <a:pt x="3" y="696"/>
                    <a:pt x="1" y="730"/>
                  </a:cubicBezTo>
                  <a:cubicBezTo>
                    <a:pt x="0" y="763"/>
                    <a:pt x="25" y="792"/>
                    <a:pt x="59" y="794"/>
                  </a:cubicBezTo>
                  <a:cubicBezTo>
                    <a:pt x="87" y="795"/>
                    <a:pt x="111" y="777"/>
                    <a:pt x="120" y="752"/>
                  </a:cubicBezTo>
                  <a:cubicBezTo>
                    <a:pt x="394" y="824"/>
                    <a:pt x="394" y="824"/>
                    <a:pt x="394" y="824"/>
                  </a:cubicBezTo>
                  <a:cubicBezTo>
                    <a:pt x="393" y="829"/>
                    <a:pt x="393" y="835"/>
                    <a:pt x="392" y="840"/>
                  </a:cubicBezTo>
                  <a:cubicBezTo>
                    <a:pt x="390" y="891"/>
                    <a:pt x="429" y="934"/>
                    <a:pt x="480" y="936"/>
                  </a:cubicBezTo>
                  <a:cubicBezTo>
                    <a:pt x="497" y="937"/>
                    <a:pt x="514" y="933"/>
                    <a:pt x="528" y="925"/>
                  </a:cubicBezTo>
                  <a:cubicBezTo>
                    <a:pt x="852" y="1466"/>
                    <a:pt x="852" y="1466"/>
                    <a:pt x="852" y="1466"/>
                  </a:cubicBezTo>
                  <a:cubicBezTo>
                    <a:pt x="693" y="1728"/>
                    <a:pt x="693" y="1728"/>
                    <a:pt x="693" y="1728"/>
                  </a:cubicBezTo>
                  <a:cubicBezTo>
                    <a:pt x="702" y="1728"/>
                    <a:pt x="702" y="1728"/>
                    <a:pt x="702" y="1728"/>
                  </a:cubicBezTo>
                  <a:cubicBezTo>
                    <a:pt x="856" y="1473"/>
                    <a:pt x="856" y="1473"/>
                    <a:pt x="856" y="1473"/>
                  </a:cubicBezTo>
                  <a:cubicBezTo>
                    <a:pt x="942" y="1617"/>
                    <a:pt x="942" y="1617"/>
                    <a:pt x="942" y="1617"/>
                  </a:cubicBezTo>
                  <a:cubicBezTo>
                    <a:pt x="918" y="1633"/>
                    <a:pt x="902" y="1659"/>
                    <a:pt x="901" y="1690"/>
                  </a:cubicBezTo>
                  <a:cubicBezTo>
                    <a:pt x="900" y="1703"/>
                    <a:pt x="902" y="1716"/>
                    <a:pt x="907" y="1728"/>
                  </a:cubicBezTo>
                  <a:cubicBezTo>
                    <a:pt x="907" y="1728"/>
                    <a:pt x="907" y="1728"/>
                    <a:pt x="907" y="1728"/>
                  </a:cubicBezTo>
                  <a:cubicBezTo>
                    <a:pt x="1077" y="1728"/>
                    <a:pt x="1077" y="1728"/>
                    <a:pt x="1077" y="1728"/>
                  </a:cubicBezTo>
                  <a:cubicBezTo>
                    <a:pt x="1081" y="1719"/>
                    <a:pt x="1083" y="1709"/>
                    <a:pt x="1083" y="1699"/>
                  </a:cubicBezTo>
                  <a:cubicBezTo>
                    <a:pt x="1084" y="1696"/>
                    <a:pt x="1084" y="1693"/>
                    <a:pt x="1083" y="1691"/>
                  </a:cubicBezTo>
                  <a:cubicBezTo>
                    <a:pt x="1452" y="1663"/>
                    <a:pt x="1452" y="1663"/>
                    <a:pt x="1452" y="1663"/>
                  </a:cubicBezTo>
                  <a:cubicBezTo>
                    <a:pt x="1453" y="1665"/>
                    <a:pt x="1453" y="1667"/>
                    <a:pt x="1454" y="1669"/>
                  </a:cubicBezTo>
                  <a:cubicBezTo>
                    <a:pt x="1345" y="1728"/>
                    <a:pt x="1345" y="1728"/>
                    <a:pt x="1345" y="1728"/>
                  </a:cubicBezTo>
                  <a:cubicBezTo>
                    <a:pt x="1360" y="1728"/>
                    <a:pt x="1360" y="1728"/>
                    <a:pt x="1360" y="1728"/>
                  </a:cubicBezTo>
                  <a:cubicBezTo>
                    <a:pt x="1458" y="1675"/>
                    <a:pt x="1458" y="1675"/>
                    <a:pt x="1458" y="1675"/>
                  </a:cubicBezTo>
                  <a:cubicBezTo>
                    <a:pt x="1463" y="1682"/>
                    <a:pt x="1472" y="1686"/>
                    <a:pt x="1481" y="1687"/>
                  </a:cubicBezTo>
                  <a:cubicBezTo>
                    <a:pt x="1485" y="1687"/>
                    <a:pt x="1489" y="1687"/>
                    <a:pt x="1492" y="1686"/>
                  </a:cubicBezTo>
                  <a:cubicBezTo>
                    <a:pt x="1512" y="1728"/>
                    <a:pt x="1512" y="1728"/>
                    <a:pt x="1512" y="1728"/>
                  </a:cubicBezTo>
                  <a:cubicBezTo>
                    <a:pt x="1520" y="1728"/>
                    <a:pt x="1520" y="1728"/>
                    <a:pt x="1520" y="1728"/>
                  </a:cubicBezTo>
                  <a:cubicBezTo>
                    <a:pt x="1499" y="1683"/>
                    <a:pt x="1499" y="1683"/>
                    <a:pt x="1499" y="1683"/>
                  </a:cubicBezTo>
                  <a:cubicBezTo>
                    <a:pt x="1507" y="1678"/>
                    <a:pt x="1512" y="1669"/>
                    <a:pt x="1513" y="1658"/>
                  </a:cubicBezTo>
                  <a:cubicBezTo>
                    <a:pt x="1513" y="1654"/>
                    <a:pt x="1512" y="1650"/>
                    <a:pt x="1511" y="1646"/>
                  </a:cubicBezTo>
                  <a:cubicBezTo>
                    <a:pt x="2101" y="1340"/>
                    <a:pt x="2101" y="1340"/>
                    <a:pt x="2101" y="1340"/>
                  </a:cubicBezTo>
                  <a:cubicBezTo>
                    <a:pt x="2117" y="1368"/>
                    <a:pt x="2142" y="1391"/>
                    <a:pt x="2172" y="1404"/>
                  </a:cubicBezTo>
                  <a:cubicBezTo>
                    <a:pt x="2033" y="1728"/>
                    <a:pt x="2033" y="1728"/>
                    <a:pt x="2033" y="1728"/>
                  </a:cubicBezTo>
                  <a:cubicBezTo>
                    <a:pt x="2041" y="1728"/>
                    <a:pt x="2041" y="1728"/>
                    <a:pt x="2041" y="1728"/>
                  </a:cubicBezTo>
                  <a:cubicBezTo>
                    <a:pt x="2178" y="1407"/>
                    <a:pt x="2178" y="1407"/>
                    <a:pt x="2178" y="1407"/>
                  </a:cubicBezTo>
                  <a:cubicBezTo>
                    <a:pt x="2193" y="1413"/>
                    <a:pt x="2210" y="1417"/>
                    <a:pt x="2227" y="1418"/>
                  </a:cubicBezTo>
                  <a:cubicBezTo>
                    <a:pt x="2265" y="1420"/>
                    <a:pt x="2301" y="1407"/>
                    <a:pt x="2329" y="1386"/>
                  </a:cubicBezTo>
                  <a:cubicBezTo>
                    <a:pt x="2520" y="1618"/>
                    <a:pt x="2520" y="1618"/>
                    <a:pt x="2520" y="1618"/>
                  </a:cubicBezTo>
                  <a:cubicBezTo>
                    <a:pt x="2172" y="1728"/>
                    <a:pt x="2172" y="1728"/>
                    <a:pt x="2172" y="1728"/>
                  </a:cubicBezTo>
                  <a:cubicBezTo>
                    <a:pt x="2195" y="1728"/>
                    <a:pt x="2195" y="1728"/>
                    <a:pt x="2195" y="1728"/>
                  </a:cubicBezTo>
                  <a:cubicBezTo>
                    <a:pt x="2524" y="1624"/>
                    <a:pt x="2524" y="1624"/>
                    <a:pt x="2524" y="1624"/>
                  </a:cubicBezTo>
                  <a:cubicBezTo>
                    <a:pt x="2610" y="1728"/>
                    <a:pt x="2610" y="1728"/>
                    <a:pt x="2610" y="1728"/>
                  </a:cubicBezTo>
                  <a:cubicBezTo>
                    <a:pt x="2619" y="1728"/>
                    <a:pt x="2619" y="1728"/>
                    <a:pt x="2619" y="1728"/>
                  </a:cubicBezTo>
                  <a:cubicBezTo>
                    <a:pt x="2532" y="1622"/>
                    <a:pt x="2532" y="1622"/>
                    <a:pt x="2532" y="1622"/>
                  </a:cubicBezTo>
                  <a:cubicBezTo>
                    <a:pt x="3119" y="1435"/>
                    <a:pt x="3119" y="1435"/>
                    <a:pt x="3119" y="1435"/>
                  </a:cubicBezTo>
                  <a:cubicBezTo>
                    <a:pt x="3131" y="1469"/>
                    <a:pt x="3163" y="1494"/>
                    <a:pt x="3201" y="1496"/>
                  </a:cubicBezTo>
                  <a:cubicBezTo>
                    <a:pt x="3252" y="1499"/>
                    <a:pt x="3295" y="1460"/>
                    <a:pt x="3297" y="1409"/>
                  </a:cubicBezTo>
                  <a:cubicBezTo>
                    <a:pt x="3300" y="1359"/>
                    <a:pt x="3261" y="1316"/>
                    <a:pt x="3210" y="1313"/>
                  </a:cubicBezTo>
                  <a:cubicBezTo>
                    <a:pt x="3203" y="1313"/>
                    <a:pt x="3197" y="1313"/>
                    <a:pt x="3191" y="1314"/>
                  </a:cubicBezTo>
                  <a:cubicBezTo>
                    <a:pt x="3132" y="1018"/>
                    <a:pt x="3132" y="1018"/>
                    <a:pt x="3132" y="1018"/>
                  </a:cubicBezTo>
                  <a:cubicBezTo>
                    <a:pt x="3668" y="868"/>
                    <a:pt x="3668" y="868"/>
                    <a:pt x="3668" y="868"/>
                  </a:cubicBezTo>
                  <a:cubicBezTo>
                    <a:pt x="3686" y="928"/>
                    <a:pt x="3741" y="973"/>
                    <a:pt x="3807" y="976"/>
                  </a:cubicBezTo>
                  <a:cubicBezTo>
                    <a:pt x="3891" y="980"/>
                    <a:pt x="3962" y="914"/>
                    <a:pt x="3966" y="831"/>
                  </a:cubicBezTo>
                  <a:cubicBezTo>
                    <a:pt x="3970" y="747"/>
                    <a:pt x="3905" y="675"/>
                    <a:pt x="3821" y="671"/>
                  </a:cubicBezTo>
                  <a:close/>
                  <a:moveTo>
                    <a:pt x="997" y="1602"/>
                  </a:moveTo>
                  <a:cubicBezTo>
                    <a:pt x="979" y="1601"/>
                    <a:pt x="963" y="1606"/>
                    <a:pt x="948" y="1613"/>
                  </a:cubicBezTo>
                  <a:cubicBezTo>
                    <a:pt x="860" y="1466"/>
                    <a:pt x="860" y="1466"/>
                    <a:pt x="860" y="1466"/>
                  </a:cubicBezTo>
                  <a:cubicBezTo>
                    <a:pt x="973" y="1279"/>
                    <a:pt x="973" y="1279"/>
                    <a:pt x="973" y="1279"/>
                  </a:cubicBezTo>
                  <a:cubicBezTo>
                    <a:pt x="990" y="1289"/>
                    <a:pt x="1010" y="1296"/>
                    <a:pt x="1030" y="1298"/>
                  </a:cubicBezTo>
                  <a:cubicBezTo>
                    <a:pt x="998" y="1602"/>
                    <a:pt x="998" y="1602"/>
                    <a:pt x="998" y="1602"/>
                  </a:cubicBezTo>
                  <a:cubicBezTo>
                    <a:pt x="998" y="1602"/>
                    <a:pt x="997" y="1602"/>
                    <a:pt x="997" y="1602"/>
                  </a:cubicBezTo>
                  <a:close/>
                  <a:moveTo>
                    <a:pt x="3212" y="283"/>
                  </a:moveTo>
                  <a:cubicBezTo>
                    <a:pt x="3415" y="269"/>
                    <a:pt x="3415" y="269"/>
                    <a:pt x="3415" y="269"/>
                  </a:cubicBezTo>
                  <a:cubicBezTo>
                    <a:pt x="3417" y="287"/>
                    <a:pt x="3424" y="304"/>
                    <a:pt x="3435" y="317"/>
                  </a:cubicBezTo>
                  <a:cubicBezTo>
                    <a:pt x="3123" y="600"/>
                    <a:pt x="3123" y="600"/>
                    <a:pt x="3123" y="600"/>
                  </a:cubicBezTo>
                  <a:cubicBezTo>
                    <a:pt x="3108" y="585"/>
                    <a:pt x="3086" y="575"/>
                    <a:pt x="3062" y="573"/>
                  </a:cubicBezTo>
                  <a:cubicBezTo>
                    <a:pt x="3029" y="572"/>
                    <a:pt x="2999" y="589"/>
                    <a:pt x="2982" y="615"/>
                  </a:cubicBezTo>
                  <a:cubicBezTo>
                    <a:pt x="2920" y="579"/>
                    <a:pt x="2920" y="579"/>
                    <a:pt x="2920" y="579"/>
                  </a:cubicBezTo>
                  <a:lnTo>
                    <a:pt x="3212" y="283"/>
                  </a:lnTo>
                  <a:close/>
                  <a:moveTo>
                    <a:pt x="3053" y="756"/>
                  </a:moveTo>
                  <a:cubicBezTo>
                    <a:pt x="3060" y="756"/>
                    <a:pt x="3066" y="756"/>
                    <a:pt x="3072" y="755"/>
                  </a:cubicBezTo>
                  <a:cubicBezTo>
                    <a:pt x="3124" y="1013"/>
                    <a:pt x="3124" y="1013"/>
                    <a:pt x="3124" y="1013"/>
                  </a:cubicBezTo>
                  <a:cubicBezTo>
                    <a:pt x="2381" y="1221"/>
                    <a:pt x="2381" y="1221"/>
                    <a:pt x="2381" y="1221"/>
                  </a:cubicBezTo>
                  <a:cubicBezTo>
                    <a:pt x="2374" y="1198"/>
                    <a:pt x="2361" y="1177"/>
                    <a:pt x="2345" y="1160"/>
                  </a:cubicBezTo>
                  <a:cubicBezTo>
                    <a:pt x="2915" y="584"/>
                    <a:pt x="2915" y="584"/>
                    <a:pt x="2915" y="584"/>
                  </a:cubicBezTo>
                  <a:cubicBezTo>
                    <a:pt x="2978" y="621"/>
                    <a:pt x="2978" y="621"/>
                    <a:pt x="2978" y="621"/>
                  </a:cubicBezTo>
                  <a:cubicBezTo>
                    <a:pt x="2972" y="633"/>
                    <a:pt x="2968" y="646"/>
                    <a:pt x="2967" y="660"/>
                  </a:cubicBezTo>
                  <a:cubicBezTo>
                    <a:pt x="2965" y="711"/>
                    <a:pt x="3004" y="754"/>
                    <a:pt x="3053" y="756"/>
                  </a:cubicBezTo>
                  <a:close/>
                  <a:moveTo>
                    <a:pt x="2585" y="336"/>
                  </a:moveTo>
                  <a:cubicBezTo>
                    <a:pt x="2585" y="333"/>
                    <a:pt x="2585" y="331"/>
                    <a:pt x="2585" y="328"/>
                  </a:cubicBezTo>
                  <a:cubicBezTo>
                    <a:pt x="3202" y="284"/>
                    <a:pt x="3202" y="284"/>
                    <a:pt x="3202" y="284"/>
                  </a:cubicBezTo>
                  <a:cubicBezTo>
                    <a:pt x="2914" y="575"/>
                    <a:pt x="2914" y="575"/>
                    <a:pt x="2914" y="575"/>
                  </a:cubicBezTo>
                  <a:cubicBezTo>
                    <a:pt x="2575" y="375"/>
                    <a:pt x="2575" y="375"/>
                    <a:pt x="2575" y="375"/>
                  </a:cubicBezTo>
                  <a:cubicBezTo>
                    <a:pt x="2581" y="363"/>
                    <a:pt x="2585" y="350"/>
                    <a:pt x="2585" y="336"/>
                  </a:cubicBezTo>
                  <a:close/>
                  <a:moveTo>
                    <a:pt x="2279" y="1120"/>
                  </a:moveTo>
                  <a:cubicBezTo>
                    <a:pt x="2473" y="421"/>
                    <a:pt x="2473" y="421"/>
                    <a:pt x="2473" y="421"/>
                  </a:cubicBezTo>
                  <a:cubicBezTo>
                    <a:pt x="2479" y="422"/>
                    <a:pt x="2484" y="423"/>
                    <a:pt x="2490" y="423"/>
                  </a:cubicBezTo>
                  <a:cubicBezTo>
                    <a:pt x="2524" y="425"/>
                    <a:pt x="2554" y="408"/>
                    <a:pt x="2571" y="381"/>
                  </a:cubicBezTo>
                  <a:cubicBezTo>
                    <a:pt x="2909" y="580"/>
                    <a:pt x="2909" y="580"/>
                    <a:pt x="2909" y="580"/>
                  </a:cubicBezTo>
                  <a:cubicBezTo>
                    <a:pt x="2340" y="1155"/>
                    <a:pt x="2340" y="1155"/>
                    <a:pt x="2340" y="1155"/>
                  </a:cubicBezTo>
                  <a:cubicBezTo>
                    <a:pt x="2323" y="1139"/>
                    <a:pt x="2302" y="1127"/>
                    <a:pt x="2279" y="1120"/>
                  </a:cubicBezTo>
                  <a:close/>
                  <a:moveTo>
                    <a:pt x="3184" y="1316"/>
                  </a:moveTo>
                  <a:cubicBezTo>
                    <a:pt x="3146" y="1325"/>
                    <a:pt x="3116" y="1359"/>
                    <a:pt x="3114" y="1400"/>
                  </a:cubicBezTo>
                  <a:cubicBezTo>
                    <a:pt x="3114" y="1410"/>
                    <a:pt x="3115" y="1419"/>
                    <a:pt x="3117" y="1428"/>
                  </a:cubicBezTo>
                  <a:cubicBezTo>
                    <a:pt x="2527" y="1616"/>
                    <a:pt x="2527" y="1616"/>
                    <a:pt x="2527" y="1616"/>
                  </a:cubicBezTo>
                  <a:cubicBezTo>
                    <a:pt x="2334" y="1381"/>
                    <a:pt x="2334" y="1381"/>
                    <a:pt x="2334" y="1381"/>
                  </a:cubicBezTo>
                  <a:cubicBezTo>
                    <a:pt x="2365" y="1355"/>
                    <a:pt x="2385" y="1317"/>
                    <a:pt x="2388" y="1273"/>
                  </a:cubicBezTo>
                  <a:cubicBezTo>
                    <a:pt x="2388" y="1258"/>
                    <a:pt x="2387" y="1243"/>
                    <a:pt x="2383" y="1228"/>
                  </a:cubicBezTo>
                  <a:cubicBezTo>
                    <a:pt x="3125" y="1020"/>
                    <a:pt x="3125" y="1020"/>
                    <a:pt x="3125" y="1020"/>
                  </a:cubicBezTo>
                  <a:lnTo>
                    <a:pt x="3184" y="1316"/>
                  </a:lnTo>
                  <a:close/>
                  <a:moveTo>
                    <a:pt x="3661" y="816"/>
                  </a:moveTo>
                  <a:cubicBezTo>
                    <a:pt x="3661" y="831"/>
                    <a:pt x="3662" y="847"/>
                    <a:pt x="3666" y="861"/>
                  </a:cubicBezTo>
                  <a:cubicBezTo>
                    <a:pt x="3131" y="1011"/>
                    <a:pt x="3131" y="1011"/>
                    <a:pt x="3131" y="1011"/>
                  </a:cubicBezTo>
                  <a:cubicBezTo>
                    <a:pt x="3079" y="754"/>
                    <a:pt x="3079" y="754"/>
                    <a:pt x="3079" y="754"/>
                  </a:cubicBezTo>
                  <a:cubicBezTo>
                    <a:pt x="3118" y="745"/>
                    <a:pt x="3148" y="711"/>
                    <a:pt x="3150" y="669"/>
                  </a:cubicBezTo>
                  <a:cubicBezTo>
                    <a:pt x="3150" y="667"/>
                    <a:pt x="3150" y="666"/>
                    <a:pt x="3150" y="664"/>
                  </a:cubicBezTo>
                  <a:cubicBezTo>
                    <a:pt x="3334" y="657"/>
                    <a:pt x="3334" y="657"/>
                    <a:pt x="3334" y="657"/>
                  </a:cubicBezTo>
                  <a:cubicBezTo>
                    <a:pt x="3337" y="686"/>
                    <a:pt x="3361" y="710"/>
                    <a:pt x="3392" y="712"/>
                  </a:cubicBezTo>
                  <a:cubicBezTo>
                    <a:pt x="3425" y="713"/>
                    <a:pt x="3454" y="687"/>
                    <a:pt x="3456" y="654"/>
                  </a:cubicBezTo>
                  <a:cubicBezTo>
                    <a:pt x="3458" y="620"/>
                    <a:pt x="3431" y="591"/>
                    <a:pt x="3398" y="590"/>
                  </a:cubicBezTo>
                  <a:cubicBezTo>
                    <a:pt x="3364" y="588"/>
                    <a:pt x="3336" y="614"/>
                    <a:pt x="3334" y="648"/>
                  </a:cubicBezTo>
                  <a:cubicBezTo>
                    <a:pt x="3334" y="648"/>
                    <a:pt x="3334" y="649"/>
                    <a:pt x="3334" y="650"/>
                  </a:cubicBezTo>
                  <a:cubicBezTo>
                    <a:pt x="3150" y="657"/>
                    <a:pt x="3150" y="657"/>
                    <a:pt x="3150" y="657"/>
                  </a:cubicBezTo>
                  <a:cubicBezTo>
                    <a:pt x="3148" y="638"/>
                    <a:pt x="3140" y="620"/>
                    <a:pt x="3128" y="605"/>
                  </a:cubicBezTo>
                  <a:cubicBezTo>
                    <a:pt x="3440" y="322"/>
                    <a:pt x="3440" y="322"/>
                    <a:pt x="3440" y="322"/>
                  </a:cubicBezTo>
                  <a:cubicBezTo>
                    <a:pt x="3455" y="339"/>
                    <a:pt x="3477" y="349"/>
                    <a:pt x="3501" y="350"/>
                  </a:cubicBezTo>
                  <a:cubicBezTo>
                    <a:pt x="3517" y="351"/>
                    <a:pt x="3533" y="348"/>
                    <a:pt x="3546" y="341"/>
                  </a:cubicBezTo>
                  <a:cubicBezTo>
                    <a:pt x="3738" y="691"/>
                    <a:pt x="3738" y="691"/>
                    <a:pt x="3738" y="691"/>
                  </a:cubicBezTo>
                  <a:cubicBezTo>
                    <a:pt x="3694" y="716"/>
                    <a:pt x="3664" y="762"/>
                    <a:pt x="3661" y="816"/>
                  </a:cubicBezTo>
                  <a:close/>
                  <a:moveTo>
                    <a:pt x="3744" y="688"/>
                  </a:moveTo>
                  <a:cubicBezTo>
                    <a:pt x="3552" y="338"/>
                    <a:pt x="3552" y="338"/>
                    <a:pt x="3552" y="338"/>
                  </a:cubicBezTo>
                  <a:cubicBezTo>
                    <a:pt x="3570" y="327"/>
                    <a:pt x="3584" y="311"/>
                    <a:pt x="3591" y="291"/>
                  </a:cubicBezTo>
                  <a:cubicBezTo>
                    <a:pt x="3729" y="338"/>
                    <a:pt x="3729" y="338"/>
                    <a:pt x="3729" y="338"/>
                  </a:cubicBezTo>
                  <a:cubicBezTo>
                    <a:pt x="3785" y="674"/>
                    <a:pt x="3785" y="674"/>
                    <a:pt x="3785" y="674"/>
                  </a:cubicBezTo>
                  <a:cubicBezTo>
                    <a:pt x="3771" y="677"/>
                    <a:pt x="3757" y="681"/>
                    <a:pt x="3744" y="688"/>
                  </a:cubicBezTo>
                  <a:close/>
                </a:path>
              </a:pathLst>
            </a:custGeom>
            <a:gradFill>
              <a:gsLst>
                <a:gs pos="0">
                  <a:srgbClr val="FFFFB4">
                    <a:alpha val="0"/>
                  </a:srgbClr>
                </a:gs>
                <a:gs pos="50000">
                  <a:srgbClr val="FFFFB4">
                    <a:alpha val="20000"/>
                  </a:srgbClr>
                </a:gs>
                <a:gs pos="100000">
                  <a:srgbClr val="FFFFB4">
                    <a:alpha val="35000"/>
                  </a:srgbClr>
                </a:gs>
              </a:gsLst>
              <a:lin ang="0" scaled="0"/>
            </a:gradFill>
            <a:ln>
              <a:noFill/>
            </a:ln>
          </p:spPr>
          <p:txBody>
            <a:bodyPr vert="horz" wrap="square" lIns="121899" tIns="60949" rIns="121899" bIns="60949" numCol="1" anchor="t" anchorCtr="0" compatLnSpc="1">
              <a:prstTxWarp prst="textNoShape">
                <a:avLst/>
              </a:prstTxWarp>
            </a:bodyPr>
            <a:lstStyle/>
            <a:p>
              <a:endParaRPr lang="en-US" noProof="0" dirty="0"/>
            </a:p>
          </p:txBody>
        </p:sp>
      </p:grpSp>
      <p:sp>
        <p:nvSpPr>
          <p:cNvPr id="2" name="Title 1"/>
          <p:cNvSpPr>
            <a:spLocks noGrp="1"/>
          </p:cNvSpPr>
          <p:nvPr>
            <p:ph type="ctrTitle"/>
          </p:nvPr>
        </p:nvSpPr>
        <p:spPr bwMode="gray">
          <a:xfrm>
            <a:off x="588961" y="1845000"/>
            <a:ext cx="10979152" cy="1324800"/>
          </a:xfrm>
        </p:spPr>
        <p:txBody>
          <a:bodyPr wrap="square" lIns="0" tIns="0" rIns="0" bIns="0" anchor="b" anchorCtr="0">
            <a:noAutofit/>
          </a:bodyPr>
          <a:lstStyle>
            <a:lvl1pPr algn="l">
              <a:defRPr sz="3600" baseline="0">
                <a:solidFill>
                  <a:schemeClr val="bg1"/>
                </a:solidFill>
              </a:defRPr>
            </a:lvl1pPr>
          </a:lstStyle>
          <a:p>
            <a:r>
              <a:rPr lang="en-US" noProof="0" dirty="0"/>
              <a:t>Click to edit Master title style</a:t>
            </a:r>
          </a:p>
        </p:txBody>
      </p:sp>
      <p:sp>
        <p:nvSpPr>
          <p:cNvPr id="13" name="Subtitle 2"/>
          <p:cNvSpPr>
            <a:spLocks noGrp="1"/>
          </p:cNvSpPr>
          <p:nvPr>
            <p:ph type="subTitle" idx="1"/>
          </p:nvPr>
        </p:nvSpPr>
        <p:spPr bwMode="gray">
          <a:xfrm>
            <a:off x="588964" y="3481200"/>
            <a:ext cx="10979150" cy="1014096"/>
          </a:xfrm>
          <a:prstGeom prst="rect">
            <a:avLst/>
          </a:prstGeom>
        </p:spPr>
        <p:txBody>
          <a:bodyPr lIns="0" tIns="0" rIns="0" bIns="0" anchor="t" anchorCtr="0">
            <a:noAutofit/>
          </a:bodyPr>
          <a:lstStyle>
            <a:lvl1pPr marL="0" indent="0" algn="l">
              <a:buNone/>
              <a:defRPr sz="2400" b="1">
                <a:solidFill>
                  <a:schemeClr val="bg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
        <p:nvSpPr>
          <p:cNvPr id="9"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10"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1"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extLst>
      <p:ext uri="{BB962C8B-B14F-4D97-AF65-F5344CB8AC3E}">
        <p14:creationId xmlns:p14="http://schemas.microsoft.com/office/powerpoint/2010/main" val="3819737983"/>
      </p:ext>
    </p:extLst>
  </p:cSld>
  <p:clrMapOvr>
    <a:masterClrMapping/>
  </p:clrMapOvr>
  <p:extLst mod="1">
    <p:ext uri="{DCECCB84-F9BA-43D5-87BE-67443E8EF086}">
      <p15:sldGuideLst xmlns:p15="http://schemas.microsoft.com/office/powerpoint/2012/main">
        <p15:guide id="1" pos="343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image">
    <p:spTree>
      <p:nvGrpSpPr>
        <p:cNvPr id="1" name=""/>
        <p:cNvGrpSpPr/>
        <p:nvPr/>
      </p:nvGrpSpPr>
      <p:grpSpPr>
        <a:xfrm>
          <a:off x="0" y="0"/>
          <a:ext cx="0" cy="0"/>
          <a:chOff x="0" y="0"/>
          <a:chExt cx="0" cy="0"/>
        </a:xfrm>
      </p:grpSpPr>
      <p:sp>
        <p:nvSpPr>
          <p:cNvPr id="21" name="Picture Placeholder 20"/>
          <p:cNvSpPr>
            <a:spLocks noGrp="1"/>
          </p:cNvSpPr>
          <p:nvPr>
            <p:ph type="pic" sz="quarter" idx="14"/>
          </p:nvPr>
        </p:nvSpPr>
        <p:spPr>
          <a:xfrm>
            <a:off x="6350001" y="1268413"/>
            <a:ext cx="5218112" cy="5113337"/>
          </a:xfrm>
          <a:prstGeom prst="rect">
            <a:avLst/>
          </a:prstGeom>
        </p:spPr>
        <p:txBody>
          <a:bodyPr lIns="0" tIns="0" rIns="0" bIns="0">
            <a:normAutofit/>
          </a:bodyPr>
          <a:lstStyle>
            <a:lvl1pPr>
              <a:spcBef>
                <a:spcPts val="500"/>
              </a:spcBef>
              <a:buNone/>
              <a:defRPr lang="en-GB" sz="2000" kern="1200" baseline="0" noProof="0" dirty="0" smtClean="0">
                <a:solidFill>
                  <a:schemeClr val="tx1"/>
                </a:solidFill>
                <a:latin typeface="Arial" pitchFamily="34" charset="0"/>
                <a:ea typeface="+mn-ea"/>
                <a:cs typeface="+mn-cs"/>
              </a:defRPr>
            </a:lvl1pPr>
          </a:lstStyle>
          <a:p>
            <a:r>
              <a:rPr lang="en-US" dirty="0"/>
              <a:t>Click icon to add picture</a:t>
            </a:r>
          </a:p>
        </p:txBody>
      </p:sp>
      <p:sp>
        <p:nvSpPr>
          <p:cNvPr id="10" name="Title Placeholder 1"/>
          <p:cNvSpPr>
            <a:spLocks noGrp="1"/>
          </p:cNvSpPr>
          <p:nvPr>
            <p:ph type="title"/>
          </p:nvPr>
        </p:nvSpPr>
        <p:spPr>
          <a:xfrm>
            <a:off x="596901" y="185739"/>
            <a:ext cx="9999662" cy="920750"/>
          </a:xfrm>
          <a:prstGeom prst="rect">
            <a:avLst/>
          </a:prstGeom>
        </p:spPr>
        <p:txBody>
          <a:bodyPr vert="horz" lIns="0" tIns="0" rIns="0" bIns="0" rtlCol="0" anchor="ctr" anchorCtr="0">
            <a:normAutofit/>
          </a:bodyPr>
          <a:lstStyle/>
          <a:p>
            <a:r>
              <a:rPr lang="en-US" noProof="0" dirty="0"/>
              <a:t>Click to edit Master title style</a:t>
            </a:r>
          </a:p>
        </p:txBody>
      </p:sp>
      <p:sp>
        <p:nvSpPr>
          <p:cNvPr id="11" name="Content Placeholder 20"/>
          <p:cNvSpPr>
            <a:spLocks noGrp="1"/>
          </p:cNvSpPr>
          <p:nvPr>
            <p:ph sz="quarter" idx="17"/>
          </p:nvPr>
        </p:nvSpPr>
        <p:spPr>
          <a:xfrm>
            <a:off x="599019" y="1268413"/>
            <a:ext cx="5274734" cy="5105039"/>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7"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2"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ultiple Image">
    <p:spTree>
      <p:nvGrpSpPr>
        <p:cNvPr id="1" name=""/>
        <p:cNvGrpSpPr/>
        <p:nvPr/>
      </p:nvGrpSpPr>
      <p:grpSpPr>
        <a:xfrm>
          <a:off x="0" y="0"/>
          <a:ext cx="0" cy="0"/>
          <a:chOff x="0" y="0"/>
          <a:chExt cx="0" cy="0"/>
        </a:xfrm>
      </p:grpSpPr>
      <p:sp>
        <p:nvSpPr>
          <p:cNvPr id="21" name="Picture Placeholder 20"/>
          <p:cNvSpPr>
            <a:spLocks noGrp="1"/>
          </p:cNvSpPr>
          <p:nvPr>
            <p:ph type="pic" sz="quarter" idx="14"/>
          </p:nvPr>
        </p:nvSpPr>
        <p:spPr>
          <a:xfrm>
            <a:off x="596902" y="1268413"/>
            <a:ext cx="3440973" cy="319848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a:t>Click icon to add picture</a:t>
            </a:r>
          </a:p>
        </p:txBody>
      </p:sp>
      <p:sp>
        <p:nvSpPr>
          <p:cNvPr id="11" name="Picture Placeholder 20"/>
          <p:cNvSpPr>
            <a:spLocks noGrp="1"/>
          </p:cNvSpPr>
          <p:nvPr>
            <p:ph type="pic" sz="quarter" idx="15"/>
          </p:nvPr>
        </p:nvSpPr>
        <p:spPr>
          <a:xfrm>
            <a:off x="4307092" y="1268413"/>
            <a:ext cx="3503045" cy="319848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a:t>Click icon to add picture</a:t>
            </a:r>
          </a:p>
        </p:txBody>
      </p:sp>
      <p:sp>
        <p:nvSpPr>
          <p:cNvPr id="12" name="Picture Placeholder 20"/>
          <p:cNvSpPr>
            <a:spLocks noGrp="1"/>
          </p:cNvSpPr>
          <p:nvPr>
            <p:ph type="pic" sz="quarter" idx="16"/>
          </p:nvPr>
        </p:nvSpPr>
        <p:spPr>
          <a:xfrm>
            <a:off x="8079356" y="1268413"/>
            <a:ext cx="3488757" cy="319848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a:t>Click icon to add picture</a:t>
            </a:r>
          </a:p>
        </p:txBody>
      </p:sp>
      <p:sp>
        <p:nvSpPr>
          <p:cNvPr id="14" name="Title Placeholder 1"/>
          <p:cNvSpPr>
            <a:spLocks noGrp="1"/>
          </p:cNvSpPr>
          <p:nvPr>
            <p:ph type="title"/>
          </p:nvPr>
        </p:nvSpPr>
        <p:spPr>
          <a:xfrm>
            <a:off x="596901" y="185739"/>
            <a:ext cx="9999662" cy="920750"/>
          </a:xfrm>
          <a:prstGeom prst="rect">
            <a:avLst/>
          </a:prstGeom>
        </p:spPr>
        <p:txBody>
          <a:bodyPr vert="horz" lIns="0" tIns="0" rIns="0" bIns="0" rtlCol="0" anchor="ctr" anchorCtr="0">
            <a:normAutofit/>
          </a:bodyPr>
          <a:lstStyle/>
          <a:p>
            <a:r>
              <a:rPr lang="en-US" noProof="0" dirty="0"/>
              <a:t>Click to edit Master title style</a:t>
            </a:r>
          </a:p>
        </p:txBody>
      </p:sp>
      <p:sp>
        <p:nvSpPr>
          <p:cNvPr id="15" name="Content Placeholder 20"/>
          <p:cNvSpPr>
            <a:spLocks noGrp="1"/>
          </p:cNvSpPr>
          <p:nvPr>
            <p:ph sz="quarter" idx="17" hasCustomPrompt="1"/>
          </p:nvPr>
        </p:nvSpPr>
        <p:spPr>
          <a:xfrm>
            <a:off x="596900" y="4614043"/>
            <a:ext cx="3442838" cy="1767708"/>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0"/>
          <p:cNvSpPr>
            <a:spLocks noGrp="1"/>
          </p:cNvSpPr>
          <p:nvPr>
            <p:ph sz="quarter" idx="22" hasCustomPrompt="1"/>
          </p:nvPr>
        </p:nvSpPr>
        <p:spPr>
          <a:xfrm>
            <a:off x="4310891" y="4614042"/>
            <a:ext cx="3495629" cy="1767708"/>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0"/>
          <p:cNvSpPr>
            <a:spLocks noGrp="1"/>
          </p:cNvSpPr>
          <p:nvPr>
            <p:ph sz="quarter" idx="23" hasCustomPrompt="1"/>
          </p:nvPr>
        </p:nvSpPr>
        <p:spPr>
          <a:xfrm>
            <a:off x="8088574" y="4614042"/>
            <a:ext cx="3479539" cy="1767708"/>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18"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20"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sp>
        <p:nvSpPr>
          <p:cNvPr id="21" name="Picture Placeholder 20"/>
          <p:cNvSpPr>
            <a:spLocks noGrp="1"/>
          </p:cNvSpPr>
          <p:nvPr>
            <p:ph type="pic" sz="quarter" idx="14"/>
          </p:nvPr>
        </p:nvSpPr>
        <p:spPr>
          <a:xfrm>
            <a:off x="596902" y="1268413"/>
            <a:ext cx="10971212" cy="3517911"/>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a:t>Click icon to add picture</a:t>
            </a:r>
          </a:p>
        </p:txBody>
      </p:sp>
      <p:sp>
        <p:nvSpPr>
          <p:cNvPr id="10" name="Title Placeholder 1"/>
          <p:cNvSpPr>
            <a:spLocks noGrp="1"/>
          </p:cNvSpPr>
          <p:nvPr>
            <p:ph type="title"/>
          </p:nvPr>
        </p:nvSpPr>
        <p:spPr>
          <a:xfrm>
            <a:off x="596901" y="185739"/>
            <a:ext cx="9999662" cy="920750"/>
          </a:xfrm>
          <a:prstGeom prst="rect">
            <a:avLst/>
          </a:prstGeom>
        </p:spPr>
        <p:txBody>
          <a:bodyPr vert="horz" lIns="0" tIns="0" rIns="0" bIns="0" rtlCol="0" anchor="ctr" anchorCtr="0">
            <a:normAutofit/>
          </a:bodyPr>
          <a:lstStyle/>
          <a:p>
            <a:r>
              <a:rPr lang="en-US" noProof="0" dirty="0"/>
              <a:t>Click to edit Master title style</a:t>
            </a:r>
          </a:p>
        </p:txBody>
      </p:sp>
      <p:sp>
        <p:nvSpPr>
          <p:cNvPr id="11" name="Content Placeholder 20"/>
          <p:cNvSpPr>
            <a:spLocks noGrp="1"/>
          </p:cNvSpPr>
          <p:nvPr>
            <p:ph sz="quarter" idx="17" hasCustomPrompt="1"/>
          </p:nvPr>
        </p:nvSpPr>
        <p:spPr>
          <a:xfrm>
            <a:off x="596901" y="5016527"/>
            <a:ext cx="10971212" cy="1365223"/>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text styles</a:t>
            </a:r>
          </a:p>
          <a:p>
            <a:pPr lvl="1"/>
            <a:r>
              <a:rPr lang="en-US" dirty="0"/>
              <a:t>Second level</a:t>
            </a:r>
          </a:p>
          <a:p>
            <a:pPr lvl="2"/>
            <a:r>
              <a:rPr lang="en-US" dirty="0"/>
              <a:t>Third level</a:t>
            </a:r>
          </a:p>
        </p:txBody>
      </p:sp>
      <p:sp>
        <p:nvSpPr>
          <p:cNvPr id="8"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7"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2"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side small graphic ">
    <p:spTree>
      <p:nvGrpSpPr>
        <p:cNvPr id="1" name=""/>
        <p:cNvGrpSpPr/>
        <p:nvPr/>
      </p:nvGrpSpPr>
      <p:grpSpPr>
        <a:xfrm>
          <a:off x="0" y="0"/>
          <a:ext cx="0" cy="0"/>
          <a:chOff x="0" y="0"/>
          <a:chExt cx="0" cy="0"/>
        </a:xfrm>
      </p:grpSpPr>
      <p:sp>
        <p:nvSpPr>
          <p:cNvPr id="14" name="Content Placeholder 20"/>
          <p:cNvSpPr>
            <a:spLocks noGrp="1"/>
          </p:cNvSpPr>
          <p:nvPr>
            <p:ph sz="quarter" idx="17"/>
          </p:nvPr>
        </p:nvSpPr>
        <p:spPr>
          <a:xfrm>
            <a:off x="599018" y="1266825"/>
            <a:ext cx="8348133" cy="5114925"/>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Placeholder 1"/>
          <p:cNvSpPr>
            <a:spLocks noGrp="1"/>
          </p:cNvSpPr>
          <p:nvPr>
            <p:ph type="title"/>
          </p:nvPr>
        </p:nvSpPr>
        <p:spPr>
          <a:xfrm>
            <a:off x="596901" y="185739"/>
            <a:ext cx="9999662" cy="920750"/>
          </a:xfrm>
          <a:prstGeom prst="rect">
            <a:avLst/>
          </a:prstGeom>
        </p:spPr>
        <p:txBody>
          <a:bodyPr vert="horz" lIns="0" tIns="0" rIns="0" bIns="0" rtlCol="0" anchor="ctr" anchorCtr="0">
            <a:normAutofit/>
          </a:bodyPr>
          <a:lstStyle/>
          <a:p>
            <a:r>
              <a:rPr lang="en-US" noProof="0" dirty="0"/>
              <a:t>Click to edit Master title style</a:t>
            </a:r>
          </a:p>
        </p:txBody>
      </p:sp>
      <p:sp>
        <p:nvSpPr>
          <p:cNvPr id="12" name="Picture Placeholder 11"/>
          <p:cNvSpPr>
            <a:spLocks noGrp="1"/>
          </p:cNvSpPr>
          <p:nvPr>
            <p:ph type="pic" sz="quarter" idx="23" hasCustomPrompt="1"/>
          </p:nvPr>
        </p:nvSpPr>
        <p:spPr>
          <a:xfrm>
            <a:off x="9139768" y="1268413"/>
            <a:ext cx="2428345" cy="5113337"/>
          </a:xfrm>
          <a:prstGeom prst="rect">
            <a:avLst/>
          </a:prstGeom>
        </p:spPr>
        <p:txBody>
          <a:bodyPr lIns="0" tIns="0" rIns="0" bIns="0"/>
          <a:lstStyle>
            <a:lvl1pPr marL="179388" indent="-179388">
              <a:buFont typeface="Arial" pitchFamily="34" charset="0"/>
              <a:buNone/>
              <a:defRPr lang="en-AU" sz="1600" kern="1200" dirty="0" smtClean="0">
                <a:solidFill>
                  <a:schemeClr val="tx1"/>
                </a:solidFill>
                <a:latin typeface="Arial" pitchFamily="34" charset="0"/>
                <a:ea typeface="+mn-ea"/>
                <a:cs typeface="+mn-cs"/>
              </a:defRPr>
            </a:lvl1pPr>
          </a:lstStyle>
          <a:p>
            <a:r>
              <a:rPr lang="en-US" dirty="0"/>
              <a:t>Text</a:t>
            </a:r>
          </a:p>
        </p:txBody>
      </p:sp>
      <p:sp>
        <p:nvSpPr>
          <p:cNvPr id="8"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7"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0"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icture">
    <p:spTree>
      <p:nvGrpSpPr>
        <p:cNvPr id="1" name=""/>
        <p:cNvGrpSpPr/>
        <p:nvPr/>
      </p:nvGrpSpPr>
      <p:grpSpPr>
        <a:xfrm>
          <a:off x="0" y="0"/>
          <a:ext cx="0" cy="0"/>
          <a:chOff x="0" y="0"/>
          <a:chExt cx="0" cy="0"/>
        </a:xfrm>
      </p:grpSpPr>
      <p:sp>
        <p:nvSpPr>
          <p:cNvPr id="11" name="Title Placeholder 1"/>
          <p:cNvSpPr>
            <a:spLocks noGrp="1"/>
          </p:cNvSpPr>
          <p:nvPr>
            <p:ph type="title"/>
          </p:nvPr>
        </p:nvSpPr>
        <p:spPr>
          <a:xfrm>
            <a:off x="596901" y="185739"/>
            <a:ext cx="9999662" cy="920750"/>
          </a:xfrm>
          <a:prstGeom prst="rect">
            <a:avLst/>
          </a:prstGeom>
        </p:spPr>
        <p:txBody>
          <a:bodyPr vert="horz" lIns="0" tIns="0" rIns="0" bIns="0" rtlCol="0" anchor="ctr" anchorCtr="0">
            <a:normAutofit/>
          </a:bodyPr>
          <a:lstStyle/>
          <a:p>
            <a:r>
              <a:rPr lang="en-US" noProof="0" dirty="0"/>
              <a:t>Click to edit Master title style</a:t>
            </a:r>
          </a:p>
        </p:txBody>
      </p:sp>
      <p:sp>
        <p:nvSpPr>
          <p:cNvPr id="12" name="Content Placeholder 20"/>
          <p:cNvSpPr>
            <a:spLocks noGrp="1"/>
          </p:cNvSpPr>
          <p:nvPr>
            <p:ph sz="quarter" idx="17"/>
          </p:nvPr>
        </p:nvSpPr>
        <p:spPr>
          <a:xfrm>
            <a:off x="599019" y="2322788"/>
            <a:ext cx="5246225" cy="4058962"/>
          </a:xfrm>
          <a:prstGeom prst="rect">
            <a:avLst/>
          </a:prstGeom>
        </p:spPr>
        <p:txBody>
          <a:bodyPr lIns="0" tIns="0" rIns="0" bIns="0">
            <a:noAutofit/>
          </a:bodyPr>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0"/>
          <p:cNvSpPr>
            <a:spLocks noGrp="1"/>
          </p:cNvSpPr>
          <p:nvPr>
            <p:ph sz="quarter" idx="23"/>
          </p:nvPr>
        </p:nvSpPr>
        <p:spPr>
          <a:xfrm>
            <a:off x="6321888" y="2322788"/>
            <a:ext cx="5246225" cy="4058962"/>
          </a:xfrm>
          <a:prstGeom prst="rect">
            <a:avLst/>
          </a:prstGeom>
        </p:spPr>
        <p:txBody>
          <a:bodyPr lIns="0" tIns="0" rIns="0" bIns="0">
            <a:noAutofit/>
          </a:bodyPr>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0"/>
          <p:cNvSpPr>
            <a:spLocks noGrp="1"/>
          </p:cNvSpPr>
          <p:nvPr>
            <p:ph sz="quarter" idx="24"/>
          </p:nvPr>
        </p:nvSpPr>
        <p:spPr>
          <a:xfrm>
            <a:off x="596900" y="1266825"/>
            <a:ext cx="10971213" cy="838200"/>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p:txBody>
      </p:sp>
      <p:sp>
        <p:nvSpPr>
          <p:cNvPr id="9"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8"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5"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9" name="Content Placeholder 2"/>
          <p:cNvSpPr>
            <a:spLocks noGrp="1"/>
          </p:cNvSpPr>
          <p:nvPr>
            <p:ph idx="1" hasCustomPrompt="1"/>
          </p:nvPr>
        </p:nvSpPr>
        <p:spPr>
          <a:xfrm>
            <a:off x="596901" y="1266825"/>
            <a:ext cx="10971212" cy="330332"/>
          </a:xfrm>
          <a:prstGeom prst="rect">
            <a:avLst/>
          </a:prstGeom>
        </p:spPr>
        <p:txBody>
          <a:bodyPr lIns="0" tIns="0" rIns="0" bIns="0">
            <a:normAutofit/>
          </a:bodyPr>
          <a:lstStyle>
            <a:lvl1pPr marL="0" indent="0">
              <a:spcBef>
                <a:spcPts val="600"/>
              </a:spcBef>
              <a:buSzPct val="120000"/>
              <a:buFont typeface="Arial" pitchFamily="34" charset="0"/>
              <a:buNone/>
              <a:defRPr sz="1600" baseline="0">
                <a:solidFill>
                  <a:schemeClr val="tx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dirty="0"/>
              <a:t>Click to enter text</a:t>
            </a:r>
          </a:p>
        </p:txBody>
      </p:sp>
      <p:sp>
        <p:nvSpPr>
          <p:cNvPr id="21" name="Picture Placeholder 20"/>
          <p:cNvSpPr>
            <a:spLocks noGrp="1"/>
          </p:cNvSpPr>
          <p:nvPr>
            <p:ph type="pic" sz="quarter" idx="14"/>
          </p:nvPr>
        </p:nvSpPr>
        <p:spPr>
          <a:xfrm>
            <a:off x="596902" y="1744719"/>
            <a:ext cx="10971212" cy="4637031"/>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a:t>Click icon to add picture</a:t>
            </a:r>
          </a:p>
        </p:txBody>
      </p:sp>
      <p:sp>
        <p:nvSpPr>
          <p:cNvPr id="10" name="Title Placeholder 1"/>
          <p:cNvSpPr>
            <a:spLocks noGrp="1"/>
          </p:cNvSpPr>
          <p:nvPr>
            <p:ph type="title"/>
          </p:nvPr>
        </p:nvSpPr>
        <p:spPr>
          <a:xfrm>
            <a:off x="596901" y="185739"/>
            <a:ext cx="9999662" cy="920750"/>
          </a:xfrm>
          <a:prstGeom prst="rect">
            <a:avLst/>
          </a:prstGeom>
        </p:spPr>
        <p:txBody>
          <a:bodyPr vert="horz" lIns="0" tIns="0" rIns="0" bIns="0" rtlCol="0" anchor="ctr" anchorCtr="0">
            <a:normAutofit/>
          </a:bodyPr>
          <a:lstStyle/>
          <a:p>
            <a:r>
              <a:rPr lang="en-US" noProof="0" dirty="0"/>
              <a:t>Click to edit Master title style</a:t>
            </a:r>
          </a:p>
        </p:txBody>
      </p:sp>
      <p:sp>
        <p:nvSpPr>
          <p:cNvPr id="8"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7"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1"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ation page">
    <p:spTree>
      <p:nvGrpSpPr>
        <p:cNvPr id="1" name=""/>
        <p:cNvGrpSpPr/>
        <p:nvPr/>
      </p:nvGrpSpPr>
      <p:grpSpPr>
        <a:xfrm>
          <a:off x="0" y="0"/>
          <a:ext cx="0" cy="0"/>
          <a:chOff x="0" y="0"/>
          <a:chExt cx="0" cy="0"/>
        </a:xfrm>
      </p:grpSpPr>
      <p:sp>
        <p:nvSpPr>
          <p:cNvPr id="2" name="Title 1"/>
          <p:cNvSpPr>
            <a:spLocks noGrp="1"/>
          </p:cNvSpPr>
          <p:nvPr>
            <p:ph type="ctrTitle"/>
          </p:nvPr>
        </p:nvSpPr>
        <p:spPr>
          <a:xfrm>
            <a:off x="596901" y="2984416"/>
            <a:ext cx="7496776" cy="1730375"/>
          </a:xfrm>
        </p:spPr>
        <p:txBody>
          <a:bodyPr wrap="square" lIns="0" tIns="0" rIns="0" bIns="0" anchor="t" anchorCtr="0">
            <a:normAutofit/>
          </a:bodyPr>
          <a:lstStyle>
            <a:lvl1pPr algn="l">
              <a:defRPr sz="3600" baseline="0">
                <a:solidFill>
                  <a:schemeClr val="tx2"/>
                </a:solidFill>
              </a:defRPr>
            </a:lvl1pPr>
          </a:lstStyle>
          <a:p>
            <a:r>
              <a:rPr lang="en-US" noProof="0" dirty="0"/>
              <a:t>Click to edit Master title style</a:t>
            </a:r>
          </a:p>
        </p:txBody>
      </p:sp>
      <p:sp>
        <p:nvSpPr>
          <p:cNvPr id="6"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911" t="30042" r="9955" b="-1797"/>
          <a:stretch/>
        </p:blipFill>
        <p:spPr>
          <a:xfrm>
            <a:off x="5808000" y="-13064"/>
            <a:ext cx="6379646" cy="3442063"/>
          </a:xfrm>
          <a:prstGeom prst="rect">
            <a:avLst/>
          </a:prstGeom>
        </p:spPr>
      </p:pic>
      <p:sp>
        <p:nvSpPr>
          <p:cNvPr id="9"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0"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ation page - 2">
    <p:spTree>
      <p:nvGrpSpPr>
        <p:cNvPr id="1" name=""/>
        <p:cNvGrpSpPr/>
        <p:nvPr/>
      </p:nvGrpSpPr>
      <p:grpSpPr>
        <a:xfrm>
          <a:off x="0" y="0"/>
          <a:ext cx="0" cy="0"/>
          <a:chOff x="0" y="0"/>
          <a:chExt cx="0" cy="0"/>
        </a:xfrm>
      </p:grpSpPr>
      <p:sp>
        <p:nvSpPr>
          <p:cNvPr id="6" name="Rectangle 5"/>
          <p:cNvSpPr/>
          <p:nvPr userDrawn="1"/>
        </p:nvSpPr>
        <p:spPr bwMode="gray">
          <a:xfrm>
            <a:off x="0" y="1477774"/>
            <a:ext cx="12192000" cy="2317016"/>
          </a:xfrm>
          <a:prstGeom prst="rect">
            <a:avLst/>
          </a:prstGeom>
          <a:gradFill>
            <a:gsLst>
              <a:gs pos="0">
                <a:schemeClr val="accent2"/>
              </a:gs>
              <a:gs pos="100000">
                <a:schemeClr val="accent1"/>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noProof="0" dirty="0"/>
          </a:p>
        </p:txBody>
      </p:sp>
      <p:sp>
        <p:nvSpPr>
          <p:cNvPr id="7" name="Freeform 6"/>
          <p:cNvSpPr>
            <a:spLocks noEditPoints="1"/>
          </p:cNvSpPr>
          <p:nvPr userDrawn="1"/>
        </p:nvSpPr>
        <p:spPr bwMode="gray">
          <a:xfrm>
            <a:off x="491665" y="1572786"/>
            <a:ext cx="755687" cy="594844"/>
          </a:xfrm>
          <a:custGeom>
            <a:avLst/>
            <a:gdLst>
              <a:gd name="T0" fmla="*/ 488 w 1342"/>
              <a:gd name="T1" fmla="*/ 1055 h 1055"/>
              <a:gd name="T2" fmla="*/ 0 w 1342"/>
              <a:gd name="T3" fmla="*/ 1055 h 1055"/>
              <a:gd name="T4" fmla="*/ 0 w 1342"/>
              <a:gd name="T5" fmla="*/ 707 h 1055"/>
              <a:gd name="T6" fmla="*/ 37 w 1342"/>
              <a:gd name="T7" fmla="*/ 372 h 1055"/>
              <a:gd name="T8" fmla="*/ 175 w 1342"/>
              <a:gd name="T9" fmla="*/ 153 h 1055"/>
              <a:gd name="T10" fmla="*/ 432 w 1342"/>
              <a:gd name="T11" fmla="*/ 0 h 1055"/>
              <a:gd name="T12" fmla="*/ 528 w 1342"/>
              <a:gd name="T13" fmla="*/ 202 h 1055"/>
              <a:gd name="T14" fmla="*/ 318 w 1342"/>
              <a:gd name="T15" fmla="*/ 337 h 1055"/>
              <a:gd name="T16" fmla="*/ 252 w 1342"/>
              <a:gd name="T17" fmla="*/ 568 h 1055"/>
              <a:gd name="T18" fmla="*/ 488 w 1342"/>
              <a:gd name="T19" fmla="*/ 568 h 1055"/>
              <a:gd name="T20" fmla="*/ 488 w 1342"/>
              <a:gd name="T21" fmla="*/ 1055 h 1055"/>
              <a:gd name="T22" fmla="*/ 1302 w 1342"/>
              <a:gd name="T23" fmla="*/ 1055 h 1055"/>
              <a:gd name="T24" fmla="*/ 814 w 1342"/>
              <a:gd name="T25" fmla="*/ 1055 h 1055"/>
              <a:gd name="T26" fmla="*/ 814 w 1342"/>
              <a:gd name="T27" fmla="*/ 707 h 1055"/>
              <a:gd name="T28" fmla="*/ 851 w 1342"/>
              <a:gd name="T29" fmla="*/ 372 h 1055"/>
              <a:gd name="T30" fmla="*/ 990 w 1342"/>
              <a:gd name="T31" fmla="*/ 153 h 1055"/>
              <a:gd name="T32" fmla="*/ 1246 w 1342"/>
              <a:gd name="T33" fmla="*/ 0 h 1055"/>
              <a:gd name="T34" fmla="*/ 1342 w 1342"/>
              <a:gd name="T35" fmla="*/ 202 h 1055"/>
              <a:gd name="T36" fmla="*/ 1132 w 1342"/>
              <a:gd name="T37" fmla="*/ 337 h 1055"/>
              <a:gd name="T38" fmla="*/ 1066 w 1342"/>
              <a:gd name="T39" fmla="*/ 568 h 1055"/>
              <a:gd name="T40" fmla="*/ 1302 w 1342"/>
              <a:gd name="T41" fmla="*/ 568 h 1055"/>
              <a:gd name="T42" fmla="*/ 1302 w 1342"/>
              <a:gd name="T43" fmla="*/ 1055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2" h="1055">
                <a:moveTo>
                  <a:pt x="488" y="1055"/>
                </a:moveTo>
                <a:cubicBezTo>
                  <a:pt x="0" y="1055"/>
                  <a:pt x="0" y="1055"/>
                  <a:pt x="0" y="1055"/>
                </a:cubicBezTo>
                <a:cubicBezTo>
                  <a:pt x="0" y="707"/>
                  <a:pt x="0" y="707"/>
                  <a:pt x="0" y="707"/>
                </a:cubicBezTo>
                <a:cubicBezTo>
                  <a:pt x="0" y="565"/>
                  <a:pt x="12" y="454"/>
                  <a:pt x="37" y="372"/>
                </a:cubicBezTo>
                <a:cubicBezTo>
                  <a:pt x="62" y="291"/>
                  <a:pt x="108" y="218"/>
                  <a:pt x="175" y="153"/>
                </a:cubicBezTo>
                <a:cubicBezTo>
                  <a:pt x="242" y="88"/>
                  <a:pt x="328" y="37"/>
                  <a:pt x="432" y="0"/>
                </a:cubicBezTo>
                <a:cubicBezTo>
                  <a:pt x="528" y="202"/>
                  <a:pt x="528" y="202"/>
                  <a:pt x="528" y="202"/>
                </a:cubicBezTo>
                <a:cubicBezTo>
                  <a:pt x="430" y="234"/>
                  <a:pt x="361" y="279"/>
                  <a:pt x="318" y="337"/>
                </a:cubicBezTo>
                <a:cubicBezTo>
                  <a:pt x="276" y="395"/>
                  <a:pt x="254" y="472"/>
                  <a:pt x="252" y="568"/>
                </a:cubicBezTo>
                <a:cubicBezTo>
                  <a:pt x="488" y="568"/>
                  <a:pt x="488" y="568"/>
                  <a:pt x="488" y="568"/>
                </a:cubicBezTo>
                <a:lnTo>
                  <a:pt x="488" y="1055"/>
                </a:lnTo>
                <a:close/>
                <a:moveTo>
                  <a:pt x="1302" y="1055"/>
                </a:moveTo>
                <a:cubicBezTo>
                  <a:pt x="814" y="1055"/>
                  <a:pt x="814" y="1055"/>
                  <a:pt x="814" y="1055"/>
                </a:cubicBezTo>
                <a:cubicBezTo>
                  <a:pt x="814" y="707"/>
                  <a:pt x="814" y="707"/>
                  <a:pt x="814" y="707"/>
                </a:cubicBezTo>
                <a:cubicBezTo>
                  <a:pt x="814" y="564"/>
                  <a:pt x="826" y="453"/>
                  <a:pt x="851" y="372"/>
                </a:cubicBezTo>
                <a:cubicBezTo>
                  <a:pt x="876" y="291"/>
                  <a:pt x="922" y="218"/>
                  <a:pt x="990" y="153"/>
                </a:cubicBezTo>
                <a:cubicBezTo>
                  <a:pt x="1058" y="88"/>
                  <a:pt x="1143" y="37"/>
                  <a:pt x="1246" y="0"/>
                </a:cubicBezTo>
                <a:cubicBezTo>
                  <a:pt x="1342" y="202"/>
                  <a:pt x="1342" y="202"/>
                  <a:pt x="1342" y="202"/>
                </a:cubicBezTo>
                <a:cubicBezTo>
                  <a:pt x="1244" y="234"/>
                  <a:pt x="1175" y="279"/>
                  <a:pt x="1132" y="337"/>
                </a:cubicBezTo>
                <a:cubicBezTo>
                  <a:pt x="1090" y="395"/>
                  <a:pt x="1068" y="472"/>
                  <a:pt x="1066" y="568"/>
                </a:cubicBezTo>
                <a:cubicBezTo>
                  <a:pt x="1302" y="568"/>
                  <a:pt x="1302" y="568"/>
                  <a:pt x="1302" y="568"/>
                </a:cubicBezTo>
                <a:lnTo>
                  <a:pt x="1302" y="1055"/>
                </a:lnTo>
                <a:close/>
              </a:path>
            </a:pathLst>
          </a:custGeom>
          <a:solidFill>
            <a:srgbClr val="FFFFCC">
              <a:alpha val="20000"/>
            </a:srgbClr>
          </a:solidFill>
          <a:ln>
            <a:noFill/>
          </a:ln>
        </p:spPr>
        <p:txBody>
          <a:bodyPr vert="horz" wrap="square" lIns="121899" tIns="60949" rIns="121899" bIns="60949" numCol="1" anchor="t" anchorCtr="0" compatLnSpc="1">
            <a:prstTxWarp prst="textNoShape">
              <a:avLst/>
            </a:prstTxWarp>
          </a:bodyPr>
          <a:lstStyle/>
          <a:p>
            <a:endParaRPr lang="en-US" noProof="0" dirty="0"/>
          </a:p>
        </p:txBody>
      </p:sp>
      <p:sp>
        <p:nvSpPr>
          <p:cNvPr id="23" name="Title Placeholder 1"/>
          <p:cNvSpPr>
            <a:spLocks noGrp="1"/>
          </p:cNvSpPr>
          <p:nvPr>
            <p:ph type="title"/>
          </p:nvPr>
        </p:nvSpPr>
        <p:spPr>
          <a:xfrm>
            <a:off x="596901" y="185739"/>
            <a:ext cx="9989819" cy="920750"/>
          </a:xfrm>
          <a:prstGeom prst="rect">
            <a:avLst/>
          </a:prstGeom>
        </p:spPr>
        <p:txBody>
          <a:bodyPr vert="horz" lIns="0" tIns="0" rIns="0" bIns="0" rtlCol="0" anchor="ctr" anchorCtr="0">
            <a:normAutofit/>
          </a:bodyPr>
          <a:lstStyle/>
          <a:p>
            <a:r>
              <a:rPr lang="en-US" noProof="0" dirty="0"/>
              <a:t>Click to edit Master title style</a:t>
            </a:r>
          </a:p>
        </p:txBody>
      </p:sp>
      <p:sp>
        <p:nvSpPr>
          <p:cNvPr id="21" name="Content Placeholder 20"/>
          <p:cNvSpPr>
            <a:spLocks noGrp="1"/>
          </p:cNvSpPr>
          <p:nvPr>
            <p:ph sz="quarter" idx="17"/>
          </p:nvPr>
        </p:nvSpPr>
        <p:spPr bwMode="white">
          <a:xfrm>
            <a:off x="599018" y="1845001"/>
            <a:ext cx="10969095" cy="1800000"/>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400" b="1" i="1">
                <a:solidFill>
                  <a:schemeClr val="bg1"/>
                </a:solidFill>
                <a:latin typeface="Arial" pitchFamily="34" charset="0"/>
              </a:defRPr>
            </a:lvl1pPr>
            <a:lvl2pPr marL="0" indent="0">
              <a:spcBef>
                <a:spcPts val="500"/>
              </a:spcBef>
              <a:buClr>
                <a:schemeClr val="bg1"/>
              </a:buClr>
              <a:buSzPct val="110000"/>
              <a:buFont typeface="Arial" pitchFamily="34" charset="0"/>
              <a:buNone/>
              <a:defRPr sz="1800" baseline="0">
                <a:solidFill>
                  <a:schemeClr val="bg1"/>
                </a:solidFill>
                <a:latin typeface="Arial" pitchFamily="34" charset="0"/>
              </a:defRPr>
            </a:lvl2pPr>
            <a:lvl3pPr marL="274638" indent="-274638">
              <a:spcBef>
                <a:spcPts val="500"/>
              </a:spcBef>
              <a:buClr>
                <a:schemeClr val="bg1"/>
              </a:buClr>
              <a:buSzPct val="110000"/>
              <a:buFont typeface="Arial" pitchFamily="34" charset="0"/>
              <a:buChar char="•"/>
              <a:defRPr sz="1800">
                <a:solidFill>
                  <a:schemeClr val="bg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p:txBody>
      </p:sp>
      <p:sp>
        <p:nvSpPr>
          <p:cNvPr id="10"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8" name="Content Placeholder 20"/>
          <p:cNvSpPr>
            <a:spLocks noGrp="1"/>
          </p:cNvSpPr>
          <p:nvPr>
            <p:ph sz="quarter" idx="18"/>
          </p:nvPr>
        </p:nvSpPr>
        <p:spPr>
          <a:xfrm>
            <a:off x="599018" y="4077000"/>
            <a:ext cx="10969095" cy="2304750"/>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2400" b="0" i="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1800" b="0" i="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800" b="0" i="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p:txBody>
      </p:sp>
      <p:sp>
        <p:nvSpPr>
          <p:cNvPr id="9"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2"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extLst>
      <p:ext uri="{BB962C8B-B14F-4D97-AF65-F5344CB8AC3E}">
        <p14:creationId xmlns:p14="http://schemas.microsoft.com/office/powerpoint/2010/main" val="15053354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912" t="78817" r="15641" b="-1796"/>
          <a:stretch/>
        </p:blipFill>
        <p:spPr>
          <a:xfrm>
            <a:off x="3432000" y="-13648"/>
            <a:ext cx="7609039" cy="1402384"/>
          </a:xfrm>
          <a:prstGeom prst="rect">
            <a:avLst/>
          </a:prstGeom>
        </p:spPr>
      </p:pic>
      <p:sp>
        <p:nvSpPr>
          <p:cNvPr id="10" name="Title Placeholder 1"/>
          <p:cNvSpPr>
            <a:spLocks noGrp="1"/>
          </p:cNvSpPr>
          <p:nvPr>
            <p:ph type="title"/>
          </p:nvPr>
        </p:nvSpPr>
        <p:spPr>
          <a:xfrm>
            <a:off x="596901" y="185739"/>
            <a:ext cx="9999662" cy="920750"/>
          </a:xfrm>
          <a:prstGeom prst="rect">
            <a:avLst/>
          </a:prstGeom>
        </p:spPr>
        <p:txBody>
          <a:bodyPr vert="horz" lIns="0" tIns="0" rIns="0" bIns="0" rtlCol="0" anchor="ctr" anchorCtr="0">
            <a:normAutofit/>
          </a:bodyPr>
          <a:lstStyle/>
          <a:p>
            <a:r>
              <a:rPr lang="en-US" noProof="0" dirty="0"/>
              <a:t>Click to edit Master title style</a:t>
            </a:r>
          </a:p>
        </p:txBody>
      </p:sp>
      <p:sp>
        <p:nvSpPr>
          <p:cNvPr id="11" name="Content Placeholder 20"/>
          <p:cNvSpPr>
            <a:spLocks noGrp="1"/>
          </p:cNvSpPr>
          <p:nvPr>
            <p:ph sz="quarter" idx="17"/>
          </p:nvPr>
        </p:nvSpPr>
        <p:spPr>
          <a:xfrm>
            <a:off x="599019" y="1268413"/>
            <a:ext cx="10969094" cy="5113337"/>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18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6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4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2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12"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3"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ient Ref page">
    <p:spTree>
      <p:nvGrpSpPr>
        <p:cNvPr id="1" name=""/>
        <p:cNvGrpSpPr/>
        <p:nvPr/>
      </p:nvGrpSpPr>
      <p:grpSpPr>
        <a:xfrm>
          <a:off x="0" y="0"/>
          <a:ext cx="0" cy="0"/>
          <a:chOff x="0" y="0"/>
          <a:chExt cx="0" cy="0"/>
        </a:xfrm>
      </p:grpSpPr>
      <p:sp>
        <p:nvSpPr>
          <p:cNvPr id="6" name="Rectangle 5"/>
          <p:cNvSpPr/>
          <p:nvPr userDrawn="1"/>
        </p:nvSpPr>
        <p:spPr bwMode="gray">
          <a:xfrm>
            <a:off x="0" y="4064734"/>
            <a:ext cx="12192000" cy="2317016"/>
          </a:xfrm>
          <a:prstGeom prst="rect">
            <a:avLst/>
          </a:prstGeom>
          <a:gradFill>
            <a:gsLst>
              <a:gs pos="0">
                <a:schemeClr val="accent2"/>
              </a:gs>
              <a:gs pos="100000">
                <a:schemeClr val="accent1"/>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noProof="0" dirty="0"/>
          </a:p>
        </p:txBody>
      </p:sp>
      <p:sp>
        <p:nvSpPr>
          <p:cNvPr id="7" name="Freeform 6"/>
          <p:cNvSpPr>
            <a:spLocks noEditPoints="1"/>
          </p:cNvSpPr>
          <p:nvPr userDrawn="1"/>
        </p:nvSpPr>
        <p:spPr bwMode="ltGray">
          <a:xfrm>
            <a:off x="7968000" y="4159746"/>
            <a:ext cx="755687" cy="594844"/>
          </a:xfrm>
          <a:custGeom>
            <a:avLst/>
            <a:gdLst>
              <a:gd name="T0" fmla="*/ 488 w 1342"/>
              <a:gd name="T1" fmla="*/ 1055 h 1055"/>
              <a:gd name="T2" fmla="*/ 0 w 1342"/>
              <a:gd name="T3" fmla="*/ 1055 h 1055"/>
              <a:gd name="T4" fmla="*/ 0 w 1342"/>
              <a:gd name="T5" fmla="*/ 707 h 1055"/>
              <a:gd name="T6" fmla="*/ 37 w 1342"/>
              <a:gd name="T7" fmla="*/ 372 h 1055"/>
              <a:gd name="T8" fmla="*/ 175 w 1342"/>
              <a:gd name="T9" fmla="*/ 153 h 1055"/>
              <a:gd name="T10" fmla="*/ 432 w 1342"/>
              <a:gd name="T11" fmla="*/ 0 h 1055"/>
              <a:gd name="T12" fmla="*/ 528 w 1342"/>
              <a:gd name="T13" fmla="*/ 202 h 1055"/>
              <a:gd name="T14" fmla="*/ 318 w 1342"/>
              <a:gd name="T15" fmla="*/ 337 h 1055"/>
              <a:gd name="T16" fmla="*/ 252 w 1342"/>
              <a:gd name="T17" fmla="*/ 568 h 1055"/>
              <a:gd name="T18" fmla="*/ 488 w 1342"/>
              <a:gd name="T19" fmla="*/ 568 h 1055"/>
              <a:gd name="T20" fmla="*/ 488 w 1342"/>
              <a:gd name="T21" fmla="*/ 1055 h 1055"/>
              <a:gd name="T22" fmla="*/ 1302 w 1342"/>
              <a:gd name="T23" fmla="*/ 1055 h 1055"/>
              <a:gd name="T24" fmla="*/ 814 w 1342"/>
              <a:gd name="T25" fmla="*/ 1055 h 1055"/>
              <a:gd name="T26" fmla="*/ 814 w 1342"/>
              <a:gd name="T27" fmla="*/ 707 h 1055"/>
              <a:gd name="T28" fmla="*/ 851 w 1342"/>
              <a:gd name="T29" fmla="*/ 372 h 1055"/>
              <a:gd name="T30" fmla="*/ 990 w 1342"/>
              <a:gd name="T31" fmla="*/ 153 h 1055"/>
              <a:gd name="T32" fmla="*/ 1246 w 1342"/>
              <a:gd name="T33" fmla="*/ 0 h 1055"/>
              <a:gd name="T34" fmla="*/ 1342 w 1342"/>
              <a:gd name="T35" fmla="*/ 202 h 1055"/>
              <a:gd name="T36" fmla="*/ 1132 w 1342"/>
              <a:gd name="T37" fmla="*/ 337 h 1055"/>
              <a:gd name="T38" fmla="*/ 1066 w 1342"/>
              <a:gd name="T39" fmla="*/ 568 h 1055"/>
              <a:gd name="T40" fmla="*/ 1302 w 1342"/>
              <a:gd name="T41" fmla="*/ 568 h 1055"/>
              <a:gd name="T42" fmla="*/ 1302 w 1342"/>
              <a:gd name="T43" fmla="*/ 1055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2" h="1055">
                <a:moveTo>
                  <a:pt x="488" y="1055"/>
                </a:moveTo>
                <a:cubicBezTo>
                  <a:pt x="0" y="1055"/>
                  <a:pt x="0" y="1055"/>
                  <a:pt x="0" y="1055"/>
                </a:cubicBezTo>
                <a:cubicBezTo>
                  <a:pt x="0" y="707"/>
                  <a:pt x="0" y="707"/>
                  <a:pt x="0" y="707"/>
                </a:cubicBezTo>
                <a:cubicBezTo>
                  <a:pt x="0" y="565"/>
                  <a:pt x="12" y="454"/>
                  <a:pt x="37" y="372"/>
                </a:cubicBezTo>
                <a:cubicBezTo>
                  <a:pt x="62" y="291"/>
                  <a:pt x="108" y="218"/>
                  <a:pt x="175" y="153"/>
                </a:cubicBezTo>
                <a:cubicBezTo>
                  <a:pt x="242" y="88"/>
                  <a:pt x="328" y="37"/>
                  <a:pt x="432" y="0"/>
                </a:cubicBezTo>
                <a:cubicBezTo>
                  <a:pt x="528" y="202"/>
                  <a:pt x="528" y="202"/>
                  <a:pt x="528" y="202"/>
                </a:cubicBezTo>
                <a:cubicBezTo>
                  <a:pt x="430" y="234"/>
                  <a:pt x="361" y="279"/>
                  <a:pt x="318" y="337"/>
                </a:cubicBezTo>
                <a:cubicBezTo>
                  <a:pt x="276" y="395"/>
                  <a:pt x="254" y="472"/>
                  <a:pt x="252" y="568"/>
                </a:cubicBezTo>
                <a:cubicBezTo>
                  <a:pt x="488" y="568"/>
                  <a:pt x="488" y="568"/>
                  <a:pt x="488" y="568"/>
                </a:cubicBezTo>
                <a:lnTo>
                  <a:pt x="488" y="1055"/>
                </a:lnTo>
                <a:close/>
                <a:moveTo>
                  <a:pt x="1302" y="1055"/>
                </a:moveTo>
                <a:cubicBezTo>
                  <a:pt x="814" y="1055"/>
                  <a:pt x="814" y="1055"/>
                  <a:pt x="814" y="1055"/>
                </a:cubicBezTo>
                <a:cubicBezTo>
                  <a:pt x="814" y="707"/>
                  <a:pt x="814" y="707"/>
                  <a:pt x="814" y="707"/>
                </a:cubicBezTo>
                <a:cubicBezTo>
                  <a:pt x="814" y="564"/>
                  <a:pt x="826" y="453"/>
                  <a:pt x="851" y="372"/>
                </a:cubicBezTo>
                <a:cubicBezTo>
                  <a:pt x="876" y="291"/>
                  <a:pt x="922" y="218"/>
                  <a:pt x="990" y="153"/>
                </a:cubicBezTo>
                <a:cubicBezTo>
                  <a:pt x="1058" y="88"/>
                  <a:pt x="1143" y="37"/>
                  <a:pt x="1246" y="0"/>
                </a:cubicBezTo>
                <a:cubicBezTo>
                  <a:pt x="1342" y="202"/>
                  <a:pt x="1342" y="202"/>
                  <a:pt x="1342" y="202"/>
                </a:cubicBezTo>
                <a:cubicBezTo>
                  <a:pt x="1244" y="234"/>
                  <a:pt x="1175" y="279"/>
                  <a:pt x="1132" y="337"/>
                </a:cubicBezTo>
                <a:cubicBezTo>
                  <a:pt x="1090" y="395"/>
                  <a:pt x="1068" y="472"/>
                  <a:pt x="1066" y="568"/>
                </a:cubicBezTo>
                <a:cubicBezTo>
                  <a:pt x="1302" y="568"/>
                  <a:pt x="1302" y="568"/>
                  <a:pt x="1302" y="568"/>
                </a:cubicBezTo>
                <a:lnTo>
                  <a:pt x="1302" y="1055"/>
                </a:lnTo>
                <a:close/>
              </a:path>
            </a:pathLst>
          </a:custGeom>
          <a:solidFill>
            <a:srgbClr val="FFFFCC">
              <a:alpha val="20000"/>
            </a:srgbClr>
          </a:solidFill>
          <a:ln>
            <a:noFill/>
          </a:ln>
        </p:spPr>
        <p:txBody>
          <a:bodyPr vert="horz" wrap="square" lIns="121899" tIns="60949" rIns="121899" bIns="60949" numCol="1" anchor="t" anchorCtr="0" compatLnSpc="1">
            <a:prstTxWarp prst="textNoShape">
              <a:avLst/>
            </a:prstTxWarp>
          </a:bodyPr>
          <a:lstStyle/>
          <a:p>
            <a:endParaRPr lang="en-US" noProof="0" dirty="0"/>
          </a:p>
        </p:txBody>
      </p:sp>
      <p:sp>
        <p:nvSpPr>
          <p:cNvPr id="23" name="Title Placeholder 1"/>
          <p:cNvSpPr>
            <a:spLocks noGrp="1"/>
          </p:cNvSpPr>
          <p:nvPr>
            <p:ph type="title"/>
          </p:nvPr>
        </p:nvSpPr>
        <p:spPr>
          <a:xfrm>
            <a:off x="596901" y="185739"/>
            <a:ext cx="9989819" cy="920750"/>
          </a:xfrm>
          <a:prstGeom prst="rect">
            <a:avLst/>
          </a:prstGeom>
        </p:spPr>
        <p:txBody>
          <a:bodyPr vert="horz" lIns="0" tIns="0" rIns="0" bIns="0" rtlCol="0" anchor="ctr" anchorCtr="0">
            <a:normAutofit/>
          </a:bodyPr>
          <a:lstStyle/>
          <a:p>
            <a:r>
              <a:rPr lang="en-US" noProof="0" dirty="0"/>
              <a:t>Click to edit Master title style</a:t>
            </a:r>
          </a:p>
        </p:txBody>
      </p:sp>
      <p:sp>
        <p:nvSpPr>
          <p:cNvPr id="21" name="Content Placeholder 20"/>
          <p:cNvSpPr>
            <a:spLocks noGrp="1"/>
          </p:cNvSpPr>
          <p:nvPr>
            <p:ph sz="quarter" idx="17"/>
          </p:nvPr>
        </p:nvSpPr>
        <p:spPr bwMode="white">
          <a:xfrm>
            <a:off x="8112000" y="4431961"/>
            <a:ext cx="3456113" cy="1800000"/>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b="0" i="1">
                <a:solidFill>
                  <a:schemeClr val="bg1"/>
                </a:solidFill>
                <a:latin typeface="Arial" pitchFamily="34" charset="0"/>
              </a:defRPr>
            </a:lvl1pPr>
            <a:lvl2pPr marL="0" indent="0">
              <a:spcBef>
                <a:spcPts val="500"/>
              </a:spcBef>
              <a:buClr>
                <a:schemeClr val="bg1"/>
              </a:buClr>
              <a:buSzPct val="110000"/>
              <a:buFont typeface="Arial" pitchFamily="34" charset="0"/>
              <a:buNone/>
              <a:defRPr sz="1400" baseline="0">
                <a:solidFill>
                  <a:schemeClr val="bg1"/>
                </a:solidFill>
                <a:latin typeface="Arial" pitchFamily="34" charset="0"/>
              </a:defRPr>
            </a:lvl2pPr>
            <a:lvl3pPr marL="177800" indent="-177800">
              <a:spcBef>
                <a:spcPts val="500"/>
              </a:spcBef>
              <a:buClr>
                <a:schemeClr val="bg1"/>
              </a:buClr>
              <a:buSzPct val="110000"/>
              <a:buFont typeface="Arial" pitchFamily="34" charset="0"/>
              <a:buChar char="•"/>
              <a:defRPr sz="1400">
                <a:solidFill>
                  <a:schemeClr val="bg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p:txBody>
      </p:sp>
      <p:sp>
        <p:nvSpPr>
          <p:cNvPr id="10"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8" name="Content Placeholder 20"/>
          <p:cNvSpPr>
            <a:spLocks noGrp="1"/>
          </p:cNvSpPr>
          <p:nvPr>
            <p:ph sz="quarter" idx="18"/>
          </p:nvPr>
        </p:nvSpPr>
        <p:spPr>
          <a:xfrm>
            <a:off x="599018" y="1291911"/>
            <a:ext cx="3456000" cy="2713089"/>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accent2"/>
              </a:buClr>
              <a:buSzPct val="110000"/>
              <a:buFont typeface="Arial" pitchFamily="34" charset="0"/>
              <a:buChar char="•"/>
              <a:defRPr sz="1400" b="0" i="0" baseline="0">
                <a:solidFill>
                  <a:schemeClr val="tx1"/>
                </a:solidFill>
                <a:latin typeface="Arial" pitchFamily="34" charset="0"/>
              </a:defRPr>
            </a:lvl2pPr>
            <a:lvl3pPr marL="361950" indent="-180975">
              <a:spcBef>
                <a:spcPts val="500"/>
              </a:spcBef>
              <a:buClr>
                <a:schemeClr val="accent2"/>
              </a:buClr>
              <a:buSzPct val="110000"/>
              <a:buFont typeface="Arial" pitchFamily="34" charset="0"/>
              <a:buChar char="•"/>
              <a:defRPr sz="1400" b="0" i="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p:txBody>
      </p:sp>
      <p:sp>
        <p:nvSpPr>
          <p:cNvPr id="12" name="Content Placeholder 20"/>
          <p:cNvSpPr>
            <a:spLocks noGrp="1"/>
          </p:cNvSpPr>
          <p:nvPr>
            <p:ph sz="quarter" idx="19"/>
          </p:nvPr>
        </p:nvSpPr>
        <p:spPr bwMode="white">
          <a:xfrm>
            <a:off x="602963" y="4431961"/>
            <a:ext cx="7149037" cy="1800000"/>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800" b="0" i="0">
                <a:solidFill>
                  <a:schemeClr val="bg1"/>
                </a:solidFill>
                <a:latin typeface="Arial" pitchFamily="34" charset="0"/>
              </a:defRPr>
            </a:lvl1pPr>
            <a:lvl2pPr marL="177800" indent="-177800">
              <a:spcBef>
                <a:spcPts val="500"/>
              </a:spcBef>
              <a:buClr>
                <a:schemeClr val="bg1"/>
              </a:buClr>
              <a:buSzPct val="110000"/>
              <a:buFont typeface="Arial" pitchFamily="34" charset="0"/>
              <a:buChar char="•"/>
              <a:defRPr sz="1800" i="0" baseline="0">
                <a:solidFill>
                  <a:schemeClr val="bg1"/>
                </a:solidFill>
                <a:latin typeface="Arial" pitchFamily="34" charset="0"/>
              </a:defRPr>
            </a:lvl2pPr>
            <a:lvl3pPr marL="355600" indent="-177800">
              <a:spcBef>
                <a:spcPts val="500"/>
              </a:spcBef>
              <a:buClr>
                <a:schemeClr val="bg1"/>
              </a:buClr>
              <a:buSzPct val="110000"/>
              <a:buFont typeface="Arial" pitchFamily="34" charset="0"/>
              <a:buChar char="•"/>
              <a:defRPr sz="1800" i="0">
                <a:solidFill>
                  <a:schemeClr val="bg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p:txBody>
      </p:sp>
      <p:cxnSp>
        <p:nvCxnSpPr>
          <p:cNvPr id="4" name="Straight Connector 3"/>
          <p:cNvCxnSpPr/>
          <p:nvPr userDrawn="1"/>
        </p:nvCxnSpPr>
        <p:spPr bwMode="gray">
          <a:xfrm>
            <a:off x="4211300" y="1268413"/>
            <a:ext cx="0" cy="2736587"/>
          </a:xfrm>
          <a:prstGeom prst="line">
            <a:avLst/>
          </a:prstGeom>
          <a:noFill/>
          <a:ln w="19050">
            <a:solidFill>
              <a:schemeClr val="accent6"/>
            </a:solidFill>
            <a:round/>
            <a:headEnd/>
            <a:tailEnd/>
          </a:ln>
          <a:effectLst/>
        </p:spPr>
      </p:cxnSp>
      <p:cxnSp>
        <p:nvCxnSpPr>
          <p:cNvPr id="15" name="Straight Connector 14"/>
          <p:cNvCxnSpPr/>
          <p:nvPr userDrawn="1"/>
        </p:nvCxnSpPr>
        <p:spPr bwMode="gray">
          <a:xfrm>
            <a:off x="7980700" y="1268413"/>
            <a:ext cx="0" cy="2736587"/>
          </a:xfrm>
          <a:prstGeom prst="line">
            <a:avLst/>
          </a:prstGeom>
          <a:noFill/>
          <a:ln w="19050">
            <a:solidFill>
              <a:schemeClr val="accent6"/>
            </a:solidFill>
            <a:round/>
            <a:headEnd/>
            <a:tailEnd/>
          </a:ln>
          <a:effectLst/>
        </p:spPr>
      </p:cxnSp>
      <p:sp>
        <p:nvSpPr>
          <p:cNvPr id="16" name="Content Placeholder 20"/>
          <p:cNvSpPr>
            <a:spLocks noGrp="1"/>
          </p:cNvSpPr>
          <p:nvPr>
            <p:ph sz="quarter" idx="20"/>
          </p:nvPr>
        </p:nvSpPr>
        <p:spPr>
          <a:xfrm>
            <a:off x="4368000" y="1291911"/>
            <a:ext cx="3456000" cy="2713089"/>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accent2"/>
              </a:buClr>
              <a:buSzPct val="110000"/>
              <a:buFont typeface="Arial" pitchFamily="34" charset="0"/>
              <a:buChar char="•"/>
              <a:defRPr sz="1400" b="0" i="0" baseline="0">
                <a:solidFill>
                  <a:schemeClr val="tx1"/>
                </a:solidFill>
                <a:latin typeface="Arial" pitchFamily="34" charset="0"/>
              </a:defRPr>
            </a:lvl2pPr>
            <a:lvl3pPr marL="361950" indent="-180975">
              <a:spcBef>
                <a:spcPts val="500"/>
              </a:spcBef>
              <a:buClr>
                <a:schemeClr val="accent2"/>
              </a:buClr>
              <a:buSzPct val="110000"/>
              <a:buFont typeface="Arial" pitchFamily="34" charset="0"/>
              <a:buChar char="•"/>
              <a:defRPr sz="1400" b="0" i="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p:txBody>
      </p:sp>
      <p:sp>
        <p:nvSpPr>
          <p:cNvPr id="17" name="Content Placeholder 20"/>
          <p:cNvSpPr>
            <a:spLocks noGrp="1"/>
          </p:cNvSpPr>
          <p:nvPr>
            <p:ph sz="quarter" idx="21"/>
          </p:nvPr>
        </p:nvSpPr>
        <p:spPr>
          <a:xfrm>
            <a:off x="8112113" y="1291911"/>
            <a:ext cx="3456000" cy="2713089"/>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accent2"/>
              </a:buClr>
              <a:buSzPct val="110000"/>
              <a:buFont typeface="Arial" pitchFamily="34" charset="0"/>
              <a:buChar char="•"/>
              <a:defRPr sz="1400" b="0" i="0" baseline="0">
                <a:solidFill>
                  <a:schemeClr val="tx1"/>
                </a:solidFill>
                <a:latin typeface="Arial" pitchFamily="34" charset="0"/>
              </a:defRPr>
            </a:lvl2pPr>
            <a:lvl3pPr marL="361950" indent="-180975">
              <a:spcBef>
                <a:spcPts val="500"/>
              </a:spcBef>
              <a:buClr>
                <a:schemeClr val="accent2"/>
              </a:buClr>
              <a:buSzPct val="110000"/>
              <a:buFont typeface="Arial" pitchFamily="34" charset="0"/>
              <a:buChar char="•"/>
              <a:defRPr sz="1400" b="0" i="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p:txBody>
      </p:sp>
      <p:sp>
        <p:nvSpPr>
          <p:cNvPr id="14"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8"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extLst>
      <p:ext uri="{BB962C8B-B14F-4D97-AF65-F5344CB8AC3E}">
        <p14:creationId xmlns:p14="http://schemas.microsoft.com/office/powerpoint/2010/main" val="186069898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596901" y="185739"/>
            <a:ext cx="9989819" cy="920750"/>
          </a:xfrm>
          <a:prstGeom prst="rect">
            <a:avLst/>
          </a:prstGeom>
        </p:spPr>
        <p:txBody>
          <a:bodyPr vert="horz" lIns="0" tIns="0" rIns="0" bIns="0" rtlCol="0" anchor="ctr" anchorCtr="0">
            <a:normAutofit/>
          </a:bodyPr>
          <a:lstStyle/>
          <a:p>
            <a:r>
              <a:rPr lang="en-US" noProof="0" dirty="0"/>
              <a:t>Click to edit Master title style</a:t>
            </a:r>
          </a:p>
        </p:txBody>
      </p:sp>
      <p:sp>
        <p:nvSpPr>
          <p:cNvPr id="10"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8" name="Content Placeholder 20"/>
          <p:cNvSpPr>
            <a:spLocks noGrp="1"/>
          </p:cNvSpPr>
          <p:nvPr>
            <p:ph sz="quarter" idx="18"/>
          </p:nvPr>
        </p:nvSpPr>
        <p:spPr>
          <a:xfrm>
            <a:off x="599018" y="1701000"/>
            <a:ext cx="3456000" cy="4680750"/>
          </a:xfrm>
          <a:prstGeom prst="rect">
            <a:avLst/>
          </a:prstGeom>
        </p:spPr>
        <p:txBody>
          <a:bodyPr lIns="122400" tIns="61200" rIns="122400" bIns="61200">
            <a:normAutofit/>
          </a:bodyPr>
          <a:lstStyle>
            <a:lvl1pPr marL="0" indent="0">
              <a:spcBef>
                <a:spcPts val="500"/>
              </a:spcBef>
              <a:buClr>
                <a:schemeClr val="accent2"/>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accent2"/>
              </a:buClr>
              <a:buSzPct val="110000"/>
              <a:buFont typeface="Arial" pitchFamily="34" charset="0"/>
              <a:buChar char="•"/>
              <a:defRPr sz="1400" b="0" i="0" baseline="0">
                <a:solidFill>
                  <a:schemeClr val="tx1"/>
                </a:solidFill>
                <a:latin typeface="Arial" pitchFamily="34" charset="0"/>
              </a:defRPr>
            </a:lvl2pPr>
            <a:lvl3pPr marL="361950" indent="-180975">
              <a:spcBef>
                <a:spcPts val="500"/>
              </a:spcBef>
              <a:buClr>
                <a:schemeClr val="accent2"/>
              </a:buClr>
              <a:buSzPct val="110000"/>
              <a:buFont typeface="Arial" pitchFamily="34" charset="0"/>
              <a:buChar char="•"/>
              <a:defRPr sz="1400" b="0" i="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p:txBody>
      </p:sp>
      <p:cxnSp>
        <p:nvCxnSpPr>
          <p:cNvPr id="4" name="Straight Connector 3"/>
          <p:cNvCxnSpPr/>
          <p:nvPr userDrawn="1"/>
        </p:nvCxnSpPr>
        <p:spPr bwMode="gray">
          <a:xfrm>
            <a:off x="4368000" y="1268413"/>
            <a:ext cx="0" cy="5113337"/>
          </a:xfrm>
          <a:prstGeom prst="line">
            <a:avLst/>
          </a:prstGeom>
          <a:noFill/>
          <a:ln w="19050">
            <a:solidFill>
              <a:schemeClr val="accent3"/>
            </a:solidFill>
            <a:round/>
            <a:headEnd/>
            <a:tailEnd/>
          </a:ln>
          <a:effectLst/>
        </p:spPr>
      </p:cxnSp>
      <p:cxnSp>
        <p:nvCxnSpPr>
          <p:cNvPr id="15" name="Straight Connector 14"/>
          <p:cNvCxnSpPr/>
          <p:nvPr userDrawn="1"/>
        </p:nvCxnSpPr>
        <p:spPr bwMode="gray">
          <a:xfrm>
            <a:off x="8112000" y="1268413"/>
            <a:ext cx="0" cy="5113337"/>
          </a:xfrm>
          <a:prstGeom prst="line">
            <a:avLst/>
          </a:prstGeom>
          <a:noFill/>
          <a:ln w="19050">
            <a:solidFill>
              <a:schemeClr val="accent3"/>
            </a:solidFill>
            <a:round/>
            <a:headEnd/>
            <a:tailEnd/>
          </a:ln>
          <a:effectLst/>
        </p:spPr>
      </p:cxnSp>
      <p:sp>
        <p:nvSpPr>
          <p:cNvPr id="16" name="Content Placeholder 20"/>
          <p:cNvSpPr>
            <a:spLocks noGrp="1"/>
          </p:cNvSpPr>
          <p:nvPr>
            <p:ph sz="quarter" idx="20"/>
          </p:nvPr>
        </p:nvSpPr>
        <p:spPr>
          <a:xfrm>
            <a:off x="4368000" y="1701000"/>
            <a:ext cx="3456000" cy="4680750"/>
          </a:xfrm>
          <a:prstGeom prst="rect">
            <a:avLst/>
          </a:prstGeom>
        </p:spPr>
        <p:txBody>
          <a:bodyPr lIns="122400" tIns="61200" rIns="122400" bIns="61200">
            <a:normAutofit/>
          </a:bodyPr>
          <a:lstStyle>
            <a:lvl1pPr marL="0" indent="0">
              <a:spcBef>
                <a:spcPts val="500"/>
              </a:spcBef>
              <a:buClr>
                <a:schemeClr val="accent2"/>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accent2"/>
              </a:buClr>
              <a:buSzPct val="110000"/>
              <a:buFont typeface="Arial" pitchFamily="34" charset="0"/>
              <a:buChar char="•"/>
              <a:defRPr sz="1400" b="0" i="0" baseline="0">
                <a:solidFill>
                  <a:schemeClr val="tx1"/>
                </a:solidFill>
                <a:latin typeface="Arial" pitchFamily="34" charset="0"/>
              </a:defRPr>
            </a:lvl2pPr>
            <a:lvl3pPr marL="361950" indent="-180975">
              <a:spcBef>
                <a:spcPts val="500"/>
              </a:spcBef>
              <a:buClr>
                <a:schemeClr val="accent2"/>
              </a:buClr>
              <a:buSzPct val="110000"/>
              <a:buFont typeface="Arial" pitchFamily="34" charset="0"/>
              <a:buChar char="•"/>
              <a:defRPr sz="1400" b="0" i="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p:txBody>
      </p:sp>
      <p:sp>
        <p:nvSpPr>
          <p:cNvPr id="17" name="Content Placeholder 20"/>
          <p:cNvSpPr>
            <a:spLocks noGrp="1"/>
          </p:cNvSpPr>
          <p:nvPr>
            <p:ph sz="quarter" idx="21"/>
          </p:nvPr>
        </p:nvSpPr>
        <p:spPr>
          <a:xfrm>
            <a:off x="8112113" y="1701000"/>
            <a:ext cx="3456000" cy="4680750"/>
          </a:xfrm>
          <a:prstGeom prst="rect">
            <a:avLst/>
          </a:prstGeom>
        </p:spPr>
        <p:txBody>
          <a:bodyPr lIns="122400" tIns="61200" rIns="122400" bIns="61200">
            <a:normAutofit/>
          </a:bodyPr>
          <a:lstStyle>
            <a:lvl1pPr marL="0" indent="0">
              <a:spcBef>
                <a:spcPts val="500"/>
              </a:spcBef>
              <a:buClr>
                <a:schemeClr val="accent2"/>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accent2"/>
              </a:buClr>
              <a:buSzPct val="110000"/>
              <a:buFont typeface="Arial" pitchFamily="34" charset="0"/>
              <a:buChar char="•"/>
              <a:defRPr sz="1400" b="0" i="0" baseline="0">
                <a:solidFill>
                  <a:schemeClr val="tx1"/>
                </a:solidFill>
                <a:latin typeface="Arial" pitchFamily="34" charset="0"/>
              </a:defRPr>
            </a:lvl2pPr>
            <a:lvl3pPr marL="361950" indent="-180975">
              <a:spcBef>
                <a:spcPts val="500"/>
              </a:spcBef>
              <a:buClr>
                <a:schemeClr val="accent2"/>
              </a:buClr>
              <a:buSzPct val="110000"/>
              <a:buFont typeface="Arial" pitchFamily="34" charset="0"/>
              <a:buChar char="•"/>
              <a:defRPr sz="1400" b="0" i="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p:txBody>
      </p:sp>
      <p:sp>
        <p:nvSpPr>
          <p:cNvPr id="20" name="Content Placeholder 2"/>
          <p:cNvSpPr>
            <a:spLocks noGrp="1"/>
          </p:cNvSpPr>
          <p:nvPr>
            <p:ph idx="1" hasCustomPrompt="1"/>
          </p:nvPr>
        </p:nvSpPr>
        <p:spPr>
          <a:xfrm>
            <a:off x="596901" y="1266824"/>
            <a:ext cx="3456000" cy="434175"/>
          </a:xfrm>
          <a:prstGeom prst="rect">
            <a:avLst/>
          </a:prstGeom>
          <a:gradFill>
            <a:gsLst>
              <a:gs pos="0">
                <a:schemeClr val="accent2"/>
              </a:gs>
              <a:gs pos="31000">
                <a:schemeClr val="accent1"/>
              </a:gs>
              <a:gs pos="100000">
                <a:schemeClr val="accent3"/>
              </a:gs>
            </a:gsLst>
            <a:lin ang="12000000" scaled="0"/>
          </a:gradFill>
        </p:spPr>
        <p:txBody>
          <a:bodyPr lIns="122400" tIns="61200" rIns="122400" bIns="61200">
            <a:normAutofit/>
          </a:bodyPr>
          <a:lstStyle>
            <a:lvl1pPr marL="0" indent="0">
              <a:spcBef>
                <a:spcPts val="600"/>
              </a:spcBef>
              <a:buSzPct val="120000"/>
              <a:buFont typeface="Arial" pitchFamily="34" charset="0"/>
              <a:buNone/>
              <a:defRPr sz="1600" b="1" baseline="0">
                <a:solidFill>
                  <a:schemeClr val="bg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dirty="0"/>
              <a:t>Click to enter text</a:t>
            </a:r>
          </a:p>
        </p:txBody>
      </p:sp>
      <p:sp>
        <p:nvSpPr>
          <p:cNvPr id="24" name="Content Placeholder 2"/>
          <p:cNvSpPr>
            <a:spLocks noGrp="1"/>
          </p:cNvSpPr>
          <p:nvPr>
            <p:ph idx="22" hasCustomPrompt="1"/>
          </p:nvPr>
        </p:nvSpPr>
        <p:spPr>
          <a:xfrm>
            <a:off x="4368000" y="1266824"/>
            <a:ext cx="3456000" cy="434175"/>
          </a:xfrm>
          <a:prstGeom prst="rect">
            <a:avLst/>
          </a:prstGeom>
          <a:gradFill>
            <a:gsLst>
              <a:gs pos="0">
                <a:schemeClr val="accent2"/>
              </a:gs>
              <a:gs pos="31000">
                <a:schemeClr val="accent1"/>
              </a:gs>
              <a:gs pos="100000">
                <a:schemeClr val="accent3"/>
              </a:gs>
            </a:gsLst>
            <a:lin ang="12000000" scaled="0"/>
          </a:gradFill>
        </p:spPr>
        <p:txBody>
          <a:bodyPr lIns="122400" tIns="61200" rIns="122400" bIns="61200">
            <a:normAutofit/>
          </a:bodyPr>
          <a:lstStyle>
            <a:lvl1pPr marL="0" indent="0">
              <a:spcBef>
                <a:spcPts val="600"/>
              </a:spcBef>
              <a:buSzPct val="120000"/>
              <a:buFont typeface="Arial" pitchFamily="34" charset="0"/>
              <a:buNone/>
              <a:defRPr sz="1600" b="1" baseline="0">
                <a:solidFill>
                  <a:schemeClr val="bg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dirty="0"/>
              <a:t>Click to enter text</a:t>
            </a:r>
          </a:p>
        </p:txBody>
      </p:sp>
      <p:sp>
        <p:nvSpPr>
          <p:cNvPr id="25" name="Content Placeholder 2"/>
          <p:cNvSpPr>
            <a:spLocks noGrp="1"/>
          </p:cNvSpPr>
          <p:nvPr>
            <p:ph idx="23" hasCustomPrompt="1"/>
          </p:nvPr>
        </p:nvSpPr>
        <p:spPr>
          <a:xfrm>
            <a:off x="8112113" y="1266824"/>
            <a:ext cx="3456000" cy="434175"/>
          </a:xfrm>
          <a:prstGeom prst="rect">
            <a:avLst/>
          </a:prstGeom>
          <a:gradFill>
            <a:gsLst>
              <a:gs pos="0">
                <a:schemeClr val="accent2"/>
              </a:gs>
              <a:gs pos="31000">
                <a:schemeClr val="accent1"/>
              </a:gs>
              <a:gs pos="100000">
                <a:schemeClr val="accent3"/>
              </a:gs>
            </a:gsLst>
            <a:lin ang="12000000" scaled="0"/>
          </a:gradFill>
        </p:spPr>
        <p:txBody>
          <a:bodyPr lIns="122400" tIns="61200" rIns="122400" bIns="61200">
            <a:normAutofit/>
          </a:bodyPr>
          <a:lstStyle>
            <a:lvl1pPr marL="0" indent="0">
              <a:spcBef>
                <a:spcPts val="600"/>
              </a:spcBef>
              <a:buSzPct val="120000"/>
              <a:buFont typeface="Arial" pitchFamily="34" charset="0"/>
              <a:buNone/>
              <a:defRPr sz="1600" b="1" baseline="0">
                <a:solidFill>
                  <a:schemeClr val="bg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dirty="0"/>
              <a:t>Click to enter text</a:t>
            </a:r>
          </a:p>
        </p:txBody>
      </p:sp>
      <p:cxnSp>
        <p:nvCxnSpPr>
          <p:cNvPr id="26" name="Straight Connector 25"/>
          <p:cNvCxnSpPr/>
          <p:nvPr userDrawn="1"/>
        </p:nvCxnSpPr>
        <p:spPr bwMode="gray">
          <a:xfrm>
            <a:off x="608273" y="1268413"/>
            <a:ext cx="0" cy="5113337"/>
          </a:xfrm>
          <a:prstGeom prst="line">
            <a:avLst/>
          </a:prstGeom>
          <a:noFill/>
          <a:ln w="19050">
            <a:solidFill>
              <a:schemeClr val="accent3"/>
            </a:solidFill>
            <a:round/>
            <a:headEnd/>
            <a:tailEnd/>
          </a:ln>
          <a:effectLst/>
        </p:spPr>
      </p:cxnSp>
      <p:sp>
        <p:nvSpPr>
          <p:cNvPr id="14"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8"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extLst>
      <p:ext uri="{BB962C8B-B14F-4D97-AF65-F5344CB8AC3E}">
        <p14:creationId xmlns:p14="http://schemas.microsoft.com/office/powerpoint/2010/main" val="10308284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act page">
    <p:spTree>
      <p:nvGrpSpPr>
        <p:cNvPr id="1" name=""/>
        <p:cNvGrpSpPr/>
        <p:nvPr/>
      </p:nvGrpSpPr>
      <p:grpSpPr>
        <a:xfrm>
          <a:off x="0" y="0"/>
          <a:ext cx="0" cy="0"/>
          <a:chOff x="0" y="0"/>
          <a:chExt cx="0" cy="0"/>
        </a:xfrm>
      </p:grpSpPr>
      <p:pic>
        <p:nvPicPr>
          <p:cNvPr id="18" name="Picture 17"/>
          <p:cNvPicPr>
            <a:picLocks noChangeAspect="1"/>
          </p:cNvPicPr>
          <p:nvPr userDrawn="1"/>
        </p:nvPicPr>
        <p:blipFill rotWithShape="1">
          <a:blip r:embed="rId2" cstate="print">
            <a:extLst>
              <a:ext uri="{28A0092B-C50C-407E-A947-70E740481C1C}">
                <a14:useLocalDpi xmlns:a14="http://schemas.microsoft.com/office/drawing/2010/main" val="0"/>
              </a:ext>
            </a:extLst>
          </a:blip>
          <a:srcRect t="46036" r="15707" b="-1371"/>
          <a:stretch/>
        </p:blipFill>
        <p:spPr>
          <a:xfrm>
            <a:off x="803947" y="0"/>
            <a:ext cx="9800718" cy="2766587"/>
          </a:xfrm>
          <a:prstGeom prst="rect">
            <a:avLst/>
          </a:prstGeom>
        </p:spPr>
      </p:pic>
      <p:sp>
        <p:nvSpPr>
          <p:cNvPr id="21" name="Picture Placeholder 20"/>
          <p:cNvSpPr>
            <a:spLocks noGrp="1" noChangeAspect="1"/>
          </p:cNvSpPr>
          <p:nvPr>
            <p:ph type="pic" sz="quarter" idx="14"/>
          </p:nvPr>
        </p:nvSpPr>
        <p:spPr>
          <a:xfrm>
            <a:off x="596904" y="4016875"/>
            <a:ext cx="1080647" cy="1080000"/>
          </a:xfrm>
          <a:prstGeom prst="ellipse">
            <a:avLst/>
          </a:prstGeom>
          <a:ln>
            <a:noFill/>
          </a:ln>
        </p:spPr>
        <p:txBody>
          <a:bodyPr lIns="0" tIns="0" rIns="0" bIns="0">
            <a:noAutofit/>
          </a:bodyPr>
          <a:lstStyle>
            <a:lvl1pPr marL="0" indent="0" algn="ctr">
              <a:buNone/>
              <a:defRPr lang="en-GB" sz="1100" kern="1200" baseline="0" noProof="0" dirty="0" smtClean="0">
                <a:solidFill>
                  <a:schemeClr val="tx1"/>
                </a:solidFill>
                <a:latin typeface="Arial" pitchFamily="34" charset="0"/>
                <a:ea typeface="+mn-ea"/>
                <a:cs typeface="+mn-cs"/>
              </a:defRPr>
            </a:lvl1pPr>
          </a:lstStyle>
          <a:p>
            <a:r>
              <a:rPr lang="en-US" dirty="0"/>
              <a:t>Click icon to add picture</a:t>
            </a:r>
          </a:p>
        </p:txBody>
      </p:sp>
      <p:sp>
        <p:nvSpPr>
          <p:cNvPr id="11" name="Picture Placeholder 20"/>
          <p:cNvSpPr>
            <a:spLocks noGrp="1" noChangeAspect="1"/>
          </p:cNvSpPr>
          <p:nvPr>
            <p:ph type="pic" sz="quarter" idx="15"/>
          </p:nvPr>
        </p:nvSpPr>
        <p:spPr>
          <a:xfrm>
            <a:off x="6312001" y="4016875"/>
            <a:ext cx="1080647" cy="1080000"/>
          </a:xfrm>
          <a:prstGeom prst="ellipse">
            <a:avLst/>
          </a:prstGeom>
          <a:ln>
            <a:noFill/>
          </a:ln>
        </p:spPr>
        <p:txBody>
          <a:bodyPr lIns="0" tIns="0" rIns="0" bIns="0">
            <a:noAutofit/>
          </a:bodyPr>
          <a:lstStyle>
            <a:lvl1pPr marL="0" indent="0" algn="ctr">
              <a:buNone/>
              <a:defRPr lang="en-GB" sz="1100" kern="1200" baseline="0" noProof="0" dirty="0" smtClean="0">
                <a:solidFill>
                  <a:schemeClr val="tx1"/>
                </a:solidFill>
                <a:latin typeface="Arial" pitchFamily="34" charset="0"/>
                <a:ea typeface="+mn-ea"/>
                <a:cs typeface="+mn-cs"/>
              </a:defRPr>
            </a:lvl1pPr>
          </a:lstStyle>
          <a:p>
            <a:r>
              <a:rPr lang="en-US" dirty="0"/>
              <a:t>Click icon to add picture</a:t>
            </a:r>
          </a:p>
        </p:txBody>
      </p:sp>
      <p:sp>
        <p:nvSpPr>
          <p:cNvPr id="14" name="Title Placeholder 1"/>
          <p:cNvSpPr>
            <a:spLocks noGrp="1"/>
          </p:cNvSpPr>
          <p:nvPr>
            <p:ph type="title"/>
          </p:nvPr>
        </p:nvSpPr>
        <p:spPr>
          <a:xfrm>
            <a:off x="596901" y="2612855"/>
            <a:ext cx="9999662" cy="920750"/>
          </a:xfrm>
          <a:prstGeom prst="rect">
            <a:avLst/>
          </a:prstGeom>
        </p:spPr>
        <p:txBody>
          <a:bodyPr vert="horz" lIns="0" tIns="0" rIns="0" bIns="0" rtlCol="0" anchor="b" anchorCtr="0">
            <a:normAutofit/>
          </a:bodyPr>
          <a:lstStyle/>
          <a:p>
            <a:r>
              <a:rPr lang="en-US" noProof="0" dirty="0"/>
              <a:t>Click to edit Master title style</a:t>
            </a:r>
          </a:p>
        </p:txBody>
      </p:sp>
      <p:sp>
        <p:nvSpPr>
          <p:cNvPr id="15" name="Content Placeholder 20"/>
          <p:cNvSpPr>
            <a:spLocks noGrp="1"/>
          </p:cNvSpPr>
          <p:nvPr>
            <p:ph sz="quarter" idx="17" hasCustomPrompt="1"/>
          </p:nvPr>
        </p:nvSpPr>
        <p:spPr>
          <a:xfrm>
            <a:off x="1843996" y="4013541"/>
            <a:ext cx="3748004" cy="2151459"/>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1600">
                <a:solidFill>
                  <a:schemeClr val="tx1"/>
                </a:solidFill>
                <a:latin typeface="Arial" pitchFamily="34" charset="0"/>
              </a:defRPr>
            </a:lvl1pPr>
            <a:lvl2pPr marL="355600" indent="0">
              <a:spcBef>
                <a:spcPts val="500"/>
              </a:spcBef>
              <a:buClr>
                <a:schemeClr val="accent2"/>
              </a:buClr>
              <a:buSzPct val="110000"/>
              <a:buFont typeface="Arial" pitchFamily="34" charset="0"/>
              <a:buNone/>
              <a:defRPr sz="14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text styles</a:t>
            </a:r>
          </a:p>
          <a:p>
            <a:pPr lvl="1"/>
            <a:r>
              <a:rPr lang="en-US" dirty="0"/>
              <a:t>Second level</a:t>
            </a:r>
          </a:p>
        </p:txBody>
      </p:sp>
      <p:sp>
        <p:nvSpPr>
          <p:cNvPr id="16" name="Content Placeholder 20"/>
          <p:cNvSpPr>
            <a:spLocks noGrp="1"/>
          </p:cNvSpPr>
          <p:nvPr>
            <p:ph sz="quarter" idx="22" hasCustomPrompt="1"/>
          </p:nvPr>
        </p:nvSpPr>
        <p:spPr>
          <a:xfrm>
            <a:off x="7591367" y="4013540"/>
            <a:ext cx="3760633" cy="2151459"/>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1600">
                <a:solidFill>
                  <a:schemeClr val="tx1"/>
                </a:solidFill>
                <a:latin typeface="Arial" pitchFamily="34" charset="0"/>
              </a:defRPr>
            </a:lvl1pPr>
            <a:lvl2pPr marL="355600" indent="0">
              <a:spcBef>
                <a:spcPts val="500"/>
              </a:spcBef>
              <a:buClr>
                <a:schemeClr val="accent2"/>
              </a:buClr>
              <a:buSzPct val="110000"/>
              <a:buFont typeface="Arial" pitchFamily="34" charset="0"/>
              <a:buNone/>
              <a:defRPr sz="14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text styles</a:t>
            </a:r>
          </a:p>
          <a:p>
            <a:pPr lvl="1"/>
            <a:r>
              <a:rPr lang="en-US" dirty="0"/>
              <a:t>Second level</a:t>
            </a:r>
          </a:p>
        </p:txBody>
      </p:sp>
      <p:sp>
        <p:nvSpPr>
          <p:cNvPr id="13"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10"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2"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extLst>
      <p:ext uri="{BB962C8B-B14F-4D97-AF65-F5344CB8AC3E}">
        <p14:creationId xmlns:p14="http://schemas.microsoft.com/office/powerpoint/2010/main" val="996907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page for sales presentations">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239" t="4295"/>
          <a:stretch/>
        </p:blipFill>
        <p:spPr>
          <a:xfrm>
            <a:off x="3784183" y="-11875"/>
            <a:ext cx="7351817" cy="5150500"/>
          </a:xfrm>
          <a:prstGeom prst="rect">
            <a:avLst/>
          </a:prstGeom>
        </p:spPr>
      </p:pic>
      <p:sp>
        <p:nvSpPr>
          <p:cNvPr id="2" name="Title 1"/>
          <p:cNvSpPr>
            <a:spLocks noGrp="1"/>
          </p:cNvSpPr>
          <p:nvPr>
            <p:ph type="ctrTitle" hasCustomPrompt="1"/>
          </p:nvPr>
        </p:nvSpPr>
        <p:spPr>
          <a:xfrm>
            <a:off x="610784" y="1228995"/>
            <a:ext cx="8336368" cy="461665"/>
          </a:xfrm>
        </p:spPr>
        <p:txBody>
          <a:bodyPr wrap="square" lIns="0" tIns="0" rIns="0" bIns="0">
            <a:normAutofit/>
          </a:bodyPr>
          <a:lstStyle>
            <a:lvl1pPr algn="l">
              <a:defRPr sz="3000" baseline="0">
                <a:solidFill>
                  <a:schemeClr val="tx2"/>
                </a:solidFill>
              </a:defRPr>
            </a:lvl1pPr>
          </a:lstStyle>
          <a:p>
            <a:r>
              <a:rPr lang="en-US" noProof="0" dirty="0"/>
              <a:t>Thank you</a:t>
            </a:r>
          </a:p>
        </p:txBody>
      </p:sp>
      <p:sp>
        <p:nvSpPr>
          <p:cNvPr id="5" name="Subtitle 2"/>
          <p:cNvSpPr>
            <a:spLocks noGrp="1"/>
          </p:cNvSpPr>
          <p:nvPr>
            <p:ph type="subTitle" idx="1"/>
          </p:nvPr>
        </p:nvSpPr>
        <p:spPr>
          <a:xfrm>
            <a:off x="596900" y="2063329"/>
            <a:ext cx="8350251" cy="702365"/>
          </a:xfrm>
          <a:prstGeom prst="rect">
            <a:avLst/>
          </a:prstGeom>
        </p:spPr>
        <p:txBody>
          <a:bodyPr lIns="0" tIns="0" rIns="0" bIns="0" anchor="t" anchorCtr="0">
            <a:normAutofit/>
          </a:bodyPr>
          <a:lstStyle>
            <a:lvl1pPr marL="0" indent="0" algn="l">
              <a:buNone/>
              <a:defRPr sz="16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
        <p:nvSpPr>
          <p:cNvPr id="7"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10"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1"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age - 2">
    <p:spTree>
      <p:nvGrpSpPr>
        <p:cNvPr id="1" name=""/>
        <p:cNvGrpSpPr/>
        <p:nvPr/>
      </p:nvGrpSpPr>
      <p:grpSpPr>
        <a:xfrm>
          <a:off x="0" y="0"/>
          <a:ext cx="0" cy="0"/>
          <a:chOff x="0" y="0"/>
          <a:chExt cx="0" cy="0"/>
        </a:xfrm>
      </p:grpSpPr>
      <p:sp>
        <p:nvSpPr>
          <p:cNvPr id="10" name="Title Placeholder 1"/>
          <p:cNvSpPr>
            <a:spLocks noGrp="1"/>
          </p:cNvSpPr>
          <p:nvPr>
            <p:ph type="title" hasCustomPrompt="1"/>
          </p:nvPr>
        </p:nvSpPr>
        <p:spPr>
          <a:xfrm>
            <a:off x="596901" y="2295525"/>
            <a:ext cx="5499099" cy="1133475"/>
          </a:xfrm>
          <a:prstGeom prst="rect">
            <a:avLst/>
          </a:prstGeom>
        </p:spPr>
        <p:txBody>
          <a:bodyPr vert="horz" lIns="0" tIns="0" rIns="0" bIns="0" rtlCol="0" anchor="b" anchorCtr="0">
            <a:normAutofit/>
          </a:bodyPr>
          <a:lstStyle/>
          <a:p>
            <a:r>
              <a:rPr lang="en-US" noProof="0" dirty="0"/>
              <a:t>Click to edit title style</a:t>
            </a:r>
          </a:p>
        </p:txBody>
      </p:sp>
      <p:sp>
        <p:nvSpPr>
          <p:cNvPr id="11" name="Content Placeholder 20"/>
          <p:cNvSpPr>
            <a:spLocks noGrp="1"/>
          </p:cNvSpPr>
          <p:nvPr>
            <p:ph sz="quarter" idx="17"/>
          </p:nvPr>
        </p:nvSpPr>
        <p:spPr>
          <a:xfrm>
            <a:off x="599019" y="3562350"/>
            <a:ext cx="10969094" cy="2819400"/>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18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6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4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2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pic>
        <p:nvPicPr>
          <p:cNvPr id="13" name="Picture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911" t="44386" r="722" b="-1797"/>
          <a:stretch/>
        </p:blipFill>
        <p:spPr>
          <a:xfrm>
            <a:off x="3246899" y="296"/>
            <a:ext cx="8940340" cy="3503736"/>
          </a:xfrm>
          <a:prstGeom prst="rect">
            <a:avLst/>
          </a:prstGeom>
        </p:spPr>
      </p:pic>
      <p:sp>
        <p:nvSpPr>
          <p:cNvPr id="7"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2"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extLst>
      <p:ext uri="{BB962C8B-B14F-4D97-AF65-F5344CB8AC3E}">
        <p14:creationId xmlns:p14="http://schemas.microsoft.com/office/powerpoint/2010/main" val="12143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596901" y="185739"/>
            <a:ext cx="9989819" cy="920750"/>
          </a:xfrm>
          <a:prstGeom prst="rect">
            <a:avLst/>
          </a:prstGeom>
        </p:spPr>
        <p:txBody>
          <a:bodyPr vert="horz" lIns="0" tIns="0" rIns="0" bIns="0" rtlCol="0" anchor="ctr" anchorCtr="0">
            <a:normAutofit/>
          </a:bodyPr>
          <a:lstStyle/>
          <a:p>
            <a:r>
              <a:rPr lang="en-US" noProof="0" dirty="0"/>
              <a:t>Click to edit Master title style</a:t>
            </a:r>
          </a:p>
        </p:txBody>
      </p:sp>
      <p:sp>
        <p:nvSpPr>
          <p:cNvPr id="21" name="Content Placeholder 20"/>
          <p:cNvSpPr>
            <a:spLocks noGrp="1"/>
          </p:cNvSpPr>
          <p:nvPr>
            <p:ph sz="quarter" idx="17"/>
          </p:nvPr>
        </p:nvSpPr>
        <p:spPr>
          <a:xfrm>
            <a:off x="599018" y="1268412"/>
            <a:ext cx="10969095" cy="5113337"/>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6"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7"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two">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596901" y="185739"/>
            <a:ext cx="9994899" cy="920750"/>
          </a:xfrm>
          <a:prstGeom prst="rect">
            <a:avLst/>
          </a:prstGeom>
          <a:ln>
            <a:noFill/>
          </a:ln>
        </p:spPr>
        <p:txBody>
          <a:bodyPr vert="horz" lIns="0" tIns="0" rIns="0" bIns="0" rtlCol="0" anchor="ctr" anchorCtr="0">
            <a:normAutofit/>
          </a:bodyPr>
          <a:lstStyle/>
          <a:p>
            <a:r>
              <a:rPr lang="en-US" noProof="0" dirty="0"/>
              <a:t>Click to edit Master title style</a:t>
            </a:r>
          </a:p>
        </p:txBody>
      </p:sp>
      <p:sp>
        <p:nvSpPr>
          <p:cNvPr id="11" name="Content Placeholder 20"/>
          <p:cNvSpPr>
            <a:spLocks noGrp="1"/>
          </p:cNvSpPr>
          <p:nvPr>
            <p:ph sz="quarter" idx="17"/>
          </p:nvPr>
        </p:nvSpPr>
        <p:spPr>
          <a:xfrm>
            <a:off x="599019" y="1266825"/>
            <a:ext cx="5246225" cy="5114925"/>
          </a:xfrm>
          <a:prstGeom prst="rect">
            <a:avLst/>
          </a:prstGeom>
        </p:spPr>
        <p:txBody>
          <a:bodyPr lIns="0" tIns="0" rIns="0" bIns="0"/>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00000"/>
              <a:buFont typeface="Arial" pitchFamily="34" charset="0"/>
              <a:buChar char="•"/>
              <a:defRPr sz="1800">
                <a:solidFill>
                  <a:schemeClr val="tx1"/>
                </a:solidFill>
                <a:latin typeface="Arial" pitchFamily="34" charset="0"/>
              </a:defRPr>
            </a:lvl3pPr>
            <a:lvl4pPr marL="811213" indent="-274638">
              <a:spcBef>
                <a:spcPts val="500"/>
              </a:spcBef>
              <a:buClr>
                <a:schemeClr val="accent2"/>
              </a:buClr>
              <a:buSzPct val="10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0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0"/>
          <p:cNvSpPr>
            <a:spLocks noGrp="1"/>
          </p:cNvSpPr>
          <p:nvPr>
            <p:ph sz="quarter" idx="23"/>
          </p:nvPr>
        </p:nvSpPr>
        <p:spPr>
          <a:xfrm>
            <a:off x="6321888" y="1266825"/>
            <a:ext cx="5246225" cy="5114925"/>
          </a:xfrm>
          <a:prstGeom prst="rect">
            <a:avLst/>
          </a:prstGeom>
          <a:ln>
            <a:noFill/>
          </a:ln>
        </p:spPr>
        <p:txBody>
          <a:bodyPr lIns="0" tIns="0" rIns="0" bIns="0"/>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9"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3"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596901" y="185739"/>
            <a:ext cx="9999662" cy="920750"/>
          </a:xfrm>
          <a:prstGeom prst="rect">
            <a:avLst/>
          </a:prstGeom>
        </p:spPr>
        <p:txBody>
          <a:bodyPr vert="horz" lIns="0" tIns="0" rIns="0" bIns="0" rtlCol="0" anchor="ctr" anchorCtr="0">
            <a:normAutofit/>
          </a:bodyPr>
          <a:lstStyle/>
          <a:p>
            <a:r>
              <a:rPr lang="en-US" noProof="0" dirty="0"/>
              <a:t>Click to edit Master title style</a:t>
            </a:r>
          </a:p>
        </p:txBody>
      </p:sp>
      <p:sp>
        <p:nvSpPr>
          <p:cNvPr id="6"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5"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9"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4"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6"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igh Content slide">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596901" y="185739"/>
            <a:ext cx="9999662" cy="920750"/>
          </a:xfrm>
          <a:prstGeom prst="rect">
            <a:avLst/>
          </a:prstGeom>
        </p:spPr>
        <p:txBody>
          <a:bodyPr vert="horz" lIns="0" tIns="0" rIns="0" bIns="0" rtlCol="0" anchor="ctr" anchorCtr="0">
            <a:normAutofit/>
          </a:bodyPr>
          <a:lstStyle/>
          <a:p>
            <a:r>
              <a:rPr lang="en-US" noProof="0" dirty="0"/>
              <a:t>Click to edit Master title style</a:t>
            </a:r>
          </a:p>
        </p:txBody>
      </p:sp>
      <p:sp>
        <p:nvSpPr>
          <p:cNvPr id="14" name="Content Placeholder 20"/>
          <p:cNvSpPr>
            <a:spLocks noGrp="1"/>
          </p:cNvSpPr>
          <p:nvPr>
            <p:ph sz="quarter" idx="17"/>
          </p:nvPr>
        </p:nvSpPr>
        <p:spPr>
          <a:xfrm>
            <a:off x="599018" y="1268413"/>
            <a:ext cx="10969095" cy="5113337"/>
          </a:xfrm>
          <a:prstGeom prst="rect">
            <a:avLst/>
          </a:prstGeom>
        </p:spPr>
        <p:txBody>
          <a:bodyPr lIns="0" tIns="0" rIns="0" bIns="0">
            <a:normAutofit/>
          </a:bodyPr>
          <a:lstStyle>
            <a:lvl1pPr marL="0" indent="0">
              <a:spcBef>
                <a:spcPts val="600"/>
              </a:spcBef>
              <a:buClr>
                <a:schemeClr val="accent2"/>
              </a:buClr>
              <a:buSzPct val="110000"/>
              <a:buFont typeface="Arial" pitchFamily="34" charset="0"/>
              <a:buNone/>
              <a:defRPr sz="1200">
                <a:solidFill>
                  <a:schemeClr val="tx1"/>
                </a:solidFill>
                <a:latin typeface="Arial" pitchFamily="34" charset="0"/>
              </a:defRPr>
            </a:lvl1pPr>
            <a:lvl2pPr marL="179388" indent="-179388">
              <a:spcBef>
                <a:spcPts val="600"/>
              </a:spcBef>
              <a:buClr>
                <a:schemeClr val="accent2"/>
              </a:buClr>
              <a:buSzPct val="110000"/>
              <a:buFont typeface="Arial" pitchFamily="34" charset="0"/>
              <a:buChar char="•"/>
              <a:defRPr sz="1200" baseline="0">
                <a:solidFill>
                  <a:schemeClr val="tx1"/>
                </a:solidFill>
                <a:latin typeface="Arial" pitchFamily="34" charset="0"/>
              </a:defRPr>
            </a:lvl2pPr>
            <a:lvl3pPr marL="360363" indent="-180975">
              <a:spcBef>
                <a:spcPts val="600"/>
              </a:spcBef>
              <a:buClr>
                <a:schemeClr val="accent2"/>
              </a:buClr>
              <a:buSzPct val="110000"/>
              <a:buFont typeface="Arial" pitchFamily="34" charset="0"/>
              <a:buChar char="•"/>
              <a:defRPr sz="1200">
                <a:solidFill>
                  <a:schemeClr val="tx1"/>
                </a:solidFill>
                <a:latin typeface="Arial" pitchFamily="34" charset="0"/>
              </a:defRPr>
            </a:lvl3pPr>
            <a:lvl4pPr marL="539750" indent="-179388">
              <a:spcBef>
                <a:spcPts val="600"/>
              </a:spcBef>
              <a:buClr>
                <a:schemeClr val="accent2"/>
              </a:buClr>
              <a:buSzPct val="110000"/>
              <a:buFont typeface="Arial" pitchFamily="34" charset="0"/>
              <a:buChar char="•"/>
              <a:defRPr sz="1100">
                <a:solidFill>
                  <a:schemeClr val="tx1"/>
                </a:solidFill>
                <a:latin typeface="Arial" pitchFamily="34" charset="0"/>
              </a:defRPr>
            </a:lvl4pPr>
            <a:lvl5pPr marL="719138" indent="-179388">
              <a:spcBef>
                <a:spcPts val="600"/>
              </a:spcBef>
              <a:buClr>
                <a:schemeClr val="accent2"/>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6"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0"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two - High Content slid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596901" y="185739"/>
            <a:ext cx="9999662" cy="920750"/>
          </a:xfrm>
          <a:prstGeom prst="rect">
            <a:avLst/>
          </a:prstGeom>
        </p:spPr>
        <p:txBody>
          <a:bodyPr vert="horz" lIns="0" tIns="0" rIns="0" bIns="0" rtlCol="0" anchor="ctr" anchorCtr="0">
            <a:normAutofit/>
          </a:bodyPr>
          <a:lstStyle/>
          <a:p>
            <a:r>
              <a:rPr lang="en-US" noProof="0" dirty="0"/>
              <a:t>Click to edit Master title style</a:t>
            </a:r>
          </a:p>
        </p:txBody>
      </p:sp>
      <p:sp>
        <p:nvSpPr>
          <p:cNvPr id="15" name="Content Placeholder 20"/>
          <p:cNvSpPr>
            <a:spLocks noGrp="1"/>
          </p:cNvSpPr>
          <p:nvPr>
            <p:ph sz="quarter" idx="17"/>
          </p:nvPr>
        </p:nvSpPr>
        <p:spPr>
          <a:xfrm>
            <a:off x="599020" y="1268413"/>
            <a:ext cx="5243427" cy="5113337"/>
          </a:xfrm>
          <a:prstGeom prst="rect">
            <a:avLst/>
          </a:prstGeom>
        </p:spPr>
        <p:txBody>
          <a:bodyPr lIns="0" tIns="0" rIns="0" bIns="0">
            <a:normAutofit/>
          </a:bodyPr>
          <a:lstStyle>
            <a:lvl1pPr marL="0" indent="0">
              <a:spcBef>
                <a:spcPts val="600"/>
              </a:spcBef>
              <a:buClr>
                <a:schemeClr val="accent2"/>
              </a:buClr>
              <a:buSzPct val="110000"/>
              <a:buFont typeface="Arial" pitchFamily="34" charset="0"/>
              <a:buNone/>
              <a:defRPr sz="1200">
                <a:solidFill>
                  <a:schemeClr val="tx1"/>
                </a:solidFill>
                <a:latin typeface="Arial" pitchFamily="34" charset="0"/>
              </a:defRPr>
            </a:lvl1pPr>
            <a:lvl2pPr marL="179388" indent="-179388">
              <a:spcBef>
                <a:spcPts val="600"/>
              </a:spcBef>
              <a:buClr>
                <a:schemeClr val="accent2"/>
              </a:buClr>
              <a:buSzPct val="110000"/>
              <a:buFont typeface="Arial" pitchFamily="34" charset="0"/>
              <a:buChar char="•"/>
              <a:defRPr sz="1200" baseline="0">
                <a:solidFill>
                  <a:schemeClr val="tx1"/>
                </a:solidFill>
                <a:latin typeface="Arial" pitchFamily="34" charset="0"/>
              </a:defRPr>
            </a:lvl2pPr>
            <a:lvl3pPr marL="360363" indent="-180975">
              <a:spcBef>
                <a:spcPts val="600"/>
              </a:spcBef>
              <a:buClr>
                <a:schemeClr val="accent2"/>
              </a:buClr>
              <a:buSzPct val="110000"/>
              <a:buFont typeface="Arial" pitchFamily="34" charset="0"/>
              <a:buChar char="•"/>
              <a:defRPr sz="1200">
                <a:solidFill>
                  <a:schemeClr val="tx1"/>
                </a:solidFill>
                <a:latin typeface="Arial" pitchFamily="34" charset="0"/>
              </a:defRPr>
            </a:lvl3pPr>
            <a:lvl4pPr marL="539750" indent="-179388">
              <a:spcBef>
                <a:spcPts val="600"/>
              </a:spcBef>
              <a:buClr>
                <a:schemeClr val="accent2"/>
              </a:buClr>
              <a:buSzPct val="110000"/>
              <a:buFont typeface="Arial" pitchFamily="34" charset="0"/>
              <a:buChar char="•"/>
              <a:defRPr sz="1100">
                <a:solidFill>
                  <a:schemeClr val="tx1"/>
                </a:solidFill>
                <a:latin typeface="Arial" pitchFamily="34" charset="0"/>
              </a:defRPr>
            </a:lvl4pPr>
            <a:lvl5pPr marL="719138" indent="-179388">
              <a:spcBef>
                <a:spcPts val="600"/>
              </a:spcBef>
              <a:buClr>
                <a:schemeClr val="accent2"/>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0"/>
          <p:cNvSpPr>
            <a:spLocks noGrp="1"/>
          </p:cNvSpPr>
          <p:nvPr>
            <p:ph sz="quarter" idx="18"/>
          </p:nvPr>
        </p:nvSpPr>
        <p:spPr>
          <a:xfrm>
            <a:off x="6338822" y="1268413"/>
            <a:ext cx="5229291" cy="5113337"/>
          </a:xfrm>
          <a:prstGeom prst="rect">
            <a:avLst/>
          </a:prstGeom>
        </p:spPr>
        <p:txBody>
          <a:bodyPr lIns="0" tIns="0" rIns="0" bIns="0">
            <a:normAutofit/>
          </a:bodyPr>
          <a:lstStyle>
            <a:lvl1pPr marL="0" indent="0">
              <a:spcBef>
                <a:spcPts val="600"/>
              </a:spcBef>
              <a:buClr>
                <a:schemeClr val="accent2"/>
              </a:buClr>
              <a:buSzPct val="110000"/>
              <a:buFont typeface="Arial" pitchFamily="34" charset="0"/>
              <a:buNone/>
              <a:defRPr sz="1200">
                <a:solidFill>
                  <a:schemeClr val="tx1"/>
                </a:solidFill>
                <a:latin typeface="Arial" pitchFamily="34" charset="0"/>
              </a:defRPr>
            </a:lvl1pPr>
            <a:lvl2pPr marL="179388" indent="-179388">
              <a:spcBef>
                <a:spcPts val="600"/>
              </a:spcBef>
              <a:buClr>
                <a:schemeClr val="accent2"/>
              </a:buClr>
              <a:buSzPct val="110000"/>
              <a:buFont typeface="Arial" pitchFamily="34" charset="0"/>
              <a:buChar char="•"/>
              <a:defRPr sz="1200" baseline="0">
                <a:solidFill>
                  <a:schemeClr val="tx1"/>
                </a:solidFill>
                <a:latin typeface="Arial" pitchFamily="34" charset="0"/>
              </a:defRPr>
            </a:lvl2pPr>
            <a:lvl3pPr marL="360363" indent="-180975">
              <a:spcBef>
                <a:spcPts val="600"/>
              </a:spcBef>
              <a:buClr>
                <a:schemeClr val="accent2"/>
              </a:buClr>
              <a:buSzPct val="110000"/>
              <a:buFont typeface="Arial" pitchFamily="34" charset="0"/>
              <a:buChar char="•"/>
              <a:defRPr sz="1200">
                <a:solidFill>
                  <a:schemeClr val="tx1"/>
                </a:solidFill>
                <a:latin typeface="Arial" pitchFamily="34" charset="0"/>
              </a:defRPr>
            </a:lvl3pPr>
            <a:lvl4pPr marL="539750" indent="-179388">
              <a:spcBef>
                <a:spcPts val="600"/>
              </a:spcBef>
              <a:buClr>
                <a:schemeClr val="accent2"/>
              </a:buClr>
              <a:buSzPct val="110000"/>
              <a:buFont typeface="Arial" pitchFamily="34" charset="0"/>
              <a:buChar char="•"/>
              <a:defRPr sz="1100">
                <a:solidFill>
                  <a:schemeClr val="tx1"/>
                </a:solidFill>
                <a:latin typeface="Arial" pitchFamily="34" charset="0"/>
              </a:defRPr>
            </a:lvl4pPr>
            <a:lvl5pPr marL="719138" indent="-179388">
              <a:spcBef>
                <a:spcPts val="600"/>
              </a:spcBef>
              <a:buClr>
                <a:schemeClr val="accent2"/>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7"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1"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6901" y="178079"/>
            <a:ext cx="9986432" cy="925509"/>
          </a:xfrm>
          <a:prstGeom prst="rect">
            <a:avLst/>
          </a:prstGeom>
        </p:spPr>
        <p:txBody>
          <a:bodyPr vert="horz" lIns="0" tIns="0" rIns="0" bIns="0" rtlCol="0" anchor="ctr" anchorCtr="0">
            <a:normAutofit/>
          </a:bodyPr>
          <a:lstStyle/>
          <a:p>
            <a:r>
              <a:rPr lang="en-US" noProof="0" dirty="0"/>
              <a:t>Click to edit Master title style</a:t>
            </a:r>
          </a:p>
        </p:txBody>
      </p:sp>
      <p:grpSp>
        <p:nvGrpSpPr>
          <p:cNvPr id="82" name="Group 81"/>
          <p:cNvGrpSpPr>
            <a:grpSpLocks noChangeAspect="1"/>
          </p:cNvGrpSpPr>
          <p:nvPr userDrawn="1"/>
        </p:nvGrpSpPr>
        <p:grpSpPr bwMode="gray">
          <a:xfrm>
            <a:off x="11077485" y="0"/>
            <a:ext cx="1113165" cy="1108385"/>
            <a:chOff x="1987550" y="0"/>
            <a:chExt cx="5168901" cy="5143500"/>
          </a:xfrm>
        </p:grpSpPr>
        <p:sp>
          <p:nvSpPr>
            <p:cNvPr id="83" name="AutoShape 3"/>
            <p:cNvSpPr>
              <a:spLocks noChangeAspect="1" noChangeArrowheads="1" noTextEdit="1"/>
            </p:cNvSpPr>
            <p:nvPr userDrawn="1"/>
          </p:nvSpPr>
          <p:spPr bwMode="gray">
            <a:xfrm>
              <a:off x="1987550" y="0"/>
              <a:ext cx="51689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5"/>
            <p:cNvSpPr>
              <a:spLocks/>
            </p:cNvSpPr>
            <p:nvPr userDrawn="1"/>
          </p:nvSpPr>
          <p:spPr bwMode="gray">
            <a:xfrm>
              <a:off x="1987550" y="1682750"/>
              <a:ext cx="1350963" cy="1608138"/>
            </a:xfrm>
            <a:custGeom>
              <a:avLst/>
              <a:gdLst>
                <a:gd name="T0" fmla="*/ 1002 w 1576"/>
                <a:gd name="T1" fmla="*/ 361 h 1875"/>
                <a:gd name="T2" fmla="*/ 410 w 1576"/>
                <a:gd name="T3" fmla="*/ 938 h 1875"/>
                <a:gd name="T4" fmla="*/ 1005 w 1576"/>
                <a:gd name="T5" fmla="*/ 1514 h 1875"/>
                <a:gd name="T6" fmla="*/ 1573 w 1576"/>
                <a:gd name="T7" fmla="*/ 1275 h 1875"/>
                <a:gd name="T8" fmla="*/ 1573 w 1576"/>
                <a:gd name="T9" fmla="*/ 1707 h 1875"/>
                <a:gd name="T10" fmla="*/ 976 w 1576"/>
                <a:gd name="T11" fmla="*/ 1875 h 1875"/>
                <a:gd name="T12" fmla="*/ 0 w 1576"/>
                <a:gd name="T13" fmla="*/ 938 h 1875"/>
                <a:gd name="T14" fmla="*/ 978 w 1576"/>
                <a:gd name="T15" fmla="*/ 0 h 1875"/>
                <a:gd name="T16" fmla="*/ 1576 w 1576"/>
                <a:gd name="T17" fmla="*/ 139 h 1875"/>
                <a:gd name="T18" fmla="*/ 1576 w 1576"/>
                <a:gd name="T19" fmla="*/ 562 h 1875"/>
                <a:gd name="T20" fmla="*/ 1002 w 1576"/>
                <a:gd name="T21" fmla="*/ 361 h 1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6" h="1875">
                  <a:moveTo>
                    <a:pt x="1002" y="361"/>
                  </a:moveTo>
                  <a:cubicBezTo>
                    <a:pt x="635" y="361"/>
                    <a:pt x="410" y="648"/>
                    <a:pt x="410" y="938"/>
                  </a:cubicBezTo>
                  <a:cubicBezTo>
                    <a:pt x="410" y="1286"/>
                    <a:pt x="694" y="1514"/>
                    <a:pt x="1005" y="1514"/>
                  </a:cubicBezTo>
                  <a:cubicBezTo>
                    <a:pt x="1211" y="1514"/>
                    <a:pt x="1407" y="1422"/>
                    <a:pt x="1573" y="1275"/>
                  </a:cubicBezTo>
                  <a:cubicBezTo>
                    <a:pt x="1573" y="1707"/>
                    <a:pt x="1573" y="1707"/>
                    <a:pt x="1573" y="1707"/>
                  </a:cubicBezTo>
                  <a:cubicBezTo>
                    <a:pt x="1399" y="1811"/>
                    <a:pt x="1161" y="1875"/>
                    <a:pt x="976" y="1875"/>
                  </a:cubicBezTo>
                  <a:cubicBezTo>
                    <a:pt x="445" y="1875"/>
                    <a:pt x="0" y="1444"/>
                    <a:pt x="0" y="938"/>
                  </a:cubicBezTo>
                  <a:cubicBezTo>
                    <a:pt x="0" y="401"/>
                    <a:pt x="448" y="0"/>
                    <a:pt x="978" y="0"/>
                  </a:cubicBezTo>
                  <a:cubicBezTo>
                    <a:pt x="1182" y="0"/>
                    <a:pt x="1420" y="61"/>
                    <a:pt x="1576" y="139"/>
                  </a:cubicBezTo>
                  <a:cubicBezTo>
                    <a:pt x="1576" y="562"/>
                    <a:pt x="1576" y="562"/>
                    <a:pt x="1576" y="562"/>
                  </a:cubicBezTo>
                  <a:cubicBezTo>
                    <a:pt x="1380" y="434"/>
                    <a:pt x="1182" y="361"/>
                    <a:pt x="1002" y="361"/>
                  </a:cubicBezTo>
                </a:path>
              </a:pathLst>
            </a:custGeom>
            <a:solidFill>
              <a:srgbClr val="E31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6"/>
            <p:cNvSpPr>
              <a:spLocks/>
            </p:cNvSpPr>
            <p:nvPr userDrawn="1"/>
          </p:nvSpPr>
          <p:spPr bwMode="gray">
            <a:xfrm>
              <a:off x="3460750" y="1682750"/>
              <a:ext cx="1395413" cy="1608138"/>
            </a:xfrm>
            <a:custGeom>
              <a:avLst/>
              <a:gdLst>
                <a:gd name="T0" fmla="*/ 983 w 1629"/>
                <a:gd name="T1" fmla="*/ 1875 h 1875"/>
                <a:gd name="T2" fmla="*/ 0 w 1629"/>
                <a:gd name="T3" fmla="*/ 937 h 1875"/>
                <a:gd name="T4" fmla="*/ 1007 w 1629"/>
                <a:gd name="T5" fmla="*/ 0 h 1875"/>
                <a:gd name="T6" fmla="*/ 1618 w 1629"/>
                <a:gd name="T7" fmla="*/ 126 h 1875"/>
                <a:gd name="T8" fmla="*/ 1618 w 1629"/>
                <a:gd name="T9" fmla="*/ 546 h 1875"/>
                <a:gd name="T10" fmla="*/ 1015 w 1629"/>
                <a:gd name="T11" fmla="*/ 361 h 1875"/>
                <a:gd name="T12" fmla="*/ 410 w 1629"/>
                <a:gd name="T13" fmla="*/ 937 h 1875"/>
                <a:gd name="T14" fmla="*/ 1020 w 1629"/>
                <a:gd name="T15" fmla="*/ 1524 h 1875"/>
                <a:gd name="T16" fmla="*/ 1243 w 1629"/>
                <a:gd name="T17" fmla="*/ 1487 h 1875"/>
                <a:gd name="T18" fmla="*/ 1243 w 1629"/>
                <a:gd name="T19" fmla="*/ 1149 h 1875"/>
                <a:gd name="T20" fmla="*/ 943 w 1629"/>
                <a:gd name="T21" fmla="*/ 1149 h 1875"/>
                <a:gd name="T22" fmla="*/ 943 w 1629"/>
                <a:gd name="T23" fmla="*/ 793 h 1875"/>
                <a:gd name="T24" fmla="*/ 1629 w 1629"/>
                <a:gd name="T25" fmla="*/ 793 h 1875"/>
                <a:gd name="T26" fmla="*/ 1629 w 1629"/>
                <a:gd name="T27" fmla="*/ 1741 h 1875"/>
                <a:gd name="T28" fmla="*/ 983 w 1629"/>
                <a:gd name="T29" fmla="*/ 1875 h 1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9" h="1875">
                  <a:moveTo>
                    <a:pt x="983" y="1875"/>
                  </a:moveTo>
                  <a:cubicBezTo>
                    <a:pt x="450" y="1875"/>
                    <a:pt x="0" y="1460"/>
                    <a:pt x="0" y="937"/>
                  </a:cubicBezTo>
                  <a:cubicBezTo>
                    <a:pt x="0" y="410"/>
                    <a:pt x="447" y="0"/>
                    <a:pt x="1007" y="0"/>
                  </a:cubicBezTo>
                  <a:cubicBezTo>
                    <a:pt x="1211" y="0"/>
                    <a:pt x="1463" y="53"/>
                    <a:pt x="1618" y="126"/>
                  </a:cubicBezTo>
                  <a:cubicBezTo>
                    <a:pt x="1618" y="546"/>
                    <a:pt x="1618" y="546"/>
                    <a:pt x="1618" y="546"/>
                  </a:cubicBezTo>
                  <a:cubicBezTo>
                    <a:pt x="1441" y="444"/>
                    <a:pt x="1214" y="361"/>
                    <a:pt x="1015" y="361"/>
                  </a:cubicBezTo>
                  <a:cubicBezTo>
                    <a:pt x="648" y="361"/>
                    <a:pt x="410" y="648"/>
                    <a:pt x="410" y="937"/>
                  </a:cubicBezTo>
                  <a:cubicBezTo>
                    <a:pt x="410" y="1278"/>
                    <a:pt x="691" y="1524"/>
                    <a:pt x="1020" y="1524"/>
                  </a:cubicBezTo>
                  <a:cubicBezTo>
                    <a:pt x="1090" y="1524"/>
                    <a:pt x="1157" y="1519"/>
                    <a:pt x="1243" y="1487"/>
                  </a:cubicBezTo>
                  <a:cubicBezTo>
                    <a:pt x="1243" y="1149"/>
                    <a:pt x="1243" y="1149"/>
                    <a:pt x="1243" y="1149"/>
                  </a:cubicBezTo>
                  <a:cubicBezTo>
                    <a:pt x="943" y="1149"/>
                    <a:pt x="943" y="1149"/>
                    <a:pt x="943" y="1149"/>
                  </a:cubicBezTo>
                  <a:cubicBezTo>
                    <a:pt x="943" y="793"/>
                    <a:pt x="943" y="793"/>
                    <a:pt x="943" y="793"/>
                  </a:cubicBezTo>
                  <a:cubicBezTo>
                    <a:pt x="1629" y="793"/>
                    <a:pt x="1629" y="793"/>
                    <a:pt x="1629" y="793"/>
                  </a:cubicBezTo>
                  <a:cubicBezTo>
                    <a:pt x="1629" y="1741"/>
                    <a:pt x="1629" y="1741"/>
                    <a:pt x="1629" y="1741"/>
                  </a:cubicBezTo>
                  <a:cubicBezTo>
                    <a:pt x="1433" y="1830"/>
                    <a:pt x="1214" y="1875"/>
                    <a:pt x="983" y="1875"/>
                  </a:cubicBezTo>
                </a:path>
              </a:pathLst>
            </a:custGeom>
            <a:solidFill>
              <a:srgbClr val="E31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Rectangle 7"/>
            <p:cNvSpPr>
              <a:spLocks noChangeArrowheads="1"/>
            </p:cNvSpPr>
            <p:nvPr userDrawn="1"/>
          </p:nvSpPr>
          <p:spPr bwMode="gray">
            <a:xfrm>
              <a:off x="5113338" y="1714500"/>
              <a:ext cx="330200" cy="1544638"/>
            </a:xfrm>
            <a:prstGeom prst="rect">
              <a:avLst/>
            </a:prstGeom>
            <a:solidFill>
              <a:srgbClr val="E319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8"/>
            <p:cNvSpPr>
              <a:spLocks/>
            </p:cNvSpPr>
            <p:nvPr userDrawn="1"/>
          </p:nvSpPr>
          <p:spPr bwMode="gray">
            <a:xfrm>
              <a:off x="2014538" y="0"/>
              <a:ext cx="5141913" cy="5143500"/>
            </a:xfrm>
            <a:custGeom>
              <a:avLst/>
              <a:gdLst>
                <a:gd name="T0" fmla="*/ 0 w 3239"/>
                <a:gd name="T1" fmla="*/ 0 h 3240"/>
                <a:gd name="T2" fmla="*/ 0 w 3239"/>
                <a:gd name="T3" fmla="*/ 360 h 3240"/>
                <a:gd name="T4" fmla="*/ 2879 w 3239"/>
                <a:gd name="T5" fmla="*/ 360 h 3240"/>
                <a:gd name="T6" fmla="*/ 2879 w 3239"/>
                <a:gd name="T7" fmla="*/ 3240 h 3240"/>
                <a:gd name="T8" fmla="*/ 3239 w 3239"/>
                <a:gd name="T9" fmla="*/ 3240 h 3240"/>
                <a:gd name="T10" fmla="*/ 3239 w 3239"/>
                <a:gd name="T11" fmla="*/ 0 h 3240"/>
                <a:gd name="T12" fmla="*/ 0 w 3239"/>
                <a:gd name="T13" fmla="*/ 0 h 3240"/>
              </a:gdLst>
              <a:ahLst/>
              <a:cxnLst>
                <a:cxn ang="0">
                  <a:pos x="T0" y="T1"/>
                </a:cxn>
                <a:cxn ang="0">
                  <a:pos x="T2" y="T3"/>
                </a:cxn>
                <a:cxn ang="0">
                  <a:pos x="T4" y="T5"/>
                </a:cxn>
                <a:cxn ang="0">
                  <a:pos x="T6" y="T7"/>
                </a:cxn>
                <a:cxn ang="0">
                  <a:pos x="T8" y="T9"/>
                </a:cxn>
                <a:cxn ang="0">
                  <a:pos x="T10" y="T11"/>
                </a:cxn>
                <a:cxn ang="0">
                  <a:pos x="T12" y="T13"/>
                </a:cxn>
              </a:cxnLst>
              <a:rect l="0" t="0" r="r" b="b"/>
              <a:pathLst>
                <a:path w="3239" h="3240">
                  <a:moveTo>
                    <a:pt x="0" y="0"/>
                  </a:moveTo>
                  <a:lnTo>
                    <a:pt x="0" y="360"/>
                  </a:lnTo>
                  <a:lnTo>
                    <a:pt x="2879" y="360"/>
                  </a:lnTo>
                  <a:lnTo>
                    <a:pt x="2879" y="3240"/>
                  </a:lnTo>
                  <a:lnTo>
                    <a:pt x="3239" y="3240"/>
                  </a:lnTo>
                  <a:lnTo>
                    <a:pt x="3239" y="0"/>
                  </a:lnTo>
                  <a:lnTo>
                    <a:pt x="0" y="0"/>
                  </a:lnTo>
                  <a:close/>
                </a:path>
              </a:pathLst>
            </a:custGeom>
            <a:gradFill>
              <a:gsLst>
                <a:gs pos="0">
                  <a:srgbClr val="E16A00"/>
                </a:gs>
                <a:gs pos="50000">
                  <a:srgbClr val="E31937"/>
                </a:gs>
                <a:gs pos="100000">
                  <a:srgbClr val="991F3D"/>
                </a:gs>
              </a:gsLst>
              <a:lin ang="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8" name="Rectangle 87"/>
          <p:cNvSpPr/>
          <p:nvPr userDrawn="1"/>
        </p:nvSpPr>
        <p:spPr bwMode="gray">
          <a:xfrm>
            <a:off x="0" y="6737639"/>
            <a:ext cx="12192000" cy="121947"/>
          </a:xfrm>
          <a:prstGeom prst="rect">
            <a:avLst/>
          </a:prstGeom>
          <a:gradFill>
            <a:gsLst>
              <a:gs pos="0">
                <a:schemeClr val="accent2"/>
              </a:gs>
              <a:gs pos="30000">
                <a:schemeClr val="accent1"/>
              </a:gs>
              <a:gs pos="100000">
                <a:schemeClr val="accent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noProof="0" dirty="0"/>
          </a:p>
        </p:txBody>
      </p:sp>
      <p:sp>
        <p:nvSpPr>
          <p:cNvPr id="90"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US" smtClean="0"/>
              <a:pPr/>
              <a:t>‹N°›</a:t>
            </a:fld>
            <a:endParaRPr lang="en-US"/>
          </a:p>
        </p:txBody>
      </p:sp>
      <p:sp>
        <p:nvSpPr>
          <p:cNvPr id="93"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mn-lt"/>
                <a:ea typeface="+mn-ea"/>
                <a:cs typeface="Arial" pitchFamily="34" charset="0"/>
              </a:defRPr>
            </a:lvl1pPr>
          </a:lstStyle>
          <a:p>
            <a:r>
              <a:rPr lang="en-US" dirty="0"/>
              <a:t>Footer appears here, if required</a:t>
            </a:r>
            <a:endParaRPr lang="en-GB" dirty="0"/>
          </a:p>
        </p:txBody>
      </p:sp>
      <p:sp>
        <p:nvSpPr>
          <p:cNvPr id="96" name="TextBox 95" descr="Copyright_box&#10;"/>
          <p:cNvSpPr txBox="1"/>
          <p:nvPr userDrawn="1"/>
        </p:nvSpPr>
        <p:spPr bwMode="auto">
          <a:xfrm>
            <a:off x="601526" y="6555600"/>
            <a:ext cx="1920658" cy="169200"/>
          </a:xfrm>
          <a:prstGeom prst="rect">
            <a:avLst/>
          </a:prstGeom>
          <a:noFill/>
          <a:ln w="9525" algn="ctr">
            <a:noFill/>
            <a:miter lim="800000"/>
            <a:headEnd/>
            <a:tailEnd/>
          </a:ln>
          <a:effectLst/>
        </p:spPr>
        <p:txBody>
          <a:bodyPr vert="horz" wrap="none" lIns="0" tIns="0" rIns="0" bIns="0" rtlCol="0" anchor="ctr" anchorCtr="0">
            <a:noAutofit/>
          </a:bodyPr>
          <a:lstStyle/>
          <a:p>
            <a:pPr algn="l"/>
            <a:r>
              <a:rPr lang="en-US" sz="1000" dirty="0">
                <a:latin typeface="+mn-lt"/>
              </a:rPr>
              <a:t>© CGI Group Inc.</a:t>
            </a:r>
            <a:endParaRPr lang="en-US" sz="1000" b="0" i="0" u="none" dirty="0">
              <a:solidFill>
                <a:schemeClr val="tx1"/>
              </a:solidFill>
              <a:latin typeface="+mn-lt"/>
              <a:cs typeface="Arial" pitchFamily="34" charset="0"/>
            </a:endParaRPr>
          </a:p>
        </p:txBody>
      </p:sp>
      <p:sp>
        <p:nvSpPr>
          <p:cNvPr id="3"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mn-lt"/>
                <a:cs typeface="Arial" pitchFamily="34" charset="0"/>
              </a:defRPr>
            </a:lvl1pPr>
          </a:lstStyle>
          <a:p>
            <a:pPr algn="ctr"/>
            <a:r>
              <a:rPr lang="fr-FR"/>
              <a:t>Date</a:t>
            </a:r>
            <a:endParaRPr lang="en-US" dirty="0"/>
          </a:p>
        </p:txBody>
      </p:sp>
    </p:spTree>
  </p:cSld>
  <p:clrMap bg1="lt1" tx1="dk1" bg2="lt2" tx2="dk2" accent1="accent1" accent2="accent2" accent3="accent3" accent4="accent4" accent5="accent5" accent6="accent6" hlink="hlink" folHlink="folHlink"/>
  <p:sldLayoutIdLst>
    <p:sldLayoutId id="2147483702" r:id="rId1"/>
    <p:sldLayoutId id="2147483665" r:id="rId2"/>
    <p:sldLayoutId id="2147483693" r:id="rId3"/>
    <p:sldLayoutId id="2147483666" r:id="rId4"/>
    <p:sldLayoutId id="2147483674" r:id="rId5"/>
    <p:sldLayoutId id="2147483671" r:id="rId6"/>
    <p:sldLayoutId id="2147483672" r:id="rId7"/>
    <p:sldLayoutId id="2147483678" r:id="rId8"/>
    <p:sldLayoutId id="2147483679" r:id="rId9"/>
    <p:sldLayoutId id="2147483696" r:id="rId10"/>
    <p:sldLayoutId id="2147483703" r:id="rId11"/>
    <p:sldLayoutId id="2147483650" r:id="rId12"/>
    <p:sldLayoutId id="2147483667" r:id="rId13"/>
    <p:sldLayoutId id="2147483668" r:id="rId14"/>
    <p:sldLayoutId id="2147483687" r:id="rId15"/>
    <p:sldLayoutId id="2147483690" r:id="rId16"/>
    <p:sldLayoutId id="2147483691" r:id="rId17"/>
    <p:sldLayoutId id="2147483661" r:id="rId18"/>
    <p:sldLayoutId id="2147483695" r:id="rId19"/>
    <p:sldLayoutId id="2147483698" r:id="rId20"/>
    <p:sldLayoutId id="2147483699" r:id="rId21"/>
    <p:sldLayoutId id="2147483700" r:id="rId22"/>
    <p:sldLayoutId id="2147483660" r:id="rId23"/>
  </p:sldLayoutIdLst>
  <p:hf hdr="0" ftr="0" dt="0"/>
  <p:txStyles>
    <p:titleStyle>
      <a:lvl1pPr algn="l" defTabSz="914400" rtl="0" eaLnBrk="1" latinLnBrk="0" hangingPunct="1">
        <a:spcBef>
          <a:spcPct val="0"/>
        </a:spcBef>
        <a:buNone/>
        <a:defRPr sz="3600" kern="1200">
          <a:solidFill>
            <a:schemeClr val="tx2"/>
          </a:solidFill>
          <a:latin typeface="Arial"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210" userDrawn="1">
          <p15:clr>
            <a:srgbClr val="F26B43"/>
          </p15:clr>
        </p15:guide>
        <p15:guide id="4" orient="horz" pos="4020" userDrawn="1">
          <p15:clr>
            <a:srgbClr val="F26B43"/>
          </p15:clr>
        </p15:guide>
        <p15:guide id="5" orient="horz" pos="799" userDrawn="1">
          <p15:clr>
            <a:srgbClr val="F26B43"/>
          </p15:clr>
        </p15:guide>
        <p15:guide id="6" pos="371" userDrawn="1">
          <p15:clr>
            <a:srgbClr val="F26B43"/>
          </p15:clr>
        </p15:guide>
        <p15:guide id="7" pos="6675" userDrawn="1">
          <p15:clr>
            <a:srgbClr val="F26B43"/>
          </p15:clr>
        </p15:guide>
        <p15:guide id="8" pos="728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png"/><Relationship Id="rId1" Type="http://schemas.openxmlformats.org/officeDocument/2006/relationships/slideLayout" Target="../slideLayouts/slideLayout4.xml"/><Relationship Id="rId5" Type="http://schemas.openxmlformats.org/officeDocument/2006/relationships/hyperlink" Target="https://start.spring.io/" TargetMode="Externa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1.wdp"/><Relationship Id="rId7" Type="http://schemas.openxmlformats.org/officeDocument/2006/relationships/diagramLayout" Target="../diagrams/layout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image" Target="../media/image8.jpg"/><Relationship Id="rId5" Type="http://schemas.openxmlformats.org/officeDocument/2006/relationships/image" Target="../media/image7.png"/><Relationship Id="rId10" Type="http://schemas.microsoft.com/office/2007/relationships/diagramDrawing" Target="../diagrams/drawing1.xml"/><Relationship Id="rId4" Type="http://schemas.openxmlformats.org/officeDocument/2006/relationships/image" Target="../media/image6.png"/><Relationship Id="rId9" Type="http://schemas.openxmlformats.org/officeDocument/2006/relationships/diagramColors" Target="../diagrams/colors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spring-projects/spring-boot/tree/v2.1.4.RELEASE/spring-boot-project/spring-boot-starters" TargetMode="External"/><Relationship Id="rId2" Type="http://schemas.openxmlformats.org/officeDocument/2006/relationships/hyperlink" Target="https://spring.io/projects/spring-boot"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spring-projects/spring-boot/blob/v2.2.0.RELEASE/spring-boot-project/spring-boot-dependencies/pom.xml" TargetMode="External"/><Relationship Id="rId2" Type="http://schemas.openxmlformats.org/officeDocument/2006/relationships/hyperlink" Target="https://github.com/spring-projects/spring-boot/tree/v2.2.0.RELEASE/spring-boot-project/spring-boot-starters" TargetMode="Externa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restfulapi.net/" TargetMode="External"/><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swagger.io/"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spring.io/"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spring.io/projects/spring-framework"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docs.spring.io/spring-framework/docs/current/spring-framework-reference/core.html"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48063-BADA-4E30-9EF0-F850EDC44675}"/>
              </a:ext>
            </a:extLst>
          </p:cNvPr>
          <p:cNvSpPr>
            <a:spLocks noGrp="1"/>
          </p:cNvSpPr>
          <p:nvPr>
            <p:ph type="ctrTitle"/>
          </p:nvPr>
        </p:nvSpPr>
        <p:spPr/>
        <p:txBody>
          <a:bodyPr>
            <a:normAutofit/>
          </a:bodyPr>
          <a:lstStyle/>
          <a:p>
            <a:r>
              <a:rPr lang="en-US" sz="4000" dirty="0"/>
              <a:t>Java days</a:t>
            </a:r>
          </a:p>
        </p:txBody>
      </p:sp>
      <p:sp>
        <p:nvSpPr>
          <p:cNvPr id="3" name="Subtitle 2">
            <a:extLst>
              <a:ext uri="{FF2B5EF4-FFF2-40B4-BE49-F238E27FC236}">
                <a16:creationId xmlns:a16="http://schemas.microsoft.com/office/drawing/2014/main" id="{A7481F6D-9666-4A4E-9B0C-AD1E704B53B7}"/>
              </a:ext>
            </a:extLst>
          </p:cNvPr>
          <p:cNvSpPr>
            <a:spLocks noGrp="1"/>
          </p:cNvSpPr>
          <p:nvPr>
            <p:ph type="subTitle" idx="1"/>
          </p:nvPr>
        </p:nvSpPr>
        <p:spPr>
          <a:xfrm>
            <a:off x="5448300" y="3401485"/>
            <a:ext cx="6193970" cy="1467675"/>
          </a:xfrm>
        </p:spPr>
        <p:txBody>
          <a:bodyPr>
            <a:noAutofit/>
          </a:bodyPr>
          <a:lstStyle/>
          <a:p>
            <a:r>
              <a:rPr lang="en-US" sz="1800" dirty="0"/>
              <a:t>Spring</a:t>
            </a:r>
          </a:p>
          <a:p>
            <a:endParaRPr lang="en-US" sz="1800" dirty="0"/>
          </a:p>
          <a:p>
            <a:r>
              <a:rPr lang="en-US" sz="1800" dirty="0"/>
              <a:t>Spring Boot</a:t>
            </a:r>
          </a:p>
          <a:p>
            <a:endParaRPr lang="en-US" sz="1800" dirty="0"/>
          </a:p>
          <a:p>
            <a:r>
              <a:rPr lang="en-US" sz="1800" dirty="0"/>
              <a:t>REST </a:t>
            </a:r>
            <a:r>
              <a:rPr lang="en-US" sz="1800" dirty="0" err="1"/>
              <a:t>Api</a:t>
            </a:r>
            <a:r>
              <a:rPr lang="en-US" sz="1800" dirty="0"/>
              <a:t> introduction</a:t>
            </a:r>
          </a:p>
        </p:txBody>
      </p:sp>
      <p:sp>
        <p:nvSpPr>
          <p:cNvPr id="4" name="Slide Number Placeholder 3">
            <a:extLst>
              <a:ext uri="{FF2B5EF4-FFF2-40B4-BE49-F238E27FC236}">
                <a16:creationId xmlns:a16="http://schemas.microsoft.com/office/drawing/2014/main" id="{DA8283A7-02A4-402E-B0C0-A313FC210C7D}"/>
              </a:ext>
            </a:extLst>
          </p:cNvPr>
          <p:cNvSpPr>
            <a:spLocks noGrp="1"/>
          </p:cNvSpPr>
          <p:nvPr>
            <p:ph type="sldNum" sz="quarter" idx="4"/>
          </p:nvPr>
        </p:nvSpPr>
        <p:spPr/>
        <p:txBody>
          <a:bodyPr/>
          <a:lstStyle/>
          <a:p>
            <a:fld id="{525A3C56-E491-49B2-93F3-63532DF516BC}" type="slidenum">
              <a:rPr lang="en-US" smtClean="0"/>
              <a:pPr/>
              <a:t>1</a:t>
            </a:fld>
            <a:endParaRPr lang="en-US"/>
          </a:p>
        </p:txBody>
      </p:sp>
    </p:spTree>
    <p:extLst>
      <p:ext uri="{BB962C8B-B14F-4D97-AF65-F5344CB8AC3E}">
        <p14:creationId xmlns:p14="http://schemas.microsoft.com/office/powerpoint/2010/main" val="103110447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27CD7-EF9F-4FDE-A804-F12AA196463C}"/>
              </a:ext>
            </a:extLst>
          </p:cNvPr>
          <p:cNvSpPr>
            <a:spLocks noGrp="1"/>
          </p:cNvSpPr>
          <p:nvPr>
            <p:ph type="title"/>
          </p:nvPr>
        </p:nvSpPr>
        <p:spPr/>
        <p:txBody>
          <a:bodyPr/>
          <a:lstStyle/>
          <a:p>
            <a:r>
              <a:rPr lang="fr-FR" dirty="0"/>
              <a:t>Spring Framework</a:t>
            </a:r>
          </a:p>
        </p:txBody>
      </p:sp>
      <p:sp>
        <p:nvSpPr>
          <p:cNvPr id="3" name="Espace réservé du contenu 2">
            <a:extLst>
              <a:ext uri="{FF2B5EF4-FFF2-40B4-BE49-F238E27FC236}">
                <a16:creationId xmlns:a16="http://schemas.microsoft.com/office/drawing/2014/main" id="{406C3B39-745D-4D78-8943-842D045A6F38}"/>
              </a:ext>
            </a:extLst>
          </p:cNvPr>
          <p:cNvSpPr>
            <a:spLocks noGrp="1"/>
          </p:cNvSpPr>
          <p:nvPr>
            <p:ph sz="quarter" idx="17"/>
          </p:nvPr>
        </p:nvSpPr>
        <p:spPr/>
        <p:txBody>
          <a:bodyPr/>
          <a:lstStyle/>
          <a:p>
            <a:r>
              <a:rPr lang="fr-FR" b="1" dirty="0"/>
              <a:t>Les </a:t>
            </a:r>
            <a:r>
              <a:rPr lang="fr-FR" b="1" dirty="0" err="1"/>
              <a:t>beans</a:t>
            </a:r>
            <a:r>
              <a:rPr lang="fr-FR" b="1" dirty="0"/>
              <a:t> Spring</a:t>
            </a:r>
          </a:p>
          <a:p>
            <a:endParaRPr lang="fr-FR" dirty="0"/>
          </a:p>
          <a:p>
            <a:pPr marL="342900" indent="-342900">
              <a:buFont typeface="Arial" panose="020B0604020202020204" pitchFamily="34" charset="0"/>
              <a:buChar char="•"/>
            </a:pPr>
            <a:r>
              <a:rPr lang="fr-FR" dirty="0"/>
              <a:t>Gérés pas le conteneur Spring</a:t>
            </a:r>
          </a:p>
          <a:p>
            <a:pPr marL="342900" indent="-342900">
              <a:buFont typeface="Arial" panose="020B0604020202020204" pitchFamily="34" charset="0"/>
              <a:buChar char="•"/>
            </a:pPr>
            <a:r>
              <a:rPr lang="fr-FR" dirty="0"/>
              <a:t>Défini avec une classe</a:t>
            </a:r>
          </a:p>
          <a:p>
            <a:pPr marL="342900" indent="-342900">
              <a:buFont typeface="Arial" panose="020B0604020202020204" pitchFamily="34" charset="0"/>
              <a:buChar char="•"/>
            </a:pPr>
            <a:r>
              <a:rPr lang="fr-FR" dirty="0"/>
              <a:t>Possède un nom + identifiant</a:t>
            </a:r>
          </a:p>
          <a:p>
            <a:pPr marL="342900" indent="-342900">
              <a:buFont typeface="Arial" panose="020B0604020202020204" pitchFamily="34" charset="0"/>
              <a:buChar char="•"/>
            </a:pPr>
            <a:r>
              <a:rPr lang="fr-FR" dirty="0"/>
              <a:t>Configuration : singleton ou prototype</a:t>
            </a:r>
          </a:p>
          <a:p>
            <a:pPr marL="342900" indent="-342900">
              <a:buFont typeface="Arial" panose="020B0604020202020204" pitchFamily="34" charset="0"/>
              <a:buChar char="•"/>
            </a:pPr>
            <a:endParaRPr lang="fr-FR" dirty="0"/>
          </a:p>
          <a:p>
            <a:r>
              <a:rPr lang="fr-FR" b="1" dirty="0"/>
              <a:t>Le conteneur Spring</a:t>
            </a:r>
          </a:p>
          <a:p>
            <a:endParaRPr lang="fr-FR" dirty="0"/>
          </a:p>
          <a:p>
            <a:pPr marL="342900" indent="-342900">
              <a:buFont typeface="Arial" panose="020B0604020202020204" pitchFamily="34" charset="0"/>
              <a:buChar char="•"/>
            </a:pPr>
            <a:r>
              <a:rPr lang="fr-FR" dirty="0"/>
              <a:t>Créer les instances et de gérer les objets requis par l'application</a:t>
            </a:r>
          </a:p>
          <a:p>
            <a:pPr marL="342900" indent="-342900">
              <a:buFont typeface="Arial" panose="020B0604020202020204" pitchFamily="34" charset="0"/>
              <a:buChar char="•"/>
            </a:pPr>
            <a:r>
              <a:rPr lang="fr-FR" dirty="0"/>
              <a:t>Fabrique évoluée qui gère le cycle de vie des objets et la gestion de leurs dépendances</a:t>
            </a:r>
          </a:p>
        </p:txBody>
      </p:sp>
      <p:sp>
        <p:nvSpPr>
          <p:cNvPr id="4" name="Espace réservé du numéro de diapositive 3">
            <a:extLst>
              <a:ext uri="{FF2B5EF4-FFF2-40B4-BE49-F238E27FC236}">
                <a16:creationId xmlns:a16="http://schemas.microsoft.com/office/drawing/2014/main" id="{9912ABF6-CDA1-4469-BB78-9E9C9913D619}"/>
              </a:ext>
            </a:extLst>
          </p:cNvPr>
          <p:cNvSpPr>
            <a:spLocks noGrp="1"/>
          </p:cNvSpPr>
          <p:nvPr>
            <p:ph type="sldNum" sz="quarter" idx="4"/>
          </p:nvPr>
        </p:nvSpPr>
        <p:spPr/>
        <p:txBody>
          <a:bodyPr/>
          <a:lstStyle/>
          <a:p>
            <a:fld id="{525A3C56-E491-49B2-93F3-63532DF516BC}" type="slidenum">
              <a:rPr lang="en-US" smtClean="0"/>
              <a:pPr/>
              <a:t>10</a:t>
            </a:fld>
            <a:endParaRPr lang="en-US"/>
          </a:p>
        </p:txBody>
      </p:sp>
    </p:spTree>
    <p:extLst>
      <p:ext uri="{BB962C8B-B14F-4D97-AF65-F5344CB8AC3E}">
        <p14:creationId xmlns:p14="http://schemas.microsoft.com/office/powerpoint/2010/main" val="1937510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 18"/>
          <p:cNvPicPr>
            <a:picLocks noChangeAspect="1"/>
          </p:cNvPicPr>
          <p:nvPr/>
        </p:nvPicPr>
        <p:blipFill>
          <a:blip r:embed="rId2"/>
          <a:stretch>
            <a:fillRect/>
          </a:stretch>
        </p:blipFill>
        <p:spPr>
          <a:xfrm>
            <a:off x="2423592" y="1801030"/>
            <a:ext cx="8694157" cy="3039915"/>
          </a:xfrm>
          <a:prstGeom prst="rect">
            <a:avLst/>
          </a:prstGeom>
          <a:effectLst>
            <a:outerShdw blurRad="50800" dist="38100" dir="2700000" algn="tl" rotWithShape="0">
              <a:prstClr val="black">
                <a:alpha val="40000"/>
              </a:prstClr>
            </a:outerShdw>
          </a:effectLst>
        </p:spPr>
      </p:pic>
      <p:sp>
        <p:nvSpPr>
          <p:cNvPr id="2" name="Titre 1"/>
          <p:cNvSpPr>
            <a:spLocks noGrp="1"/>
          </p:cNvSpPr>
          <p:nvPr>
            <p:ph type="title"/>
          </p:nvPr>
        </p:nvSpPr>
        <p:spPr/>
        <p:txBody>
          <a:bodyPr/>
          <a:lstStyle/>
          <a:p>
            <a:r>
              <a:rPr lang="fr-FR" dirty="0" err="1"/>
              <a:t>Spring</a:t>
            </a:r>
            <a:r>
              <a:rPr lang="fr-FR" dirty="0"/>
              <a:t> Framework</a:t>
            </a:r>
          </a:p>
        </p:txBody>
      </p:sp>
      <p:sp>
        <p:nvSpPr>
          <p:cNvPr id="4" name="Espace réservé du numéro de diapositive 3"/>
          <p:cNvSpPr>
            <a:spLocks noGrp="1"/>
          </p:cNvSpPr>
          <p:nvPr>
            <p:ph type="sldNum" sz="quarter" idx="4"/>
          </p:nvPr>
        </p:nvSpPr>
        <p:spPr/>
        <p:txBody>
          <a:bodyPr/>
          <a:lstStyle/>
          <a:p>
            <a:fld id="{525A3C56-E491-49B2-93F3-63532DF516BC}" type="slidenum">
              <a:rPr lang="en-US" smtClean="0"/>
              <a:pPr/>
              <a:t>11</a:t>
            </a:fld>
            <a:endParaRPr lang="en-US"/>
          </a:p>
        </p:txBody>
      </p:sp>
      <p:sp>
        <p:nvSpPr>
          <p:cNvPr id="6" name="ZoneTexte 5"/>
          <p:cNvSpPr txBox="1"/>
          <p:nvPr/>
        </p:nvSpPr>
        <p:spPr bwMode="auto">
          <a:xfrm>
            <a:off x="3071664" y="5068341"/>
            <a:ext cx="6209566" cy="1384995"/>
          </a:xfrm>
          <a:prstGeom prst="rect">
            <a:avLst/>
          </a:prstGeom>
          <a:noFill/>
          <a:ln w="9525" algn="ctr">
            <a:noFill/>
            <a:miter lim="800000"/>
            <a:headEnd/>
            <a:tailEnd/>
          </a:ln>
          <a:effectLst/>
        </p:spPr>
        <p:txBody>
          <a:bodyPr wrap="square" lIns="0" tIns="0" rIns="0" bIns="0" rtlCol="0">
            <a:spAutoFit/>
          </a:bodyPr>
          <a:lstStyle/>
          <a:p>
            <a:r>
              <a:rPr lang="fr-FR" dirty="0"/>
              <a:t>Pas besoin d’implémenter une quelconque interface pour être prises en charge par le </a:t>
            </a:r>
            <a:r>
              <a:rPr lang="fr-FR" dirty="0" err="1"/>
              <a:t>framework</a:t>
            </a:r>
            <a:endParaRPr lang="fr-FR" dirty="0"/>
          </a:p>
          <a:p>
            <a:endParaRPr lang="fr-FR" dirty="0"/>
          </a:p>
          <a:p>
            <a:r>
              <a:rPr lang="fr-FR" dirty="0"/>
              <a:t>L'application ne crée pas directement les instances des objets dont elle a besoin</a:t>
            </a:r>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376" y="2852936"/>
            <a:ext cx="936104" cy="936104"/>
          </a:xfrm>
          <a:prstGeom prst="rect">
            <a:avLst/>
          </a:prstGeom>
        </p:spPr>
      </p:pic>
      <p:sp>
        <p:nvSpPr>
          <p:cNvPr id="9" name="Plus 8"/>
          <p:cNvSpPr/>
          <p:nvPr/>
        </p:nvSpPr>
        <p:spPr bwMode="gray">
          <a:xfrm>
            <a:off x="1544005" y="2996952"/>
            <a:ext cx="648072" cy="648072"/>
          </a:xfrm>
          <a:prstGeom prst="mathPlus">
            <a:avLst/>
          </a:prstGeom>
          <a:ln>
            <a:headEnd/>
            <a:tailEnd/>
          </a:ln>
        </p:spPr>
        <p:style>
          <a:lnRef idx="1">
            <a:schemeClr val="dk1"/>
          </a:lnRef>
          <a:fillRef idx="2">
            <a:schemeClr val="dk1"/>
          </a:fillRef>
          <a:effectRef idx="1">
            <a:schemeClr val="dk1"/>
          </a:effectRef>
          <a:fontRef idx="minor">
            <a:schemeClr val="dk1"/>
          </a:fontRef>
        </p:style>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
        <p:nvSpPr>
          <p:cNvPr id="10" name="ZoneTexte 9"/>
          <p:cNvSpPr txBox="1"/>
          <p:nvPr/>
        </p:nvSpPr>
        <p:spPr bwMode="auto">
          <a:xfrm>
            <a:off x="6744069" y="1106489"/>
            <a:ext cx="2384703" cy="276999"/>
          </a:xfrm>
          <a:prstGeom prst="rect">
            <a:avLst/>
          </a:prstGeom>
          <a:noFill/>
          <a:ln w="9525" algn="ctr">
            <a:noFill/>
            <a:miter lim="800000"/>
            <a:headEnd/>
            <a:tailEnd/>
          </a:ln>
          <a:effectLst/>
        </p:spPr>
        <p:txBody>
          <a:bodyPr wrap="square" lIns="0" tIns="0" rIns="0" bIns="0" rtlCol="0">
            <a:spAutoFit/>
          </a:bodyPr>
          <a:lstStyle/>
          <a:p>
            <a:pPr algn="ctr"/>
            <a:r>
              <a:rPr lang="fr-FR" b="1" strike="sngStrike" dirty="0">
                <a:latin typeface="Courier New" panose="02070309020205020404" pitchFamily="49" charset="0"/>
                <a:cs typeface="Courier New" panose="02070309020205020404" pitchFamily="49" charset="0"/>
              </a:rPr>
              <a:t>new </a:t>
            </a:r>
            <a:r>
              <a:rPr lang="fr-FR" b="1" strike="sngStrike" dirty="0" err="1">
                <a:latin typeface="Courier New" panose="02070309020205020404" pitchFamily="49" charset="0"/>
                <a:cs typeface="Courier New" panose="02070309020205020404" pitchFamily="49" charset="0"/>
              </a:rPr>
              <a:t>MovieFinder</a:t>
            </a:r>
            <a:endParaRPr lang="fr-FR" b="1" strike="sngStrike" dirty="0">
              <a:latin typeface="Courier New" panose="02070309020205020404" pitchFamily="49" charset="0"/>
              <a:cs typeface="Courier New" panose="02070309020205020404" pitchFamily="49" charset="0"/>
            </a:endParaRPr>
          </a:p>
        </p:txBody>
      </p:sp>
      <p:cxnSp>
        <p:nvCxnSpPr>
          <p:cNvPr id="16" name="Connecteur en angle 15"/>
          <p:cNvCxnSpPr>
            <a:stCxn id="10" idx="3"/>
          </p:cNvCxnSpPr>
          <p:nvPr/>
        </p:nvCxnSpPr>
        <p:spPr bwMode="gray">
          <a:xfrm flipH="1">
            <a:off x="6168008" y="1244989"/>
            <a:ext cx="2960764" cy="1391923"/>
          </a:xfrm>
          <a:prstGeom prst="bentConnector3">
            <a:avLst>
              <a:gd name="adj1" fmla="val -7721"/>
            </a:avLst>
          </a:prstGeom>
          <a:noFill/>
          <a:ln w="12700">
            <a:solidFill>
              <a:schemeClr val="accent1"/>
            </a:solidFill>
            <a:round/>
            <a:headEnd/>
            <a:tailEnd type="triangle"/>
          </a:ln>
          <a:effectLst/>
        </p:spPr>
      </p:cxnSp>
    </p:spTree>
    <p:extLst>
      <p:ext uri="{BB962C8B-B14F-4D97-AF65-F5344CB8AC3E}">
        <p14:creationId xmlns:p14="http://schemas.microsoft.com/office/powerpoint/2010/main" val="238004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2284604" y="1805485"/>
            <a:ext cx="8564801" cy="2487611"/>
          </a:xfrm>
          <a:prstGeom prst="rect">
            <a:avLst/>
          </a:prstGeom>
          <a:effectLst>
            <a:outerShdw blurRad="50800" dist="38100" dir="2700000" algn="tl" rotWithShape="0">
              <a:prstClr val="black">
                <a:alpha val="40000"/>
              </a:prstClr>
            </a:outerShdw>
          </a:effectLst>
        </p:spPr>
      </p:pic>
      <p:sp>
        <p:nvSpPr>
          <p:cNvPr id="2" name="Titre 1"/>
          <p:cNvSpPr>
            <a:spLocks noGrp="1"/>
          </p:cNvSpPr>
          <p:nvPr>
            <p:ph type="title"/>
          </p:nvPr>
        </p:nvSpPr>
        <p:spPr/>
        <p:txBody>
          <a:bodyPr/>
          <a:lstStyle/>
          <a:p>
            <a:r>
              <a:rPr lang="fr-FR" dirty="0" err="1"/>
              <a:t>Spring</a:t>
            </a:r>
            <a:r>
              <a:rPr lang="fr-FR" dirty="0"/>
              <a:t> Framework</a:t>
            </a:r>
          </a:p>
        </p:txBody>
      </p:sp>
      <p:sp>
        <p:nvSpPr>
          <p:cNvPr id="4" name="Espace réservé du numéro de diapositive 3"/>
          <p:cNvSpPr>
            <a:spLocks noGrp="1"/>
          </p:cNvSpPr>
          <p:nvPr>
            <p:ph type="sldNum" sz="quarter" idx="4"/>
          </p:nvPr>
        </p:nvSpPr>
        <p:spPr/>
        <p:txBody>
          <a:bodyPr/>
          <a:lstStyle/>
          <a:p>
            <a:fld id="{525A3C56-E491-49B2-93F3-63532DF516BC}" type="slidenum">
              <a:rPr lang="en-US" smtClean="0"/>
              <a:pPr/>
              <a:t>12</a:t>
            </a:fld>
            <a:endParaRPr lang="en-US"/>
          </a:p>
        </p:txBody>
      </p:sp>
      <p:sp>
        <p:nvSpPr>
          <p:cNvPr id="6" name="ZoneTexte 5"/>
          <p:cNvSpPr txBox="1"/>
          <p:nvPr/>
        </p:nvSpPr>
        <p:spPr bwMode="auto">
          <a:xfrm>
            <a:off x="3143672" y="4992092"/>
            <a:ext cx="6209566" cy="553998"/>
          </a:xfrm>
          <a:prstGeom prst="rect">
            <a:avLst/>
          </a:prstGeom>
          <a:noFill/>
          <a:ln w="9525" algn="ctr">
            <a:noFill/>
            <a:miter lim="800000"/>
            <a:headEnd/>
            <a:tailEnd/>
          </a:ln>
          <a:effectLst/>
        </p:spPr>
        <p:txBody>
          <a:bodyPr wrap="square" lIns="0" tIns="0" rIns="0" bIns="0" rtlCol="0">
            <a:spAutoFit/>
          </a:bodyPr>
          <a:lstStyle/>
          <a:p>
            <a:r>
              <a:rPr lang="fr-FR" b="1" dirty="0"/>
              <a:t>Annotations</a:t>
            </a:r>
            <a:r>
              <a:rPr lang="fr-FR" dirty="0"/>
              <a:t> </a:t>
            </a:r>
            <a:r>
              <a:rPr lang="fr-FR" dirty="0" err="1"/>
              <a:t>Spring</a:t>
            </a:r>
            <a:r>
              <a:rPr lang="fr-FR" dirty="0"/>
              <a:t> pour alléger la configuration (toujours pas besoin d’implémenter une quelconque interface)</a:t>
            </a:r>
            <a:endParaRPr lang="fr-FR" b="1" dirty="0">
              <a:cs typeface="Arial" pitchFamily="34" charset="0"/>
            </a:endParaRPr>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376" y="2564904"/>
            <a:ext cx="936104" cy="936104"/>
          </a:xfrm>
          <a:prstGeom prst="rect">
            <a:avLst/>
          </a:prstGeom>
        </p:spPr>
      </p:pic>
      <p:sp>
        <p:nvSpPr>
          <p:cNvPr id="9" name="Plus 8"/>
          <p:cNvSpPr/>
          <p:nvPr/>
        </p:nvSpPr>
        <p:spPr bwMode="gray">
          <a:xfrm>
            <a:off x="1544005" y="2708920"/>
            <a:ext cx="648072" cy="648072"/>
          </a:xfrm>
          <a:prstGeom prst="mathPlus">
            <a:avLst/>
          </a:prstGeom>
          <a:ln>
            <a:headEnd/>
            <a:tailEnd/>
          </a:ln>
        </p:spPr>
        <p:style>
          <a:lnRef idx="1">
            <a:schemeClr val="dk1"/>
          </a:lnRef>
          <a:fillRef idx="2">
            <a:schemeClr val="dk1"/>
          </a:fillRef>
          <a:effectRef idx="1">
            <a:schemeClr val="dk1"/>
          </a:effectRef>
          <a:fontRef idx="minor">
            <a:schemeClr val="dk1"/>
          </a:fontRef>
        </p:style>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
        <p:nvSpPr>
          <p:cNvPr id="10" name="ZoneTexte 9"/>
          <p:cNvSpPr txBox="1"/>
          <p:nvPr/>
        </p:nvSpPr>
        <p:spPr bwMode="auto">
          <a:xfrm>
            <a:off x="7032103" y="1340768"/>
            <a:ext cx="2384703" cy="276999"/>
          </a:xfrm>
          <a:prstGeom prst="rect">
            <a:avLst/>
          </a:prstGeom>
          <a:noFill/>
          <a:ln w="9525" algn="ctr">
            <a:noFill/>
            <a:miter lim="800000"/>
            <a:headEnd/>
            <a:tailEnd/>
          </a:ln>
          <a:effectLst/>
        </p:spPr>
        <p:txBody>
          <a:bodyPr wrap="square" lIns="0" tIns="0" rIns="0" bIns="0" rtlCol="0">
            <a:spAutoFit/>
          </a:bodyPr>
          <a:lstStyle/>
          <a:p>
            <a:pPr algn="ctr"/>
            <a:r>
              <a:rPr lang="fr-FR" b="1" strike="sngStrike" dirty="0">
                <a:latin typeface="Courier New" panose="02070309020205020404" pitchFamily="49" charset="0"/>
                <a:cs typeface="Courier New" panose="02070309020205020404" pitchFamily="49" charset="0"/>
              </a:rPr>
              <a:t>new </a:t>
            </a:r>
            <a:r>
              <a:rPr lang="fr-FR" b="1" strike="sngStrike" dirty="0" err="1">
                <a:latin typeface="Courier New" panose="02070309020205020404" pitchFamily="49" charset="0"/>
                <a:cs typeface="Courier New" panose="02070309020205020404" pitchFamily="49" charset="0"/>
              </a:rPr>
              <a:t>MovieFinder</a:t>
            </a:r>
            <a:endParaRPr lang="fr-FR" b="1" strike="sngStrike" dirty="0">
              <a:latin typeface="Courier New" panose="02070309020205020404" pitchFamily="49" charset="0"/>
              <a:cs typeface="Courier New" panose="02070309020205020404" pitchFamily="49" charset="0"/>
            </a:endParaRPr>
          </a:p>
        </p:txBody>
      </p:sp>
      <p:cxnSp>
        <p:nvCxnSpPr>
          <p:cNvPr id="16" name="Connecteur en angle 15"/>
          <p:cNvCxnSpPr>
            <a:stCxn id="10" idx="3"/>
          </p:cNvCxnSpPr>
          <p:nvPr/>
        </p:nvCxnSpPr>
        <p:spPr bwMode="gray">
          <a:xfrm flipH="1">
            <a:off x="6320466" y="1479268"/>
            <a:ext cx="3096340" cy="1752517"/>
          </a:xfrm>
          <a:prstGeom prst="bentConnector3">
            <a:avLst>
              <a:gd name="adj1" fmla="val -7383"/>
            </a:avLst>
          </a:prstGeom>
          <a:noFill/>
          <a:ln w="12700">
            <a:solidFill>
              <a:schemeClr val="accent1"/>
            </a:solidFill>
            <a:round/>
            <a:headEnd/>
            <a:tailEnd type="triangle"/>
          </a:ln>
          <a:effectLst/>
        </p:spPr>
      </p:cxnSp>
    </p:spTree>
    <p:extLst>
      <p:ext uri="{BB962C8B-B14F-4D97-AF65-F5344CB8AC3E}">
        <p14:creationId xmlns:p14="http://schemas.microsoft.com/office/powerpoint/2010/main" val="212324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B25B2C-5A89-4DBE-8C93-2C82F2911B1F}"/>
              </a:ext>
            </a:extLst>
          </p:cNvPr>
          <p:cNvSpPr>
            <a:spLocks noGrp="1"/>
          </p:cNvSpPr>
          <p:nvPr>
            <p:ph type="title"/>
          </p:nvPr>
        </p:nvSpPr>
        <p:spPr/>
        <p:txBody>
          <a:bodyPr/>
          <a:lstStyle/>
          <a:p>
            <a:r>
              <a:rPr lang="fr-FR" dirty="0"/>
              <a:t>Spring Framework</a:t>
            </a:r>
          </a:p>
        </p:txBody>
      </p:sp>
      <p:sp>
        <p:nvSpPr>
          <p:cNvPr id="3" name="Espace réservé du contenu 2">
            <a:extLst>
              <a:ext uri="{FF2B5EF4-FFF2-40B4-BE49-F238E27FC236}">
                <a16:creationId xmlns:a16="http://schemas.microsoft.com/office/drawing/2014/main" id="{B61905D1-164A-4492-BB26-AF056D955476}"/>
              </a:ext>
            </a:extLst>
          </p:cNvPr>
          <p:cNvSpPr>
            <a:spLocks noGrp="1"/>
          </p:cNvSpPr>
          <p:nvPr>
            <p:ph sz="quarter" idx="17"/>
          </p:nvPr>
        </p:nvSpPr>
        <p:spPr/>
        <p:txBody>
          <a:bodyPr/>
          <a:lstStyle/>
          <a:p>
            <a:r>
              <a:rPr lang="fr-FR" dirty="0" err="1"/>
              <a:t>ApplicationContext</a:t>
            </a:r>
            <a:r>
              <a:rPr lang="fr-FR" dirty="0"/>
              <a:t> et instanciation du Spring Container </a:t>
            </a:r>
          </a:p>
          <a:p>
            <a:endParaRPr lang="fr-FR" dirty="0"/>
          </a:p>
          <a:p>
            <a:pPr marL="342900" indent="-342900">
              <a:buFont typeface="Arial" panose="020B0604020202020204" pitchFamily="34" charset="0"/>
              <a:buChar char="•"/>
            </a:pPr>
            <a:r>
              <a:rPr lang="fr-FR" b="1" dirty="0"/>
              <a:t>Configuration</a:t>
            </a:r>
            <a:r>
              <a:rPr lang="fr-FR" dirty="0"/>
              <a:t> centrale de l’application Spring</a:t>
            </a:r>
          </a:p>
          <a:p>
            <a:pPr marL="606425" lvl="1" indent="-342900">
              <a:buFont typeface="Wingdings" panose="05000000000000000000" pitchFamily="2" charset="2"/>
              <a:buChar char="Ø"/>
            </a:pPr>
            <a:r>
              <a:rPr lang="fr-FR" dirty="0"/>
              <a:t>Bean </a:t>
            </a:r>
            <a:r>
              <a:rPr lang="fr-FR" dirty="0" err="1"/>
              <a:t>Factory</a:t>
            </a:r>
            <a:r>
              <a:rPr lang="fr-FR" dirty="0"/>
              <a:t> </a:t>
            </a:r>
            <a:r>
              <a:rPr lang="fr-FR" dirty="0" err="1"/>
              <a:t>methods</a:t>
            </a:r>
            <a:endParaRPr lang="fr-FR" dirty="0"/>
          </a:p>
          <a:p>
            <a:pPr marL="606425" lvl="1" indent="-342900">
              <a:buFont typeface="Wingdings" panose="05000000000000000000" pitchFamily="2" charset="2"/>
              <a:buChar char="Ø"/>
            </a:pPr>
            <a:r>
              <a:rPr lang="fr-FR" dirty="0" err="1"/>
              <a:t>Beans</a:t>
            </a:r>
            <a:r>
              <a:rPr lang="fr-FR" dirty="0"/>
              <a:t> en singleton par défaut</a:t>
            </a:r>
          </a:p>
          <a:p>
            <a:pPr marL="606425" lvl="1" indent="-342900">
              <a:buFont typeface="Wingdings" panose="05000000000000000000" pitchFamily="2" charset="2"/>
              <a:buChar char="Ø"/>
            </a:pPr>
            <a:r>
              <a:rPr lang="fr-FR" dirty="0" err="1"/>
              <a:t>Load</a:t>
            </a:r>
            <a:r>
              <a:rPr lang="fr-FR" dirty="0"/>
              <a:t> file </a:t>
            </a:r>
            <a:r>
              <a:rPr lang="fr-FR" dirty="0" err="1"/>
              <a:t>resources</a:t>
            </a:r>
            <a:r>
              <a:rPr lang="fr-FR" dirty="0"/>
              <a:t> (</a:t>
            </a:r>
            <a:r>
              <a:rPr lang="fr-FR" dirty="0" err="1"/>
              <a:t>properties</a:t>
            </a:r>
            <a:r>
              <a:rPr lang="fr-FR" dirty="0"/>
              <a:t>, </a:t>
            </a:r>
            <a:r>
              <a:rPr lang="fr-FR" dirty="0" err="1"/>
              <a:t>other</a:t>
            </a:r>
            <a:r>
              <a:rPr lang="fr-FR" dirty="0"/>
              <a:t> </a:t>
            </a:r>
            <a:r>
              <a:rPr lang="fr-FR" dirty="0" err="1"/>
              <a:t>context</a:t>
            </a:r>
            <a:r>
              <a:rPr lang="fr-FR" dirty="0"/>
              <a:t>, …)</a:t>
            </a:r>
          </a:p>
          <a:p>
            <a:pPr marL="606425" lvl="1" indent="-342900">
              <a:buFont typeface="Wingdings" panose="05000000000000000000" pitchFamily="2" charset="2"/>
              <a:buChar char="Ø"/>
            </a:pPr>
            <a:r>
              <a:rPr lang="fr-FR" dirty="0"/>
              <a:t>Gestion d’événements</a:t>
            </a:r>
          </a:p>
          <a:p>
            <a:endParaRPr lang="fr-FR" dirty="0"/>
          </a:p>
          <a:p>
            <a:endParaRPr lang="fr-FR" dirty="0"/>
          </a:p>
          <a:p>
            <a:endParaRPr lang="fr-FR" dirty="0"/>
          </a:p>
        </p:txBody>
      </p:sp>
      <p:sp>
        <p:nvSpPr>
          <p:cNvPr id="4" name="Espace réservé du numéro de diapositive 3">
            <a:extLst>
              <a:ext uri="{FF2B5EF4-FFF2-40B4-BE49-F238E27FC236}">
                <a16:creationId xmlns:a16="http://schemas.microsoft.com/office/drawing/2014/main" id="{63264995-FF3D-4FAB-80D2-B2AA784658E5}"/>
              </a:ext>
            </a:extLst>
          </p:cNvPr>
          <p:cNvSpPr>
            <a:spLocks noGrp="1"/>
          </p:cNvSpPr>
          <p:nvPr>
            <p:ph type="sldNum" sz="quarter" idx="4"/>
          </p:nvPr>
        </p:nvSpPr>
        <p:spPr/>
        <p:txBody>
          <a:bodyPr/>
          <a:lstStyle/>
          <a:p>
            <a:fld id="{525A3C56-E491-49B2-93F3-63532DF516BC}" type="slidenum">
              <a:rPr lang="en-US" smtClean="0"/>
              <a:pPr/>
              <a:t>13</a:t>
            </a:fld>
            <a:endParaRPr lang="en-US"/>
          </a:p>
        </p:txBody>
      </p:sp>
      <p:pic>
        <p:nvPicPr>
          <p:cNvPr id="6" name="Image 5">
            <a:extLst>
              <a:ext uri="{FF2B5EF4-FFF2-40B4-BE49-F238E27FC236}">
                <a16:creationId xmlns:a16="http://schemas.microsoft.com/office/drawing/2014/main" id="{B0F7F337-D126-48E6-9E9B-2BDBAC8E9FA8}"/>
              </a:ext>
            </a:extLst>
          </p:cNvPr>
          <p:cNvPicPr>
            <a:picLocks noChangeAspect="1"/>
          </p:cNvPicPr>
          <p:nvPr/>
        </p:nvPicPr>
        <p:blipFill>
          <a:blip r:embed="rId2"/>
          <a:stretch>
            <a:fillRect/>
          </a:stretch>
        </p:blipFill>
        <p:spPr>
          <a:xfrm>
            <a:off x="1676420" y="4077072"/>
            <a:ext cx="8839160" cy="81495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2681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Spring Framework - </a:t>
            </a:r>
            <a:r>
              <a:rPr lang="fr-FR" dirty="0" err="1"/>
              <a:t>Metadata</a:t>
            </a:r>
            <a:endParaRPr lang="fr-FR" dirty="0"/>
          </a:p>
        </p:txBody>
      </p:sp>
      <p:sp>
        <p:nvSpPr>
          <p:cNvPr id="3" name="Espace réservé du contenu 2"/>
          <p:cNvSpPr>
            <a:spLocks noGrp="1"/>
          </p:cNvSpPr>
          <p:nvPr>
            <p:ph sz="quarter" idx="17"/>
          </p:nvPr>
        </p:nvSpPr>
        <p:spPr>
          <a:xfrm>
            <a:off x="599018" y="1268412"/>
            <a:ext cx="10969095" cy="5113337"/>
          </a:xfrm>
        </p:spPr>
        <p:txBody>
          <a:bodyPr/>
          <a:lstStyle/>
          <a:p>
            <a:r>
              <a:rPr lang="fr-FR" dirty="0"/>
              <a:t>Configuration XML + Annotations </a:t>
            </a:r>
            <a:r>
              <a:rPr lang="fr-FR" b="1" dirty="0"/>
              <a:t>vs</a:t>
            </a:r>
            <a:r>
              <a:rPr lang="fr-FR" dirty="0"/>
              <a:t> Java-</a:t>
            </a:r>
            <a:r>
              <a:rPr lang="fr-FR" dirty="0" err="1"/>
              <a:t>based</a:t>
            </a:r>
            <a:endParaRPr lang="fr-FR" dirty="0"/>
          </a:p>
        </p:txBody>
      </p:sp>
      <p:sp>
        <p:nvSpPr>
          <p:cNvPr id="4" name="Espace réservé du numéro de diapositive 3"/>
          <p:cNvSpPr>
            <a:spLocks noGrp="1"/>
          </p:cNvSpPr>
          <p:nvPr>
            <p:ph type="sldNum" sz="quarter" idx="4"/>
          </p:nvPr>
        </p:nvSpPr>
        <p:spPr/>
        <p:txBody>
          <a:bodyPr/>
          <a:lstStyle/>
          <a:p>
            <a:fld id="{525A3C56-E491-49B2-93F3-63532DF516BC}" type="slidenum">
              <a:rPr lang="en-US" smtClean="0"/>
              <a:pPr/>
              <a:t>14</a:t>
            </a:fld>
            <a:endParaRPr lang="en-US"/>
          </a:p>
        </p:txBody>
      </p:sp>
      <p:pic>
        <p:nvPicPr>
          <p:cNvPr id="6" name="Image 5"/>
          <p:cNvPicPr>
            <a:picLocks noChangeAspect="1"/>
          </p:cNvPicPr>
          <p:nvPr/>
        </p:nvPicPr>
        <p:blipFill>
          <a:blip r:embed="rId2"/>
          <a:stretch>
            <a:fillRect/>
          </a:stretch>
        </p:blipFill>
        <p:spPr>
          <a:xfrm>
            <a:off x="6600056" y="1775506"/>
            <a:ext cx="5112362" cy="3165662"/>
          </a:xfrm>
          <a:prstGeom prst="rect">
            <a:avLst/>
          </a:prstGeom>
          <a:effectLst>
            <a:outerShdw blurRad="50800" dist="38100" dir="2700000" algn="tl" rotWithShape="0">
              <a:prstClr val="black">
                <a:alpha val="40000"/>
              </a:prstClr>
            </a:outerShdw>
          </a:effectLst>
        </p:spPr>
      </p:pic>
      <p:sp>
        <p:nvSpPr>
          <p:cNvPr id="5" name="Parenthèse ouvrante 4">
            <a:extLst>
              <a:ext uri="{FF2B5EF4-FFF2-40B4-BE49-F238E27FC236}">
                <a16:creationId xmlns:a16="http://schemas.microsoft.com/office/drawing/2014/main" id="{4EC4A5D2-8CE1-478D-8D20-7764C0C93302}"/>
              </a:ext>
            </a:extLst>
          </p:cNvPr>
          <p:cNvSpPr/>
          <p:nvPr/>
        </p:nvSpPr>
        <p:spPr bwMode="gray">
          <a:xfrm rot="16200000">
            <a:off x="1570873" y="393289"/>
            <a:ext cx="147756" cy="2186732"/>
          </a:xfrm>
          <a:prstGeom prst="leftBracket">
            <a:avLst/>
          </a:prstGeom>
          <a:noFill/>
          <a:ln w="12700">
            <a:solidFill>
              <a:schemeClr val="accent1"/>
            </a:solidFill>
            <a:round/>
            <a:headEnd/>
            <a:tailEnd/>
          </a:ln>
          <a:effectLst/>
        </p:spPr>
        <p:txBody>
          <a:bodyPr rtlCol="0" anchor="ctr"/>
          <a:lstStyle/>
          <a:p>
            <a:pPr algn="ctr"/>
            <a:endParaRPr lang="fr-FR"/>
          </a:p>
        </p:txBody>
      </p:sp>
      <p:sp>
        <p:nvSpPr>
          <p:cNvPr id="10" name="Parenthèse ouvrante 9">
            <a:extLst>
              <a:ext uri="{FF2B5EF4-FFF2-40B4-BE49-F238E27FC236}">
                <a16:creationId xmlns:a16="http://schemas.microsoft.com/office/drawing/2014/main" id="{26117D89-26BE-4051-B4F3-2A6480903CFA}"/>
              </a:ext>
            </a:extLst>
          </p:cNvPr>
          <p:cNvSpPr/>
          <p:nvPr/>
        </p:nvSpPr>
        <p:spPr bwMode="gray">
          <a:xfrm rot="16200000">
            <a:off x="2313711" y="-421558"/>
            <a:ext cx="147756" cy="3960441"/>
          </a:xfrm>
          <a:prstGeom prst="leftBracket">
            <a:avLst/>
          </a:prstGeom>
          <a:noFill/>
          <a:ln w="12700">
            <a:solidFill>
              <a:schemeClr val="accent1"/>
            </a:solidFill>
            <a:round/>
            <a:headEnd/>
            <a:tailEnd/>
          </a:ln>
          <a:effectLst/>
        </p:spPr>
        <p:txBody>
          <a:bodyPr rtlCol="0" anchor="ctr"/>
          <a:lstStyle/>
          <a:p>
            <a:pPr algn="ctr"/>
            <a:endParaRPr lang="fr-FR"/>
          </a:p>
        </p:txBody>
      </p:sp>
      <p:sp>
        <p:nvSpPr>
          <p:cNvPr id="13" name="Parenthèse ouvrante 12">
            <a:extLst>
              <a:ext uri="{FF2B5EF4-FFF2-40B4-BE49-F238E27FC236}">
                <a16:creationId xmlns:a16="http://schemas.microsoft.com/office/drawing/2014/main" id="{1B960F4A-27B1-41D4-B43B-AABD1ECC251E}"/>
              </a:ext>
            </a:extLst>
          </p:cNvPr>
          <p:cNvSpPr/>
          <p:nvPr/>
        </p:nvSpPr>
        <p:spPr bwMode="gray">
          <a:xfrm rot="16200000">
            <a:off x="5323593" y="860133"/>
            <a:ext cx="147756" cy="1397058"/>
          </a:xfrm>
          <a:prstGeom prst="leftBracket">
            <a:avLst/>
          </a:prstGeom>
          <a:noFill/>
          <a:ln w="12700">
            <a:solidFill>
              <a:schemeClr val="accent1"/>
            </a:solidFill>
            <a:round/>
            <a:headEnd/>
            <a:tailEnd/>
          </a:ln>
          <a:effectLst/>
        </p:spPr>
        <p:txBody>
          <a:bodyPr rtlCol="0" anchor="ctr"/>
          <a:lstStyle/>
          <a:p>
            <a:pPr algn="ctr"/>
            <a:endParaRPr lang="fr-FR"/>
          </a:p>
        </p:txBody>
      </p:sp>
      <p:pic>
        <p:nvPicPr>
          <p:cNvPr id="26" name="Image 25">
            <a:extLst>
              <a:ext uri="{FF2B5EF4-FFF2-40B4-BE49-F238E27FC236}">
                <a16:creationId xmlns:a16="http://schemas.microsoft.com/office/drawing/2014/main" id="{376288C2-19CD-4157-BF6E-6A66D3897F9E}"/>
              </a:ext>
            </a:extLst>
          </p:cNvPr>
          <p:cNvPicPr>
            <a:picLocks noChangeAspect="1"/>
          </p:cNvPicPr>
          <p:nvPr/>
        </p:nvPicPr>
        <p:blipFill>
          <a:blip r:embed="rId3"/>
          <a:stretch>
            <a:fillRect/>
          </a:stretch>
        </p:blipFill>
        <p:spPr>
          <a:xfrm>
            <a:off x="837287" y="1933606"/>
            <a:ext cx="5524500" cy="371475"/>
          </a:xfrm>
          <a:prstGeom prst="rect">
            <a:avLst/>
          </a:prstGeom>
          <a:effectLst>
            <a:outerShdw blurRad="50800" dist="38100" dir="2700000" algn="tl" rotWithShape="0">
              <a:prstClr val="black">
                <a:alpha val="40000"/>
              </a:prstClr>
            </a:outerShdw>
          </a:effectLst>
        </p:spPr>
      </p:pic>
      <p:pic>
        <p:nvPicPr>
          <p:cNvPr id="27" name="Image 26">
            <a:extLst>
              <a:ext uri="{FF2B5EF4-FFF2-40B4-BE49-F238E27FC236}">
                <a16:creationId xmlns:a16="http://schemas.microsoft.com/office/drawing/2014/main" id="{97792141-9F25-4F92-AB8D-596D86189B9D}"/>
              </a:ext>
            </a:extLst>
          </p:cNvPr>
          <p:cNvPicPr>
            <a:picLocks noChangeAspect="1"/>
          </p:cNvPicPr>
          <p:nvPr/>
        </p:nvPicPr>
        <p:blipFill>
          <a:blip r:embed="rId4"/>
          <a:stretch>
            <a:fillRect/>
          </a:stretch>
        </p:blipFill>
        <p:spPr>
          <a:xfrm>
            <a:off x="869969" y="2787945"/>
            <a:ext cx="5495925" cy="1219200"/>
          </a:xfrm>
          <a:prstGeom prst="rect">
            <a:avLst/>
          </a:prstGeom>
          <a:effectLst>
            <a:outerShdw blurRad="50800" dist="38100" dir="2700000" algn="tl" rotWithShape="0">
              <a:prstClr val="black">
                <a:alpha val="40000"/>
              </a:prstClr>
            </a:outerShdw>
          </a:effectLst>
        </p:spPr>
      </p:pic>
      <p:sp>
        <p:nvSpPr>
          <p:cNvPr id="28" name="Interdiction 27">
            <a:extLst>
              <a:ext uri="{FF2B5EF4-FFF2-40B4-BE49-F238E27FC236}">
                <a16:creationId xmlns:a16="http://schemas.microsoft.com/office/drawing/2014/main" id="{51154208-DC14-4300-B3B9-ED82145CF45E}"/>
              </a:ext>
            </a:extLst>
          </p:cNvPr>
          <p:cNvSpPr/>
          <p:nvPr/>
        </p:nvSpPr>
        <p:spPr bwMode="gray">
          <a:xfrm>
            <a:off x="2927648" y="2942992"/>
            <a:ext cx="1053627" cy="864096"/>
          </a:xfrm>
          <a:prstGeom prst="noSmoking">
            <a:avLst/>
          </a:prstGeom>
          <a:solidFill>
            <a:schemeClr val="accent1"/>
          </a:solidFill>
          <a:ln w="9525" algn="ctr">
            <a:noFill/>
            <a:miter lim="800000"/>
            <a:headEnd/>
            <a:tailEnd/>
          </a:ln>
          <a:effectLst/>
        </p:spPr>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
        <p:nvSpPr>
          <p:cNvPr id="29" name="Interdiction 28">
            <a:extLst>
              <a:ext uri="{FF2B5EF4-FFF2-40B4-BE49-F238E27FC236}">
                <a16:creationId xmlns:a16="http://schemas.microsoft.com/office/drawing/2014/main" id="{175B1152-ACED-4813-854F-584B3A5E4E3B}"/>
              </a:ext>
            </a:extLst>
          </p:cNvPr>
          <p:cNvSpPr/>
          <p:nvPr/>
        </p:nvSpPr>
        <p:spPr bwMode="gray">
          <a:xfrm>
            <a:off x="3134617" y="1848913"/>
            <a:ext cx="639688" cy="584448"/>
          </a:xfrm>
          <a:prstGeom prst="noSmoking">
            <a:avLst/>
          </a:prstGeom>
          <a:solidFill>
            <a:schemeClr val="accent1"/>
          </a:solidFill>
          <a:ln w="9525" algn="ctr">
            <a:noFill/>
            <a:miter lim="800000"/>
            <a:headEnd/>
            <a:tailEnd/>
          </a:ln>
          <a:effectLst/>
        </p:spPr>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
        <p:nvSpPr>
          <p:cNvPr id="30" name="Parenthèses 29">
            <a:extLst>
              <a:ext uri="{FF2B5EF4-FFF2-40B4-BE49-F238E27FC236}">
                <a16:creationId xmlns:a16="http://schemas.microsoft.com/office/drawing/2014/main" id="{07C4FA87-717B-445F-9508-817EF2203FD7}"/>
              </a:ext>
            </a:extLst>
          </p:cNvPr>
          <p:cNvSpPr/>
          <p:nvPr/>
        </p:nvSpPr>
        <p:spPr bwMode="gray">
          <a:xfrm>
            <a:off x="6726024" y="2421329"/>
            <a:ext cx="4608512" cy="2003751"/>
          </a:xfrm>
          <a:prstGeom prst="bracketPair">
            <a:avLst/>
          </a:prstGeom>
          <a:noFill/>
          <a:ln w="12700">
            <a:solidFill>
              <a:schemeClr val="accent1"/>
            </a:solidFill>
            <a:round/>
            <a:headEnd/>
            <a:tailEnd/>
          </a:ln>
          <a:effectLst/>
        </p:spPr>
        <p:txBody>
          <a:bodyPr rtlCol="0" anchor="ctr"/>
          <a:lstStyle/>
          <a:p>
            <a:pPr algn="ctr"/>
            <a:endParaRPr lang="fr-FR"/>
          </a:p>
        </p:txBody>
      </p:sp>
    </p:spTree>
    <p:extLst>
      <p:ext uri="{BB962C8B-B14F-4D97-AF65-F5344CB8AC3E}">
        <p14:creationId xmlns:p14="http://schemas.microsoft.com/office/powerpoint/2010/main" val="65300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par>
                                <p:cTn id="22" presetID="53" presetClass="entr" presetSubtype="16"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p:cTn id="24" dur="500" fill="hold"/>
                                        <p:tgtEl>
                                          <p:spTgt spid="26"/>
                                        </p:tgtEl>
                                        <p:attrNameLst>
                                          <p:attrName>ppt_w</p:attrName>
                                        </p:attrNameLst>
                                      </p:cBhvr>
                                      <p:tavLst>
                                        <p:tav tm="0">
                                          <p:val>
                                            <p:fltVal val="0"/>
                                          </p:val>
                                        </p:tav>
                                        <p:tav tm="100000">
                                          <p:val>
                                            <p:strVal val="#ppt_w"/>
                                          </p:val>
                                        </p:tav>
                                      </p:tavLst>
                                    </p:anim>
                                    <p:anim calcmode="lin" valueType="num">
                                      <p:cBhvr>
                                        <p:cTn id="25" dur="500" fill="hold"/>
                                        <p:tgtEl>
                                          <p:spTgt spid="26"/>
                                        </p:tgtEl>
                                        <p:attrNameLst>
                                          <p:attrName>ppt_h</p:attrName>
                                        </p:attrNameLst>
                                      </p:cBhvr>
                                      <p:tavLst>
                                        <p:tav tm="0">
                                          <p:val>
                                            <p:fltVal val="0"/>
                                          </p:val>
                                        </p:tav>
                                        <p:tav tm="100000">
                                          <p:val>
                                            <p:strVal val="#ppt_h"/>
                                          </p:val>
                                        </p:tav>
                                      </p:tavLst>
                                    </p:anim>
                                    <p:animEffect transition="in" filter="fade">
                                      <p:cBhvr>
                                        <p:cTn id="26" dur="500"/>
                                        <p:tgtEl>
                                          <p:spTgt spid="26"/>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p:cTn id="29" dur="500" fill="hold"/>
                                        <p:tgtEl>
                                          <p:spTgt spid="28"/>
                                        </p:tgtEl>
                                        <p:attrNameLst>
                                          <p:attrName>ppt_w</p:attrName>
                                        </p:attrNameLst>
                                      </p:cBhvr>
                                      <p:tavLst>
                                        <p:tav tm="0">
                                          <p:val>
                                            <p:fltVal val="0"/>
                                          </p:val>
                                        </p:tav>
                                        <p:tav tm="100000">
                                          <p:val>
                                            <p:strVal val="#ppt_w"/>
                                          </p:val>
                                        </p:tav>
                                      </p:tavLst>
                                    </p:anim>
                                    <p:anim calcmode="lin" valueType="num">
                                      <p:cBhvr>
                                        <p:cTn id="30" dur="500" fill="hold"/>
                                        <p:tgtEl>
                                          <p:spTgt spid="28"/>
                                        </p:tgtEl>
                                        <p:attrNameLst>
                                          <p:attrName>ppt_h</p:attrName>
                                        </p:attrNameLst>
                                      </p:cBhvr>
                                      <p:tavLst>
                                        <p:tav tm="0">
                                          <p:val>
                                            <p:fltVal val="0"/>
                                          </p:val>
                                        </p:tav>
                                        <p:tav tm="100000">
                                          <p:val>
                                            <p:strVal val="#ppt_h"/>
                                          </p:val>
                                        </p:tav>
                                      </p:tavLst>
                                    </p:anim>
                                    <p:animEffect transition="in" filter="fade">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p:cTn id="36" dur="500" fill="hold"/>
                                        <p:tgtEl>
                                          <p:spTgt spid="29"/>
                                        </p:tgtEl>
                                        <p:attrNameLst>
                                          <p:attrName>ppt_w</p:attrName>
                                        </p:attrNameLst>
                                      </p:cBhvr>
                                      <p:tavLst>
                                        <p:tav tm="0">
                                          <p:val>
                                            <p:fltVal val="0"/>
                                          </p:val>
                                        </p:tav>
                                        <p:tav tm="100000">
                                          <p:val>
                                            <p:strVal val="#ppt_w"/>
                                          </p:val>
                                        </p:tav>
                                      </p:tavLst>
                                    </p:anim>
                                    <p:anim calcmode="lin" valueType="num">
                                      <p:cBhvr>
                                        <p:cTn id="37" dur="500" fill="hold"/>
                                        <p:tgtEl>
                                          <p:spTgt spid="29"/>
                                        </p:tgtEl>
                                        <p:attrNameLst>
                                          <p:attrName>ppt_h</p:attrName>
                                        </p:attrNameLst>
                                      </p:cBhvr>
                                      <p:tavLst>
                                        <p:tav tm="0">
                                          <p:val>
                                            <p:fltVal val="0"/>
                                          </p:val>
                                        </p:tav>
                                        <p:tav tm="100000">
                                          <p:val>
                                            <p:strVal val="#ppt_h"/>
                                          </p:val>
                                        </p:tav>
                                      </p:tavLst>
                                    </p:anim>
                                    <p:animEffect transition="in" filter="fade">
                                      <p:cBhvr>
                                        <p:cTn id="38" dur="500"/>
                                        <p:tgtEl>
                                          <p:spTgt spid="29"/>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Effect transition="in" filter="fade">
                                      <p:cBhvr>
                                        <p:cTn id="43" dur="500"/>
                                        <p:tgtEl>
                                          <p:spTgt spid="13"/>
                                        </p:tgtEl>
                                      </p:cBhvr>
                                    </p:animEffect>
                                  </p:childTnLst>
                                </p:cTn>
                              </p:par>
                              <p:par>
                                <p:cTn id="44" presetID="53" presetClass="entr" presetSubtype="16"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p:cTn id="46" dur="500" fill="hold"/>
                                        <p:tgtEl>
                                          <p:spTgt spid="6"/>
                                        </p:tgtEl>
                                        <p:attrNameLst>
                                          <p:attrName>ppt_w</p:attrName>
                                        </p:attrNameLst>
                                      </p:cBhvr>
                                      <p:tavLst>
                                        <p:tav tm="0">
                                          <p:val>
                                            <p:fltVal val="0"/>
                                          </p:val>
                                        </p:tav>
                                        <p:tav tm="100000">
                                          <p:val>
                                            <p:strVal val="#ppt_w"/>
                                          </p:val>
                                        </p:tav>
                                      </p:tavLst>
                                    </p:anim>
                                    <p:anim calcmode="lin" valueType="num">
                                      <p:cBhvr>
                                        <p:cTn id="47" dur="500" fill="hold"/>
                                        <p:tgtEl>
                                          <p:spTgt spid="6"/>
                                        </p:tgtEl>
                                        <p:attrNameLst>
                                          <p:attrName>ppt_h</p:attrName>
                                        </p:attrNameLst>
                                      </p:cBhvr>
                                      <p:tavLst>
                                        <p:tav tm="0">
                                          <p:val>
                                            <p:fltVal val="0"/>
                                          </p:val>
                                        </p:tav>
                                        <p:tav tm="100000">
                                          <p:val>
                                            <p:strVal val="#ppt_h"/>
                                          </p:val>
                                        </p:tav>
                                      </p:tavLst>
                                    </p:anim>
                                    <p:animEffect transition="in" filter="fade">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3" grpId="0" animBg="1"/>
      <p:bldP spid="28" grpId="0" animBg="1"/>
      <p:bldP spid="29" grpId="0" animBg="1"/>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2DE64B-B3C7-427A-AE6A-F6638BE8935F}"/>
              </a:ext>
            </a:extLst>
          </p:cNvPr>
          <p:cNvSpPr>
            <a:spLocks noGrp="1"/>
          </p:cNvSpPr>
          <p:nvPr>
            <p:ph type="title"/>
          </p:nvPr>
        </p:nvSpPr>
        <p:spPr/>
        <p:txBody>
          <a:bodyPr/>
          <a:lstStyle/>
          <a:p>
            <a:r>
              <a:rPr lang="fr-FR" dirty="0"/>
              <a:t>Spring Framework</a:t>
            </a:r>
          </a:p>
        </p:txBody>
      </p:sp>
      <p:sp>
        <p:nvSpPr>
          <p:cNvPr id="4" name="Espace réservé du numéro de diapositive 3">
            <a:extLst>
              <a:ext uri="{FF2B5EF4-FFF2-40B4-BE49-F238E27FC236}">
                <a16:creationId xmlns:a16="http://schemas.microsoft.com/office/drawing/2014/main" id="{33CF57C6-45E9-4EC8-9130-C5BE2DE45A13}"/>
              </a:ext>
            </a:extLst>
          </p:cNvPr>
          <p:cNvSpPr>
            <a:spLocks noGrp="1"/>
          </p:cNvSpPr>
          <p:nvPr>
            <p:ph type="sldNum" sz="quarter" idx="4"/>
          </p:nvPr>
        </p:nvSpPr>
        <p:spPr/>
        <p:txBody>
          <a:bodyPr/>
          <a:lstStyle/>
          <a:p>
            <a:fld id="{525A3C56-E491-49B2-93F3-63532DF516BC}" type="slidenum">
              <a:rPr lang="en-US" smtClean="0"/>
              <a:pPr/>
              <a:t>15</a:t>
            </a:fld>
            <a:endParaRPr lang="en-US"/>
          </a:p>
        </p:txBody>
      </p:sp>
      <p:pic>
        <p:nvPicPr>
          <p:cNvPr id="5" name="Image 4">
            <a:extLst>
              <a:ext uri="{FF2B5EF4-FFF2-40B4-BE49-F238E27FC236}">
                <a16:creationId xmlns:a16="http://schemas.microsoft.com/office/drawing/2014/main" id="{3F101CC1-8728-4C47-8614-D16DF49535C8}"/>
              </a:ext>
            </a:extLst>
          </p:cNvPr>
          <p:cNvPicPr>
            <a:picLocks noChangeAspect="1"/>
          </p:cNvPicPr>
          <p:nvPr/>
        </p:nvPicPr>
        <p:blipFill>
          <a:blip r:embed="rId2"/>
          <a:stretch>
            <a:fillRect/>
          </a:stretch>
        </p:blipFill>
        <p:spPr>
          <a:xfrm>
            <a:off x="2351584" y="1085178"/>
            <a:ext cx="7049849" cy="551217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58080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Spring</a:t>
            </a:r>
            <a:r>
              <a:rPr lang="fr-FR" dirty="0"/>
              <a:t> Framework</a:t>
            </a:r>
          </a:p>
        </p:txBody>
      </p:sp>
      <p:sp>
        <p:nvSpPr>
          <p:cNvPr id="4" name="Espace réservé du numéro de diapositive 3"/>
          <p:cNvSpPr>
            <a:spLocks noGrp="1"/>
          </p:cNvSpPr>
          <p:nvPr>
            <p:ph type="sldNum" sz="quarter" idx="4"/>
          </p:nvPr>
        </p:nvSpPr>
        <p:spPr/>
        <p:txBody>
          <a:bodyPr/>
          <a:lstStyle/>
          <a:p>
            <a:fld id="{525A3C56-E491-49B2-93F3-63532DF516BC}" type="slidenum">
              <a:rPr lang="en-US" smtClean="0"/>
              <a:pPr/>
              <a:t>16</a:t>
            </a:fld>
            <a:endParaRPr lang="en-US"/>
          </a:p>
        </p:txBody>
      </p:sp>
      <p:pic>
        <p:nvPicPr>
          <p:cNvPr id="5" name="Espace réservé du contenu 4"/>
          <p:cNvPicPr>
            <a:picLocks noGrp="1" noChangeAspect="1"/>
          </p:cNvPicPr>
          <p:nvPr>
            <p:ph sz="quarter" idx="17"/>
          </p:nvPr>
        </p:nvPicPr>
        <p:blipFill>
          <a:blip r:embed="rId2"/>
          <a:stretch>
            <a:fillRect/>
          </a:stretch>
        </p:blipFill>
        <p:spPr>
          <a:xfrm>
            <a:off x="3719736" y="1772816"/>
            <a:ext cx="4248472" cy="37261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56432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Spring</a:t>
            </a:r>
            <a:r>
              <a:rPr lang="fr-FR" dirty="0"/>
              <a:t> Boot</a:t>
            </a:r>
          </a:p>
        </p:txBody>
      </p:sp>
      <p:pic>
        <p:nvPicPr>
          <p:cNvPr id="5" name="Espace réservé du contenu 4"/>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3015298" y="1268413"/>
            <a:ext cx="6136004" cy="5113337"/>
          </a:xfrm>
        </p:spPr>
      </p:pic>
      <p:sp>
        <p:nvSpPr>
          <p:cNvPr id="4" name="Espace réservé du numéro de diapositive 3"/>
          <p:cNvSpPr>
            <a:spLocks noGrp="1"/>
          </p:cNvSpPr>
          <p:nvPr>
            <p:ph type="sldNum" sz="quarter" idx="4"/>
          </p:nvPr>
        </p:nvSpPr>
        <p:spPr/>
        <p:txBody>
          <a:bodyPr/>
          <a:lstStyle/>
          <a:p>
            <a:fld id="{525A3C56-E491-49B2-93F3-63532DF516BC}" type="slidenum">
              <a:rPr lang="en-US" smtClean="0"/>
              <a:pPr/>
              <a:t>17</a:t>
            </a:fld>
            <a:endParaRPr lang="en-US"/>
          </a:p>
        </p:txBody>
      </p:sp>
      <p:sp>
        <p:nvSpPr>
          <p:cNvPr id="3" name="ZoneTexte 2">
            <a:extLst>
              <a:ext uri="{FF2B5EF4-FFF2-40B4-BE49-F238E27FC236}">
                <a16:creationId xmlns:a16="http://schemas.microsoft.com/office/drawing/2014/main" id="{42D12E69-63EB-47DC-A491-5372209AF499}"/>
              </a:ext>
            </a:extLst>
          </p:cNvPr>
          <p:cNvSpPr txBox="1"/>
          <p:nvPr/>
        </p:nvSpPr>
        <p:spPr bwMode="auto">
          <a:xfrm>
            <a:off x="839416" y="3271083"/>
            <a:ext cx="2258739" cy="553998"/>
          </a:xfrm>
          <a:prstGeom prst="rect">
            <a:avLst/>
          </a:prstGeom>
          <a:noFill/>
          <a:ln w="9525" algn="ctr">
            <a:noFill/>
            <a:miter lim="800000"/>
            <a:headEnd/>
            <a:tailEnd/>
          </a:ln>
          <a:effectLst/>
        </p:spPr>
        <p:txBody>
          <a:bodyPr wrap="square" lIns="0" tIns="0" rIns="0" bIns="0" rtlCol="0">
            <a:spAutoFit/>
          </a:bodyPr>
          <a:lstStyle/>
          <a:p>
            <a:pPr algn="ctr"/>
            <a:r>
              <a:rPr lang="en-US" b="1" dirty="0"/>
              <a:t>Convention over Configuration</a:t>
            </a:r>
            <a:endParaRPr lang="fr-FR" b="1" dirty="0">
              <a:cs typeface="Arial" pitchFamily="34" charset="0"/>
            </a:endParaRPr>
          </a:p>
        </p:txBody>
      </p:sp>
    </p:spTree>
    <p:extLst>
      <p:ext uri="{BB962C8B-B14F-4D97-AF65-F5344CB8AC3E}">
        <p14:creationId xmlns:p14="http://schemas.microsoft.com/office/powerpoint/2010/main" val="2806121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A002F8-A3FB-4A2D-8549-2E8EFBC3E99A}"/>
              </a:ext>
            </a:extLst>
          </p:cNvPr>
          <p:cNvSpPr>
            <a:spLocks noGrp="1"/>
          </p:cNvSpPr>
          <p:nvPr>
            <p:ph type="title"/>
          </p:nvPr>
        </p:nvSpPr>
        <p:spPr/>
        <p:txBody>
          <a:bodyPr/>
          <a:lstStyle/>
          <a:p>
            <a:r>
              <a:rPr lang="fr-FR" dirty="0"/>
              <a:t>Spring Boot</a:t>
            </a:r>
          </a:p>
        </p:txBody>
      </p:sp>
      <p:sp>
        <p:nvSpPr>
          <p:cNvPr id="3" name="Espace réservé du contenu 2">
            <a:extLst>
              <a:ext uri="{FF2B5EF4-FFF2-40B4-BE49-F238E27FC236}">
                <a16:creationId xmlns:a16="http://schemas.microsoft.com/office/drawing/2014/main" id="{B093DA4A-1AF8-404B-88AF-FC0BE5D4C53B}"/>
              </a:ext>
            </a:extLst>
          </p:cNvPr>
          <p:cNvSpPr>
            <a:spLocks noGrp="1"/>
          </p:cNvSpPr>
          <p:nvPr>
            <p:ph sz="quarter" idx="17"/>
          </p:nvPr>
        </p:nvSpPr>
        <p:spPr/>
        <p:txBody>
          <a:bodyPr/>
          <a:lstStyle/>
          <a:p>
            <a:r>
              <a:rPr lang="fr-FR" dirty="0"/>
              <a:t>	</a:t>
            </a:r>
          </a:p>
          <a:p>
            <a:pPr algn="just"/>
            <a:r>
              <a:rPr lang="fr-FR" dirty="0"/>
              <a:t>	</a:t>
            </a:r>
            <a:r>
              <a:rPr lang="fr-FR" i="1" dirty="0"/>
              <a:t>« Convention plutôt que configuration (aussi connu sous le nom de coder par convention) est une pratique informatique qui tend à faire décroître le nombre de décisions qu'un développeur doit prendre. »</a:t>
            </a:r>
          </a:p>
        </p:txBody>
      </p:sp>
      <p:sp>
        <p:nvSpPr>
          <p:cNvPr id="4" name="Espace réservé du numéro de diapositive 3">
            <a:extLst>
              <a:ext uri="{FF2B5EF4-FFF2-40B4-BE49-F238E27FC236}">
                <a16:creationId xmlns:a16="http://schemas.microsoft.com/office/drawing/2014/main" id="{B4785F84-21DF-4266-9B4F-C24FDE38478B}"/>
              </a:ext>
            </a:extLst>
          </p:cNvPr>
          <p:cNvSpPr>
            <a:spLocks noGrp="1"/>
          </p:cNvSpPr>
          <p:nvPr>
            <p:ph type="sldNum" sz="quarter" idx="4"/>
          </p:nvPr>
        </p:nvSpPr>
        <p:spPr/>
        <p:txBody>
          <a:bodyPr/>
          <a:lstStyle/>
          <a:p>
            <a:fld id="{525A3C56-E491-49B2-93F3-63532DF516BC}" type="slidenum">
              <a:rPr lang="en-US" smtClean="0"/>
              <a:pPr/>
              <a:t>18</a:t>
            </a:fld>
            <a:endParaRPr lang="en-US"/>
          </a:p>
        </p:txBody>
      </p:sp>
      <p:pic>
        <p:nvPicPr>
          <p:cNvPr id="5" name="Image 4">
            <a:extLst>
              <a:ext uri="{FF2B5EF4-FFF2-40B4-BE49-F238E27FC236}">
                <a16:creationId xmlns:a16="http://schemas.microsoft.com/office/drawing/2014/main" id="{817C07EF-E814-4100-B523-3639B57921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6901" y="1268412"/>
            <a:ext cx="692696" cy="692696"/>
          </a:xfrm>
          <a:prstGeom prst="rect">
            <a:avLst/>
          </a:prstGeom>
        </p:spPr>
      </p:pic>
      <p:pic>
        <p:nvPicPr>
          <p:cNvPr id="6" name="Image 5">
            <a:extLst>
              <a:ext uri="{FF2B5EF4-FFF2-40B4-BE49-F238E27FC236}">
                <a16:creationId xmlns:a16="http://schemas.microsoft.com/office/drawing/2014/main" id="{0938277E-4FC2-4D6B-9335-87F69D5D9490}"/>
              </a:ext>
            </a:extLst>
          </p:cNvPr>
          <p:cNvPicPr>
            <a:picLocks noChangeAspect="1"/>
          </p:cNvPicPr>
          <p:nvPr/>
        </p:nvPicPr>
        <p:blipFill>
          <a:blip r:embed="rId3"/>
          <a:stretch>
            <a:fillRect/>
          </a:stretch>
        </p:blipFill>
        <p:spPr>
          <a:xfrm>
            <a:off x="3934197" y="2915198"/>
            <a:ext cx="3529955" cy="267439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9526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Spring</a:t>
            </a:r>
            <a:r>
              <a:rPr lang="fr-FR" dirty="0"/>
              <a:t> Boot</a:t>
            </a:r>
          </a:p>
        </p:txBody>
      </p:sp>
      <p:sp>
        <p:nvSpPr>
          <p:cNvPr id="4" name="Espace réservé du numéro de diapositive 3"/>
          <p:cNvSpPr>
            <a:spLocks noGrp="1"/>
          </p:cNvSpPr>
          <p:nvPr>
            <p:ph type="sldNum" sz="quarter" idx="4"/>
          </p:nvPr>
        </p:nvSpPr>
        <p:spPr/>
        <p:txBody>
          <a:bodyPr/>
          <a:lstStyle/>
          <a:p>
            <a:fld id="{525A3C56-E491-49B2-93F3-63532DF516BC}" type="slidenum">
              <a:rPr lang="en-US" smtClean="0"/>
              <a:pPr/>
              <a:t>19</a:t>
            </a:fld>
            <a:endParaRPr lang="en-US"/>
          </a:p>
        </p:txBody>
      </p:sp>
      <p:pic>
        <p:nvPicPr>
          <p:cNvPr id="5" name="Image 4"/>
          <p:cNvPicPr>
            <a:picLocks noChangeAspect="1"/>
          </p:cNvPicPr>
          <p:nvPr/>
        </p:nvPicPr>
        <p:blipFill>
          <a:blip r:embed="rId2"/>
          <a:stretch>
            <a:fillRect/>
          </a:stretch>
        </p:blipFill>
        <p:spPr>
          <a:xfrm>
            <a:off x="3143672" y="852989"/>
            <a:ext cx="5544616" cy="5480019"/>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9736" y="2060847"/>
            <a:ext cx="4968552" cy="2988603"/>
          </a:xfrm>
          <a:prstGeom prst="rect">
            <a:avLst/>
          </a:prstGeom>
        </p:spPr>
      </p:pic>
      <p:pic>
        <p:nvPicPr>
          <p:cNvPr id="3" name="Image 2">
            <a:extLst>
              <a:ext uri="{FF2B5EF4-FFF2-40B4-BE49-F238E27FC236}">
                <a16:creationId xmlns:a16="http://schemas.microsoft.com/office/drawing/2014/main" id="{7E2075F5-91EA-41FA-A4BD-B217646741AC}"/>
              </a:ext>
            </a:extLst>
          </p:cNvPr>
          <p:cNvPicPr>
            <a:picLocks noChangeAspect="1"/>
          </p:cNvPicPr>
          <p:nvPr/>
        </p:nvPicPr>
        <p:blipFill>
          <a:blip r:embed="rId4"/>
          <a:stretch>
            <a:fillRect/>
          </a:stretch>
        </p:blipFill>
        <p:spPr>
          <a:xfrm>
            <a:off x="767408" y="2348880"/>
            <a:ext cx="2173801" cy="2513457"/>
          </a:xfrm>
          <a:prstGeom prst="rect">
            <a:avLst/>
          </a:prstGeom>
        </p:spPr>
      </p:pic>
      <p:sp>
        <p:nvSpPr>
          <p:cNvPr id="7" name="Rectangle 6">
            <a:extLst>
              <a:ext uri="{FF2B5EF4-FFF2-40B4-BE49-F238E27FC236}">
                <a16:creationId xmlns:a16="http://schemas.microsoft.com/office/drawing/2014/main" id="{FA6566C2-5B6C-4220-B827-9D9BDD4FD8D7}"/>
              </a:ext>
            </a:extLst>
          </p:cNvPr>
          <p:cNvSpPr/>
          <p:nvPr/>
        </p:nvSpPr>
        <p:spPr>
          <a:xfrm>
            <a:off x="9264352" y="3165750"/>
            <a:ext cx="2326278" cy="369332"/>
          </a:xfrm>
          <a:prstGeom prst="rect">
            <a:avLst/>
          </a:prstGeom>
        </p:spPr>
        <p:txBody>
          <a:bodyPr wrap="none">
            <a:spAutoFit/>
          </a:bodyPr>
          <a:lstStyle/>
          <a:p>
            <a:r>
              <a:rPr lang="fr-FR" dirty="0">
                <a:hlinkClick r:id="rId5"/>
              </a:rPr>
              <a:t>https://start.spring.io/</a:t>
            </a:r>
            <a:endParaRPr lang="fr-FR" dirty="0"/>
          </a:p>
        </p:txBody>
      </p:sp>
    </p:spTree>
    <p:extLst>
      <p:ext uri="{BB962C8B-B14F-4D97-AF65-F5344CB8AC3E}">
        <p14:creationId xmlns:p14="http://schemas.microsoft.com/office/powerpoint/2010/main" val="238880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4DF470-9834-4F67-851D-9249EBA6693F}"/>
              </a:ext>
            </a:extLst>
          </p:cNvPr>
          <p:cNvSpPr>
            <a:spLocks noGrp="1"/>
          </p:cNvSpPr>
          <p:nvPr>
            <p:ph type="title"/>
          </p:nvPr>
        </p:nvSpPr>
        <p:spPr/>
        <p:txBody>
          <a:bodyPr/>
          <a:lstStyle/>
          <a:p>
            <a:r>
              <a:rPr lang="fr-FR" dirty="0"/>
              <a:t>« </a:t>
            </a:r>
            <a:r>
              <a:rPr lang="fr-FR" dirty="0" err="1"/>
              <a:t>Whoami</a:t>
            </a:r>
            <a:r>
              <a:rPr lang="fr-FR" dirty="0"/>
              <a:t> »</a:t>
            </a:r>
          </a:p>
        </p:txBody>
      </p:sp>
      <p:sp>
        <p:nvSpPr>
          <p:cNvPr id="4" name="Espace réservé du numéro de diapositive 3">
            <a:extLst>
              <a:ext uri="{FF2B5EF4-FFF2-40B4-BE49-F238E27FC236}">
                <a16:creationId xmlns:a16="http://schemas.microsoft.com/office/drawing/2014/main" id="{3D0FF348-4F67-4472-BD3F-50393D4B90E7}"/>
              </a:ext>
            </a:extLst>
          </p:cNvPr>
          <p:cNvSpPr>
            <a:spLocks noGrp="1"/>
          </p:cNvSpPr>
          <p:nvPr>
            <p:ph type="sldNum" sz="quarter" idx="4"/>
          </p:nvPr>
        </p:nvSpPr>
        <p:spPr/>
        <p:txBody>
          <a:bodyPr/>
          <a:lstStyle/>
          <a:p>
            <a:fld id="{525A3C56-E491-49B2-93F3-63532DF516BC}" type="slidenum">
              <a:rPr lang="en-US" smtClean="0"/>
              <a:pPr/>
              <a:t>2</a:t>
            </a:fld>
            <a:endParaRPr lang="en-US"/>
          </a:p>
        </p:txBody>
      </p:sp>
      <p:cxnSp>
        <p:nvCxnSpPr>
          <p:cNvPr id="6" name="Connecteur droit 5">
            <a:extLst>
              <a:ext uri="{FF2B5EF4-FFF2-40B4-BE49-F238E27FC236}">
                <a16:creationId xmlns:a16="http://schemas.microsoft.com/office/drawing/2014/main" id="{2B3A78BD-2C78-4FE3-8539-6DBA0A72032F}"/>
              </a:ext>
            </a:extLst>
          </p:cNvPr>
          <p:cNvCxnSpPr/>
          <p:nvPr/>
        </p:nvCxnSpPr>
        <p:spPr bwMode="gray">
          <a:xfrm>
            <a:off x="6132486" y="1026641"/>
            <a:ext cx="12711" cy="1686927"/>
          </a:xfrm>
          <a:prstGeom prst="line">
            <a:avLst/>
          </a:prstGeom>
          <a:noFill/>
          <a:ln w="12700">
            <a:solidFill>
              <a:schemeClr val="accent1"/>
            </a:solidFill>
            <a:round/>
            <a:headEnd/>
            <a:tailEnd/>
          </a:ln>
          <a:effectLst/>
        </p:spPr>
      </p:cxnSp>
      <p:cxnSp>
        <p:nvCxnSpPr>
          <p:cNvPr id="7" name="Connecteur droit 6">
            <a:extLst>
              <a:ext uri="{FF2B5EF4-FFF2-40B4-BE49-F238E27FC236}">
                <a16:creationId xmlns:a16="http://schemas.microsoft.com/office/drawing/2014/main" id="{63E79118-3DE0-4688-9135-D3282B10DAAE}"/>
              </a:ext>
            </a:extLst>
          </p:cNvPr>
          <p:cNvCxnSpPr/>
          <p:nvPr/>
        </p:nvCxnSpPr>
        <p:spPr bwMode="gray">
          <a:xfrm flipH="1">
            <a:off x="9370997" y="1029695"/>
            <a:ext cx="5687" cy="1709273"/>
          </a:xfrm>
          <a:prstGeom prst="line">
            <a:avLst/>
          </a:prstGeom>
          <a:noFill/>
          <a:ln w="12700">
            <a:solidFill>
              <a:schemeClr val="accent1"/>
            </a:solidFill>
            <a:round/>
            <a:headEnd/>
            <a:tailEnd/>
          </a:ln>
          <a:effectLst/>
        </p:spPr>
      </p:cxnSp>
      <p:sp>
        <p:nvSpPr>
          <p:cNvPr id="8" name="ZoneTexte 38">
            <a:extLst>
              <a:ext uri="{FF2B5EF4-FFF2-40B4-BE49-F238E27FC236}">
                <a16:creationId xmlns:a16="http://schemas.microsoft.com/office/drawing/2014/main" id="{E6B25271-7A1C-4339-BF22-DB420A533726}"/>
              </a:ext>
            </a:extLst>
          </p:cNvPr>
          <p:cNvSpPr txBox="1"/>
          <p:nvPr/>
        </p:nvSpPr>
        <p:spPr bwMode="auto">
          <a:xfrm>
            <a:off x="4068960" y="1950956"/>
            <a:ext cx="1958432" cy="553998"/>
          </a:xfrm>
          <a:prstGeom prst="rect">
            <a:avLst/>
          </a:prstGeom>
          <a:noFill/>
          <a:ln w="9525" algn="ctr">
            <a:noFill/>
            <a:miter lim="800000"/>
            <a:headEnd/>
            <a:tailEnd/>
          </a:ln>
          <a:effectLst/>
        </p:spPr>
        <p:txBody>
          <a:bodyPr wrap="square" lIns="0" tIns="0" rIns="0" bIns="0"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b="1" dirty="0">
                <a:cs typeface="Arial" pitchFamily="34" charset="0"/>
              </a:rPr>
              <a:t>Architecte technique / DTT*</a:t>
            </a:r>
          </a:p>
        </p:txBody>
      </p:sp>
      <p:pic>
        <p:nvPicPr>
          <p:cNvPr id="9" name="Image 8">
            <a:extLst>
              <a:ext uri="{FF2B5EF4-FFF2-40B4-BE49-F238E27FC236}">
                <a16:creationId xmlns:a16="http://schemas.microsoft.com/office/drawing/2014/main" id="{6D5926C8-5B9D-4908-A927-490297C8DA9D}"/>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09196" y="995483"/>
            <a:ext cx="883555" cy="883555"/>
          </a:xfrm>
          <a:prstGeom prst="rect">
            <a:avLst/>
          </a:prstGeom>
        </p:spPr>
      </p:pic>
      <p:sp>
        <p:nvSpPr>
          <p:cNvPr id="10" name="Rectangle 9">
            <a:extLst>
              <a:ext uri="{FF2B5EF4-FFF2-40B4-BE49-F238E27FC236}">
                <a16:creationId xmlns:a16="http://schemas.microsoft.com/office/drawing/2014/main" id="{6C882EE9-F810-4AD7-8748-04D24AD8ED1D}"/>
              </a:ext>
            </a:extLst>
          </p:cNvPr>
          <p:cNvSpPr/>
          <p:nvPr/>
        </p:nvSpPr>
        <p:spPr>
          <a:xfrm>
            <a:off x="9614929" y="1950957"/>
            <a:ext cx="2424387" cy="646331"/>
          </a:xfrm>
          <a:prstGeom prst="rect">
            <a:avLst/>
          </a:prstGeom>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b="1" dirty="0">
                <a:cs typeface="Arial" pitchFamily="34" charset="0"/>
              </a:rPr>
              <a:t>13 ans</a:t>
            </a:r>
          </a:p>
          <a:p>
            <a:pPr algn="ctr"/>
            <a:r>
              <a:rPr lang="fr-FR" b="1" dirty="0">
                <a:cs typeface="Arial" pitchFamily="34" charset="0"/>
              </a:rPr>
              <a:t>d’ancienneté</a:t>
            </a:r>
          </a:p>
        </p:txBody>
      </p:sp>
      <p:pic>
        <p:nvPicPr>
          <p:cNvPr id="11" name="Image 10">
            <a:extLst>
              <a:ext uri="{FF2B5EF4-FFF2-40B4-BE49-F238E27FC236}">
                <a16:creationId xmlns:a16="http://schemas.microsoft.com/office/drawing/2014/main" id="{ECE5C8B9-7190-412E-90A6-F6B35C72AD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0603" y="1076747"/>
            <a:ext cx="802291" cy="802291"/>
          </a:xfrm>
          <a:prstGeom prst="rect">
            <a:avLst/>
          </a:prstGeom>
        </p:spPr>
      </p:pic>
      <p:pic>
        <p:nvPicPr>
          <p:cNvPr id="12" name="Image 11">
            <a:extLst>
              <a:ext uri="{FF2B5EF4-FFF2-40B4-BE49-F238E27FC236}">
                <a16:creationId xmlns:a16="http://schemas.microsoft.com/office/drawing/2014/main" id="{A9F92621-9473-4B26-98CA-4AA74FBA14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00740" y="1176553"/>
            <a:ext cx="702485" cy="702485"/>
          </a:xfrm>
          <a:prstGeom prst="rect">
            <a:avLst/>
          </a:prstGeom>
        </p:spPr>
      </p:pic>
      <p:sp>
        <p:nvSpPr>
          <p:cNvPr id="13" name="Rectangle 12">
            <a:extLst>
              <a:ext uri="{FF2B5EF4-FFF2-40B4-BE49-F238E27FC236}">
                <a16:creationId xmlns:a16="http://schemas.microsoft.com/office/drawing/2014/main" id="{9C6BCB6C-71C1-465F-973E-9F79A2EEADCB}"/>
              </a:ext>
            </a:extLst>
          </p:cNvPr>
          <p:cNvSpPr/>
          <p:nvPr/>
        </p:nvSpPr>
        <p:spPr>
          <a:xfrm>
            <a:off x="6405764" y="1950956"/>
            <a:ext cx="2872825" cy="369332"/>
          </a:xfrm>
          <a:prstGeom prst="rect">
            <a:avLst/>
          </a:prstGeom>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b="1" dirty="0">
                <a:cs typeface="Arial" pitchFamily="34" charset="0"/>
              </a:rPr>
              <a:t>BU Financial Services</a:t>
            </a:r>
          </a:p>
        </p:txBody>
      </p:sp>
      <p:sp>
        <p:nvSpPr>
          <p:cNvPr id="14" name="Rectangle 13">
            <a:extLst>
              <a:ext uri="{FF2B5EF4-FFF2-40B4-BE49-F238E27FC236}">
                <a16:creationId xmlns:a16="http://schemas.microsoft.com/office/drawing/2014/main" id="{7339E524-73C4-4428-8F26-78EC9C85E742}"/>
              </a:ext>
            </a:extLst>
          </p:cNvPr>
          <p:cNvSpPr/>
          <p:nvPr/>
        </p:nvSpPr>
        <p:spPr>
          <a:xfrm>
            <a:off x="-36497" y="4509120"/>
            <a:ext cx="3631913" cy="1077218"/>
          </a:xfrm>
          <a:prstGeom prst="rect">
            <a:avLst/>
          </a:prstGeom>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3200" b="1" dirty="0">
                <a:solidFill>
                  <a:schemeClr val="accent1"/>
                </a:solidFill>
                <a:cs typeface="Arial" pitchFamily="34" charset="0"/>
              </a:rPr>
              <a:t>Guillaume </a:t>
            </a:r>
          </a:p>
          <a:p>
            <a:pPr algn="ctr"/>
            <a:r>
              <a:rPr lang="fr-FR" sz="3200" b="1" dirty="0">
                <a:solidFill>
                  <a:schemeClr val="accent1"/>
                </a:solidFill>
                <a:cs typeface="Arial" pitchFamily="34" charset="0"/>
              </a:rPr>
              <a:t>Gallois</a:t>
            </a:r>
            <a:endParaRPr lang="fr-FR" sz="2133" b="1" dirty="0">
              <a:solidFill>
                <a:schemeClr val="accent1"/>
              </a:solidFill>
              <a:cs typeface="Arial" pitchFamily="34" charset="0"/>
            </a:endParaRPr>
          </a:p>
        </p:txBody>
      </p:sp>
      <p:graphicFrame>
        <p:nvGraphicFramePr>
          <p:cNvPr id="15" name="Diagramme 14">
            <a:extLst>
              <a:ext uri="{FF2B5EF4-FFF2-40B4-BE49-F238E27FC236}">
                <a16:creationId xmlns:a16="http://schemas.microsoft.com/office/drawing/2014/main" id="{EB35E88C-0704-414B-B15E-2C3ACE41F716}"/>
              </a:ext>
            </a:extLst>
          </p:cNvPr>
          <p:cNvGraphicFramePr/>
          <p:nvPr>
            <p:extLst>
              <p:ext uri="{D42A27DB-BD31-4B8C-83A1-F6EECF244321}">
                <p14:modId xmlns:p14="http://schemas.microsoft.com/office/powerpoint/2010/main" val="1869364536"/>
              </p:ext>
            </p:extLst>
          </p:nvPr>
        </p:nvGraphicFramePr>
        <p:xfrm>
          <a:off x="3909995" y="2637368"/>
          <a:ext cx="8089901" cy="404706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6" name="Ellipse 15">
            <a:extLst>
              <a:ext uri="{FF2B5EF4-FFF2-40B4-BE49-F238E27FC236}">
                <a16:creationId xmlns:a16="http://schemas.microsoft.com/office/drawing/2014/main" id="{0C3371DC-5103-420A-B75D-A2F64A63ABCB}"/>
              </a:ext>
            </a:extLst>
          </p:cNvPr>
          <p:cNvSpPr/>
          <p:nvPr/>
        </p:nvSpPr>
        <p:spPr>
          <a:xfrm>
            <a:off x="440554" y="1916832"/>
            <a:ext cx="2677809" cy="2530047"/>
          </a:xfrm>
          <a:prstGeom prst="ellipse">
            <a:avLst/>
          </a:prstGeom>
          <a:blipFill>
            <a:blip r:embed="rId11"/>
            <a:stretch>
              <a:fillRect/>
            </a:stretch>
          </a:blip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17" name="ZoneTexte 2">
            <a:extLst>
              <a:ext uri="{FF2B5EF4-FFF2-40B4-BE49-F238E27FC236}">
                <a16:creationId xmlns:a16="http://schemas.microsoft.com/office/drawing/2014/main" id="{D41AD181-9B6F-41A4-B204-717FC8C97CB8}"/>
              </a:ext>
            </a:extLst>
          </p:cNvPr>
          <p:cNvSpPr txBox="1"/>
          <p:nvPr/>
        </p:nvSpPr>
        <p:spPr>
          <a:xfrm>
            <a:off x="839416" y="5589240"/>
            <a:ext cx="2153920" cy="369332"/>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a:t>* </a:t>
            </a:r>
            <a:r>
              <a:rPr lang="fr-FR" sz="1400" i="1" dirty="0"/>
              <a:t>Développeur tout-terrain</a:t>
            </a:r>
          </a:p>
        </p:txBody>
      </p:sp>
    </p:spTree>
    <p:extLst>
      <p:ext uri="{BB962C8B-B14F-4D97-AF65-F5344CB8AC3E}">
        <p14:creationId xmlns:p14="http://schemas.microsoft.com/office/powerpoint/2010/main" val="873403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8CA50F-2F38-4564-8577-988FF65E20E3}"/>
              </a:ext>
            </a:extLst>
          </p:cNvPr>
          <p:cNvSpPr>
            <a:spLocks noGrp="1"/>
          </p:cNvSpPr>
          <p:nvPr>
            <p:ph type="title"/>
          </p:nvPr>
        </p:nvSpPr>
        <p:spPr/>
        <p:txBody>
          <a:bodyPr/>
          <a:lstStyle/>
          <a:p>
            <a:r>
              <a:rPr lang="fr-FR" dirty="0"/>
              <a:t>Spring Boot</a:t>
            </a:r>
          </a:p>
        </p:txBody>
      </p:sp>
      <p:sp>
        <p:nvSpPr>
          <p:cNvPr id="4" name="Espace réservé du numéro de diapositive 3">
            <a:extLst>
              <a:ext uri="{FF2B5EF4-FFF2-40B4-BE49-F238E27FC236}">
                <a16:creationId xmlns:a16="http://schemas.microsoft.com/office/drawing/2014/main" id="{379E6A0D-CC86-4E8C-ABCE-2A67D81DCA7E}"/>
              </a:ext>
            </a:extLst>
          </p:cNvPr>
          <p:cNvSpPr>
            <a:spLocks noGrp="1"/>
          </p:cNvSpPr>
          <p:nvPr>
            <p:ph type="sldNum" sz="quarter" idx="4"/>
          </p:nvPr>
        </p:nvSpPr>
        <p:spPr/>
        <p:txBody>
          <a:bodyPr/>
          <a:lstStyle/>
          <a:p>
            <a:fld id="{525A3C56-E491-49B2-93F3-63532DF516BC}" type="slidenum">
              <a:rPr lang="en-US" smtClean="0"/>
              <a:pPr/>
              <a:t>20</a:t>
            </a:fld>
            <a:endParaRPr lang="en-US"/>
          </a:p>
        </p:txBody>
      </p:sp>
      <p:pic>
        <p:nvPicPr>
          <p:cNvPr id="6" name="Image 5">
            <a:extLst>
              <a:ext uri="{FF2B5EF4-FFF2-40B4-BE49-F238E27FC236}">
                <a16:creationId xmlns:a16="http://schemas.microsoft.com/office/drawing/2014/main" id="{A78A7355-1784-432C-885A-7960B0F16638}"/>
              </a:ext>
            </a:extLst>
          </p:cNvPr>
          <p:cNvPicPr>
            <a:picLocks noChangeAspect="1"/>
          </p:cNvPicPr>
          <p:nvPr/>
        </p:nvPicPr>
        <p:blipFill>
          <a:blip r:embed="rId2"/>
          <a:stretch>
            <a:fillRect/>
          </a:stretch>
        </p:blipFill>
        <p:spPr>
          <a:xfrm>
            <a:off x="2639616" y="1268760"/>
            <a:ext cx="7037462" cy="958876"/>
          </a:xfrm>
          <a:prstGeom prst="rect">
            <a:avLst/>
          </a:prstGeom>
          <a:effectLst>
            <a:outerShdw blurRad="50800" dist="38100" dir="2700000" algn="tl" rotWithShape="0">
              <a:prstClr val="black">
                <a:alpha val="40000"/>
              </a:prstClr>
            </a:outerShdw>
          </a:effectLst>
        </p:spPr>
      </p:pic>
      <p:pic>
        <p:nvPicPr>
          <p:cNvPr id="10" name="Espace réservé du contenu 9">
            <a:extLst>
              <a:ext uri="{FF2B5EF4-FFF2-40B4-BE49-F238E27FC236}">
                <a16:creationId xmlns:a16="http://schemas.microsoft.com/office/drawing/2014/main" id="{E809E589-A777-41D0-B79B-157C4E304717}"/>
              </a:ext>
            </a:extLst>
          </p:cNvPr>
          <p:cNvPicPr>
            <a:picLocks noGrp="1" noChangeAspect="1"/>
          </p:cNvPicPr>
          <p:nvPr>
            <p:ph sz="quarter" idx="17"/>
          </p:nvPr>
        </p:nvPicPr>
        <p:blipFill>
          <a:blip r:embed="rId3"/>
          <a:stretch>
            <a:fillRect/>
          </a:stretch>
        </p:blipFill>
        <p:spPr>
          <a:xfrm>
            <a:off x="629530" y="2708920"/>
            <a:ext cx="3492293" cy="3444453"/>
          </a:xfrm>
          <a:prstGeom prst="rect">
            <a:avLst/>
          </a:prstGeom>
          <a:effectLst>
            <a:outerShdw blurRad="50800" dist="38100" dir="2700000" algn="tl" rotWithShape="0">
              <a:prstClr val="black">
                <a:alpha val="40000"/>
              </a:prstClr>
            </a:outerShdw>
          </a:effectLst>
        </p:spPr>
      </p:pic>
      <p:pic>
        <p:nvPicPr>
          <p:cNvPr id="11" name="Image 10">
            <a:extLst>
              <a:ext uri="{FF2B5EF4-FFF2-40B4-BE49-F238E27FC236}">
                <a16:creationId xmlns:a16="http://schemas.microsoft.com/office/drawing/2014/main" id="{376449A1-4337-4107-B5CE-FEF4982DB1CE}"/>
              </a:ext>
            </a:extLst>
          </p:cNvPr>
          <p:cNvPicPr>
            <a:picLocks noChangeAspect="1"/>
          </p:cNvPicPr>
          <p:nvPr/>
        </p:nvPicPr>
        <p:blipFill>
          <a:blip r:embed="rId4"/>
          <a:stretch>
            <a:fillRect/>
          </a:stretch>
        </p:blipFill>
        <p:spPr>
          <a:xfrm>
            <a:off x="4507564" y="2712032"/>
            <a:ext cx="3176872" cy="3568625"/>
          </a:xfrm>
          <a:prstGeom prst="rect">
            <a:avLst/>
          </a:prstGeom>
          <a:effectLst>
            <a:outerShdw blurRad="50800" dist="38100" dir="2700000" algn="tl" rotWithShape="0">
              <a:prstClr val="black">
                <a:alpha val="40000"/>
              </a:prstClr>
            </a:outerShdw>
          </a:effectLst>
        </p:spPr>
      </p:pic>
      <p:pic>
        <p:nvPicPr>
          <p:cNvPr id="12" name="Image 11">
            <a:extLst>
              <a:ext uri="{FF2B5EF4-FFF2-40B4-BE49-F238E27FC236}">
                <a16:creationId xmlns:a16="http://schemas.microsoft.com/office/drawing/2014/main" id="{676D48B9-70FF-4244-9069-1741668F8A06}"/>
              </a:ext>
            </a:extLst>
          </p:cNvPr>
          <p:cNvPicPr>
            <a:picLocks noChangeAspect="1"/>
          </p:cNvPicPr>
          <p:nvPr/>
        </p:nvPicPr>
        <p:blipFill>
          <a:blip r:embed="rId5"/>
          <a:stretch>
            <a:fillRect/>
          </a:stretch>
        </p:blipFill>
        <p:spPr>
          <a:xfrm>
            <a:off x="8112224" y="2708920"/>
            <a:ext cx="2727694" cy="2448272"/>
          </a:xfrm>
          <a:prstGeom prst="rect">
            <a:avLst/>
          </a:prstGeom>
          <a:effectLst>
            <a:outerShdw blurRad="50800" dist="38100" dir="2700000" algn="tl" rotWithShape="0">
              <a:prstClr val="black">
                <a:alpha val="40000"/>
              </a:prstClr>
            </a:outerShdw>
          </a:effectLst>
        </p:spPr>
      </p:pic>
      <p:sp>
        <p:nvSpPr>
          <p:cNvPr id="14" name="Rectangle : coins arrondis 13">
            <a:extLst>
              <a:ext uri="{FF2B5EF4-FFF2-40B4-BE49-F238E27FC236}">
                <a16:creationId xmlns:a16="http://schemas.microsoft.com/office/drawing/2014/main" id="{327F0474-BAA0-4871-A4CF-3FE034B48F0E}"/>
              </a:ext>
            </a:extLst>
          </p:cNvPr>
          <p:cNvSpPr/>
          <p:nvPr/>
        </p:nvSpPr>
        <p:spPr bwMode="gray">
          <a:xfrm>
            <a:off x="2561592" y="1673267"/>
            <a:ext cx="593245" cy="261429"/>
          </a:xfrm>
          <a:prstGeom prst="roundRect">
            <a:avLst/>
          </a:prstGeom>
          <a:noFill/>
          <a:ln>
            <a:headEnd/>
            <a:tailEnd/>
          </a:ln>
        </p:spPr>
        <p:style>
          <a:lnRef idx="2">
            <a:schemeClr val="accent1"/>
          </a:lnRef>
          <a:fillRef idx="1">
            <a:schemeClr val="lt1"/>
          </a:fillRef>
          <a:effectRef idx="0">
            <a:schemeClr val="accent1"/>
          </a:effectRef>
          <a:fontRef idx="minor">
            <a:schemeClr val="dk1"/>
          </a:fontRef>
        </p:style>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
        <p:nvSpPr>
          <p:cNvPr id="15" name="Rectangle : coins arrondis 14">
            <a:extLst>
              <a:ext uri="{FF2B5EF4-FFF2-40B4-BE49-F238E27FC236}">
                <a16:creationId xmlns:a16="http://schemas.microsoft.com/office/drawing/2014/main" id="{4A34AA18-497A-41AB-A9D1-53484B653754}"/>
              </a:ext>
            </a:extLst>
          </p:cNvPr>
          <p:cNvSpPr/>
          <p:nvPr/>
        </p:nvSpPr>
        <p:spPr bwMode="gray">
          <a:xfrm>
            <a:off x="7968208" y="2636912"/>
            <a:ext cx="1512168" cy="1656184"/>
          </a:xfrm>
          <a:prstGeom prst="roundRect">
            <a:avLst/>
          </a:prstGeom>
          <a:noFill/>
          <a:ln>
            <a:headEnd/>
            <a:tailEnd/>
          </a:ln>
        </p:spPr>
        <p:style>
          <a:lnRef idx="2">
            <a:schemeClr val="accent1"/>
          </a:lnRef>
          <a:fillRef idx="1">
            <a:schemeClr val="lt1"/>
          </a:fillRef>
          <a:effectRef idx="0">
            <a:schemeClr val="accent1"/>
          </a:effectRef>
          <a:fontRef idx="minor">
            <a:schemeClr val="dk1"/>
          </a:fontRef>
        </p:style>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
        <p:nvSpPr>
          <p:cNvPr id="16" name="Rectangle : coins arrondis 15">
            <a:extLst>
              <a:ext uri="{FF2B5EF4-FFF2-40B4-BE49-F238E27FC236}">
                <a16:creationId xmlns:a16="http://schemas.microsoft.com/office/drawing/2014/main" id="{F455CC13-099B-4F06-8B1A-E5CB1446F889}"/>
              </a:ext>
            </a:extLst>
          </p:cNvPr>
          <p:cNvSpPr/>
          <p:nvPr/>
        </p:nvSpPr>
        <p:spPr bwMode="gray">
          <a:xfrm>
            <a:off x="7958740" y="4463714"/>
            <a:ext cx="1512168" cy="477454"/>
          </a:xfrm>
          <a:prstGeom prst="roundRect">
            <a:avLst/>
          </a:prstGeom>
          <a:noFill/>
          <a:ln>
            <a:headEnd/>
            <a:tailEnd/>
          </a:ln>
        </p:spPr>
        <p:style>
          <a:lnRef idx="2">
            <a:schemeClr val="accent1"/>
          </a:lnRef>
          <a:fillRef idx="1">
            <a:schemeClr val="lt1"/>
          </a:fillRef>
          <a:effectRef idx="0">
            <a:schemeClr val="accent1"/>
          </a:effectRef>
          <a:fontRef idx="minor">
            <a:schemeClr val="dk1"/>
          </a:fontRef>
        </p:style>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Tree>
    <p:extLst>
      <p:ext uri="{BB962C8B-B14F-4D97-AF65-F5344CB8AC3E}">
        <p14:creationId xmlns:p14="http://schemas.microsoft.com/office/powerpoint/2010/main" val="256833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Spring</a:t>
            </a:r>
            <a:r>
              <a:rPr lang="fr-FR" dirty="0"/>
              <a:t> Boot</a:t>
            </a:r>
          </a:p>
        </p:txBody>
      </p:sp>
      <p:sp>
        <p:nvSpPr>
          <p:cNvPr id="3" name="Espace réservé du contenu 2"/>
          <p:cNvSpPr>
            <a:spLocks noGrp="1"/>
          </p:cNvSpPr>
          <p:nvPr>
            <p:ph sz="quarter" idx="17"/>
          </p:nvPr>
        </p:nvSpPr>
        <p:spPr/>
        <p:txBody>
          <a:bodyPr>
            <a:normAutofit/>
          </a:bodyPr>
          <a:lstStyle/>
          <a:p>
            <a:r>
              <a:rPr lang="fr-FR" dirty="0">
                <a:hlinkClick r:id="rId2"/>
              </a:rPr>
              <a:t>https://spring.io/projects/spring-boot</a:t>
            </a:r>
            <a:endParaRPr lang="fr-FR" dirty="0"/>
          </a:p>
          <a:p>
            <a:endParaRPr lang="fr-FR" dirty="0"/>
          </a:p>
          <a:p>
            <a:pPr marL="342900" indent="-342900">
              <a:buFont typeface="Arial" panose="020B0604020202020204" pitchFamily="34" charset="0"/>
              <a:buChar char="•"/>
            </a:pPr>
            <a:r>
              <a:rPr lang="en-US" dirty="0"/>
              <a:t>Application spring </a:t>
            </a:r>
            <a:r>
              <a:rPr lang="en-US" b="1" dirty="0"/>
              <a:t>stand-alone</a:t>
            </a:r>
            <a:r>
              <a:rPr lang="en-US" dirty="0"/>
              <a:t> (avec tomcat </a:t>
            </a:r>
            <a:r>
              <a:rPr lang="en-US" dirty="0" err="1"/>
              <a:t>embarqué</a:t>
            </a:r>
            <a:r>
              <a:rPr lang="en-US" dirty="0"/>
              <a:t>)</a:t>
            </a:r>
          </a:p>
          <a:p>
            <a:pPr marL="342900" indent="-342900">
              <a:buFont typeface="Arial" panose="020B0604020202020204" pitchFamily="34" charset="0"/>
              <a:buChar char="•"/>
            </a:pPr>
            <a:r>
              <a:rPr lang="en-US" b="1" dirty="0"/>
              <a:t>Opinionated </a:t>
            </a:r>
            <a:r>
              <a:rPr lang="en-US" dirty="0">
                <a:hlinkClick r:id="rId3"/>
              </a:rPr>
              <a:t>starter</a:t>
            </a:r>
            <a:r>
              <a:rPr lang="en-US" b="1" dirty="0"/>
              <a:t> </a:t>
            </a:r>
            <a:r>
              <a:rPr lang="fr-FR" dirty="0" err="1"/>
              <a:t>dependencies</a:t>
            </a:r>
            <a:r>
              <a:rPr lang="fr-FR" dirty="0"/>
              <a:t> </a:t>
            </a:r>
            <a:r>
              <a:rPr lang="en-US" dirty="0"/>
              <a:t>pour simplifier la configuration</a:t>
            </a:r>
          </a:p>
          <a:p>
            <a:pPr marL="342900" indent="-342900">
              <a:buFont typeface="Arial" panose="020B0604020202020204" pitchFamily="34" charset="0"/>
              <a:buChar char="•"/>
            </a:pPr>
            <a:r>
              <a:rPr lang="en-US" dirty="0"/>
              <a:t>Configuration de Spring </a:t>
            </a:r>
            <a:r>
              <a:rPr lang="en-US" dirty="0" err="1"/>
              <a:t>automatique</a:t>
            </a:r>
            <a:r>
              <a:rPr lang="en-US" dirty="0"/>
              <a:t> (</a:t>
            </a:r>
            <a:r>
              <a:rPr lang="en-US" dirty="0" err="1"/>
              <a:t>quand</a:t>
            </a:r>
            <a:r>
              <a:rPr lang="en-US" dirty="0"/>
              <a:t> </a:t>
            </a:r>
            <a:r>
              <a:rPr lang="en-US" dirty="0" err="1"/>
              <a:t>c’est</a:t>
            </a:r>
            <a:r>
              <a:rPr lang="en-US" dirty="0"/>
              <a:t> possible</a:t>
            </a:r>
            <a:r>
              <a:rPr lang="fr-FR" dirty="0"/>
              <a:t>)</a:t>
            </a:r>
            <a:endParaRPr lang="en-US" i="1" dirty="0"/>
          </a:p>
          <a:p>
            <a:pPr marL="342900" indent="-342900">
              <a:buFont typeface="Arial" panose="020B0604020202020204" pitchFamily="34" charset="0"/>
              <a:buChar char="•"/>
            </a:pPr>
            <a:endParaRPr lang="en-US" dirty="0"/>
          </a:p>
          <a:p>
            <a:pPr marL="342900" indent="-342900">
              <a:buFont typeface="Wingdings" panose="05000000000000000000" pitchFamily="2" charset="2"/>
              <a:buChar char="Ø"/>
            </a:pPr>
            <a:r>
              <a:rPr lang="en-US" dirty="0"/>
              <a:t>Focus sur la </a:t>
            </a:r>
            <a:r>
              <a:rPr lang="en-US" dirty="0" err="1"/>
              <a:t>logique</a:t>
            </a:r>
            <a:r>
              <a:rPr lang="en-US" dirty="0"/>
              <a:t> métier </a:t>
            </a:r>
            <a:r>
              <a:rPr lang="en-US" dirty="0" err="1"/>
              <a:t>plutôt</a:t>
            </a:r>
            <a:r>
              <a:rPr lang="en-US" dirty="0"/>
              <a:t> que sur la configuration (+)</a:t>
            </a:r>
          </a:p>
          <a:p>
            <a:pPr marL="342900" indent="-342900">
              <a:buFont typeface="Wingdings" panose="05000000000000000000" pitchFamily="2" charset="2"/>
              <a:buChar char="Ø"/>
            </a:pPr>
            <a:r>
              <a:rPr lang="en-US" dirty="0"/>
              <a:t>Set-up de </a:t>
            </a:r>
            <a:r>
              <a:rPr lang="en-US" dirty="0" err="1"/>
              <a:t>projet</a:t>
            </a:r>
            <a:r>
              <a:rPr lang="en-US" dirty="0"/>
              <a:t> </a:t>
            </a:r>
            <a:r>
              <a:rPr lang="en-US" dirty="0" err="1"/>
              <a:t>rapide</a:t>
            </a:r>
            <a:r>
              <a:rPr lang="en-US" dirty="0"/>
              <a:t> (+)</a:t>
            </a:r>
          </a:p>
          <a:p>
            <a:pPr marL="342900" indent="-342900">
              <a:buFont typeface="Wingdings" panose="05000000000000000000" pitchFamily="2" charset="2"/>
              <a:buChar char="Ø"/>
            </a:pPr>
            <a:r>
              <a:rPr lang="en-US" dirty="0" err="1"/>
              <a:t>Besoin</a:t>
            </a:r>
            <a:r>
              <a:rPr lang="en-US" dirty="0"/>
              <a:t> de </a:t>
            </a:r>
            <a:r>
              <a:rPr lang="fr-FR" dirty="0"/>
              <a:t>connaître</a:t>
            </a:r>
            <a:r>
              <a:rPr lang="en-US" dirty="0"/>
              <a:t> les bases de Spring (debugging </a:t>
            </a:r>
            <a:r>
              <a:rPr lang="en-US" dirty="0" err="1"/>
              <a:t>compliqué</a:t>
            </a:r>
            <a:r>
              <a:rPr lang="en-US" dirty="0"/>
              <a:t>) (-)</a:t>
            </a:r>
          </a:p>
          <a:p>
            <a:pPr marL="342900" indent="-342900">
              <a:buFont typeface="Wingdings" panose="05000000000000000000" pitchFamily="2" charset="2"/>
              <a:buChar char="Ø"/>
            </a:pPr>
            <a:r>
              <a:rPr lang="en-US" dirty="0"/>
              <a:t>It’s magic !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Espace réservé du numéro de diapositive 3"/>
          <p:cNvSpPr>
            <a:spLocks noGrp="1"/>
          </p:cNvSpPr>
          <p:nvPr>
            <p:ph type="sldNum" sz="quarter" idx="4"/>
          </p:nvPr>
        </p:nvSpPr>
        <p:spPr/>
        <p:txBody>
          <a:bodyPr/>
          <a:lstStyle/>
          <a:p>
            <a:fld id="{525A3C56-E491-49B2-93F3-63532DF516BC}" type="slidenum">
              <a:rPr lang="en-US" smtClean="0"/>
              <a:pPr/>
              <a:t>21</a:t>
            </a:fld>
            <a:endParaRPr lang="en-US"/>
          </a:p>
        </p:txBody>
      </p:sp>
    </p:spTree>
    <p:extLst>
      <p:ext uri="{BB962C8B-B14F-4D97-AF65-F5344CB8AC3E}">
        <p14:creationId xmlns:p14="http://schemas.microsoft.com/office/powerpoint/2010/main" val="1056498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4BF110-5A17-4A75-8DBA-6E0297E1B88F}"/>
              </a:ext>
            </a:extLst>
          </p:cNvPr>
          <p:cNvSpPr>
            <a:spLocks noGrp="1"/>
          </p:cNvSpPr>
          <p:nvPr>
            <p:ph type="title"/>
          </p:nvPr>
        </p:nvSpPr>
        <p:spPr/>
        <p:txBody>
          <a:bodyPr/>
          <a:lstStyle/>
          <a:p>
            <a:r>
              <a:rPr lang="fr-FR" dirty="0"/>
              <a:t>Spring Boot</a:t>
            </a:r>
          </a:p>
        </p:txBody>
      </p:sp>
      <p:sp>
        <p:nvSpPr>
          <p:cNvPr id="3" name="Espace réservé du contenu 2">
            <a:extLst>
              <a:ext uri="{FF2B5EF4-FFF2-40B4-BE49-F238E27FC236}">
                <a16:creationId xmlns:a16="http://schemas.microsoft.com/office/drawing/2014/main" id="{E92193E3-6C8B-4D88-8462-0994BAE59A01}"/>
              </a:ext>
            </a:extLst>
          </p:cNvPr>
          <p:cNvSpPr>
            <a:spLocks noGrp="1"/>
          </p:cNvSpPr>
          <p:nvPr>
            <p:ph sz="quarter" idx="17"/>
          </p:nvPr>
        </p:nvSpPr>
        <p:spPr/>
        <p:txBody>
          <a:bodyPr/>
          <a:lstStyle/>
          <a:p>
            <a:r>
              <a:rPr lang="fr-FR" b="1" dirty="0"/>
              <a:t>Auto-configuration</a:t>
            </a:r>
          </a:p>
          <a:p>
            <a:pPr marL="342900" indent="-342900">
              <a:buFont typeface="Arial" panose="020B0604020202020204" pitchFamily="34" charset="0"/>
              <a:buChar char="•"/>
            </a:pPr>
            <a:r>
              <a:rPr lang="fr-FR" dirty="0"/>
              <a:t>Création de la configuration nécessaire en fonctions des jar pour l’ajouter à l’</a:t>
            </a:r>
            <a:r>
              <a:rPr lang="fr-FR" i="1" dirty="0" err="1"/>
              <a:t>ApplicationContext</a:t>
            </a:r>
            <a:endParaRPr lang="fr-FR" dirty="0"/>
          </a:p>
          <a:p>
            <a:pPr marL="342900" indent="-342900">
              <a:buFont typeface="Arial" panose="020B0604020202020204" pitchFamily="34" charset="0"/>
              <a:buChar char="•"/>
            </a:pPr>
            <a:r>
              <a:rPr lang="fr-FR" dirty="0"/>
              <a:t>Possibilité de fournir notre propre configuration (prioritaire)</a:t>
            </a:r>
          </a:p>
          <a:p>
            <a:pPr marL="342900" indent="-342900">
              <a:buFont typeface="Arial" panose="020B0604020202020204" pitchFamily="34" charset="0"/>
              <a:buChar char="•"/>
            </a:pPr>
            <a:endParaRPr lang="fr-FR" dirty="0"/>
          </a:p>
          <a:p>
            <a:r>
              <a:rPr lang="fr-FR" b="1" dirty="0"/>
              <a:t>Starters</a:t>
            </a:r>
          </a:p>
          <a:p>
            <a:pPr marL="342900" indent="-342900">
              <a:buFont typeface="Arial" panose="020B0604020202020204" pitchFamily="34" charset="0"/>
              <a:buChar char="•"/>
            </a:pPr>
            <a:r>
              <a:rPr lang="fr-FR" dirty="0"/>
              <a:t>Ensemble de dépendances regroupées par </a:t>
            </a:r>
            <a:r>
              <a:rPr lang="fr-FR" dirty="0">
                <a:hlinkClick r:id="rId2"/>
              </a:rPr>
              <a:t>thèmes</a:t>
            </a:r>
            <a:r>
              <a:rPr lang="fr-FR" dirty="0"/>
              <a:t> (Web, JPA, Security, …)</a:t>
            </a:r>
          </a:p>
          <a:p>
            <a:pPr marL="342900" indent="-342900">
              <a:buFont typeface="Arial" panose="020B0604020202020204" pitchFamily="34" charset="0"/>
              <a:buChar char="•"/>
            </a:pPr>
            <a:r>
              <a:rPr lang="fr-FR" dirty="0"/>
              <a:t>Utilisation des POM </a:t>
            </a:r>
            <a:r>
              <a:rPr lang="fr-FR" dirty="0" err="1"/>
              <a:t>maven</a:t>
            </a:r>
            <a:r>
              <a:rPr lang="fr-FR" dirty="0"/>
              <a:t> parents pour les versions des </a:t>
            </a:r>
            <a:r>
              <a:rPr lang="fr-FR" dirty="0">
                <a:hlinkClick r:id="rId3"/>
              </a:rPr>
              <a:t>dépendances</a:t>
            </a:r>
            <a:endParaRPr lang="fr-FR" dirty="0"/>
          </a:p>
        </p:txBody>
      </p:sp>
      <p:sp>
        <p:nvSpPr>
          <p:cNvPr id="4" name="Espace réservé du numéro de diapositive 3">
            <a:extLst>
              <a:ext uri="{FF2B5EF4-FFF2-40B4-BE49-F238E27FC236}">
                <a16:creationId xmlns:a16="http://schemas.microsoft.com/office/drawing/2014/main" id="{4ED77D76-7F72-472A-BDE4-CBF11CF1ACC9}"/>
              </a:ext>
            </a:extLst>
          </p:cNvPr>
          <p:cNvSpPr>
            <a:spLocks noGrp="1"/>
          </p:cNvSpPr>
          <p:nvPr>
            <p:ph type="sldNum" sz="quarter" idx="4"/>
          </p:nvPr>
        </p:nvSpPr>
        <p:spPr/>
        <p:txBody>
          <a:bodyPr/>
          <a:lstStyle/>
          <a:p>
            <a:fld id="{525A3C56-E491-49B2-93F3-63532DF516BC}" type="slidenum">
              <a:rPr lang="en-US" smtClean="0"/>
              <a:pPr/>
              <a:t>22</a:t>
            </a:fld>
            <a:endParaRPr lang="en-US"/>
          </a:p>
        </p:txBody>
      </p:sp>
      <p:pic>
        <p:nvPicPr>
          <p:cNvPr id="5" name="Image 4">
            <a:extLst>
              <a:ext uri="{FF2B5EF4-FFF2-40B4-BE49-F238E27FC236}">
                <a16:creationId xmlns:a16="http://schemas.microsoft.com/office/drawing/2014/main" id="{7B24A5B6-FD4B-4AD0-ACED-0BAE530453BF}"/>
              </a:ext>
            </a:extLst>
          </p:cNvPr>
          <p:cNvPicPr>
            <a:picLocks noChangeAspect="1"/>
          </p:cNvPicPr>
          <p:nvPr/>
        </p:nvPicPr>
        <p:blipFill>
          <a:blip r:embed="rId4"/>
          <a:stretch>
            <a:fillRect/>
          </a:stretch>
        </p:blipFill>
        <p:spPr>
          <a:xfrm>
            <a:off x="4223792" y="4314726"/>
            <a:ext cx="3054275" cy="192258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11612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B42123-E7C4-48F1-B9FC-337D1146EF9B}"/>
              </a:ext>
            </a:extLst>
          </p:cNvPr>
          <p:cNvSpPr>
            <a:spLocks noGrp="1"/>
          </p:cNvSpPr>
          <p:nvPr>
            <p:ph type="title"/>
          </p:nvPr>
        </p:nvSpPr>
        <p:spPr/>
        <p:txBody>
          <a:bodyPr/>
          <a:lstStyle/>
          <a:p>
            <a:r>
              <a:rPr lang="fr-FR" dirty="0"/>
              <a:t>Spring Boot</a:t>
            </a:r>
          </a:p>
        </p:txBody>
      </p:sp>
      <p:sp>
        <p:nvSpPr>
          <p:cNvPr id="3" name="Espace réservé du contenu 2">
            <a:extLst>
              <a:ext uri="{FF2B5EF4-FFF2-40B4-BE49-F238E27FC236}">
                <a16:creationId xmlns:a16="http://schemas.microsoft.com/office/drawing/2014/main" id="{573F07E6-2EA9-45F6-AAEB-8B0EEB4FC488}"/>
              </a:ext>
            </a:extLst>
          </p:cNvPr>
          <p:cNvSpPr>
            <a:spLocks noGrp="1"/>
          </p:cNvSpPr>
          <p:nvPr>
            <p:ph sz="quarter" idx="17"/>
          </p:nvPr>
        </p:nvSpPr>
        <p:spPr/>
        <p:txBody>
          <a:bodyPr/>
          <a:lstStyle/>
          <a:p>
            <a:pPr marL="342900" indent="-342900">
              <a:buFont typeface="Arial" panose="020B0604020202020204" pitchFamily="34" charset="0"/>
              <a:buChar char="•"/>
            </a:pPr>
            <a:r>
              <a:rPr lang="fr-FR" dirty="0">
                <a:latin typeface="Courier New" panose="02070309020205020404" pitchFamily="49" charset="0"/>
                <a:cs typeface="Courier New" panose="02070309020205020404" pitchFamily="49" charset="0"/>
              </a:rPr>
              <a:t>@Configuration</a:t>
            </a:r>
            <a:r>
              <a:rPr lang="fr-FR" dirty="0"/>
              <a:t> donne à la classe actuelle la possibilité de définir des configurations qui iront remplacer les fichiers XML. Ces configurations se font via des </a:t>
            </a:r>
            <a:r>
              <a:rPr lang="fr-FR" dirty="0" err="1"/>
              <a:t>Beans</a:t>
            </a:r>
            <a:endParaRPr lang="fr-FR" dirty="0"/>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EnableAutoConfiguration</a:t>
            </a:r>
            <a:r>
              <a:rPr lang="fr-FR" dirty="0"/>
              <a:t> permet au démarrage de Spring, de générer automatiquement les configurations nécessaires en fonction des dépendances situées dans votre classpath</a:t>
            </a:r>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ComponentScan</a:t>
            </a:r>
            <a:r>
              <a:rPr lang="fr-FR" dirty="0"/>
              <a:t> indique qu'il faut scanner les classes de ce package afin de trouver des </a:t>
            </a:r>
            <a:r>
              <a:rPr lang="fr-FR" dirty="0" err="1"/>
              <a:t>Beans</a:t>
            </a:r>
            <a:r>
              <a:rPr lang="fr-FR" dirty="0"/>
              <a:t> de configuration</a:t>
            </a:r>
          </a:p>
        </p:txBody>
      </p:sp>
      <p:sp>
        <p:nvSpPr>
          <p:cNvPr id="4" name="Espace réservé du numéro de diapositive 3">
            <a:extLst>
              <a:ext uri="{FF2B5EF4-FFF2-40B4-BE49-F238E27FC236}">
                <a16:creationId xmlns:a16="http://schemas.microsoft.com/office/drawing/2014/main" id="{6EEB0E2A-28DE-4DF5-A280-13038E0867ED}"/>
              </a:ext>
            </a:extLst>
          </p:cNvPr>
          <p:cNvSpPr>
            <a:spLocks noGrp="1"/>
          </p:cNvSpPr>
          <p:nvPr>
            <p:ph type="sldNum" sz="quarter" idx="4"/>
          </p:nvPr>
        </p:nvSpPr>
        <p:spPr/>
        <p:txBody>
          <a:bodyPr/>
          <a:lstStyle/>
          <a:p>
            <a:fld id="{525A3C56-E491-49B2-93F3-63532DF516BC}" type="slidenum">
              <a:rPr lang="en-US" smtClean="0"/>
              <a:pPr/>
              <a:t>23</a:t>
            </a:fld>
            <a:endParaRPr lang="en-US"/>
          </a:p>
        </p:txBody>
      </p:sp>
      <p:sp>
        <p:nvSpPr>
          <p:cNvPr id="5" name="ZoneTexte 4">
            <a:extLst>
              <a:ext uri="{FF2B5EF4-FFF2-40B4-BE49-F238E27FC236}">
                <a16:creationId xmlns:a16="http://schemas.microsoft.com/office/drawing/2014/main" id="{94384122-87A1-4952-A62F-A935EC815091}"/>
              </a:ext>
            </a:extLst>
          </p:cNvPr>
          <p:cNvSpPr txBox="1"/>
          <p:nvPr/>
        </p:nvSpPr>
        <p:spPr bwMode="auto">
          <a:xfrm flipH="1">
            <a:off x="4007768" y="4941168"/>
            <a:ext cx="4176464" cy="369332"/>
          </a:xfrm>
          <a:prstGeom prst="rect">
            <a:avLst/>
          </a:prstGeom>
          <a:noFill/>
          <a:ln w="9525" algn="ctr">
            <a:noFill/>
            <a:miter lim="800000"/>
            <a:headEnd/>
            <a:tailEnd/>
          </a:ln>
          <a:effectLst/>
        </p:spPr>
        <p:txBody>
          <a:bodyPr wrap="square" lIns="0" tIns="0" rIns="0" bIns="0" rtlCol="0">
            <a:spAutoFit/>
          </a:bodyPr>
          <a:lstStyle/>
          <a:p>
            <a:pPr algn="ctr"/>
            <a:r>
              <a:rPr lang="fr-FR" sz="2400" b="1" dirty="0">
                <a:latin typeface="Courier New" panose="02070309020205020404" pitchFamily="49" charset="0"/>
                <a:cs typeface="Courier New" panose="02070309020205020404" pitchFamily="49" charset="0"/>
              </a:rPr>
              <a:t>@</a:t>
            </a:r>
            <a:r>
              <a:rPr lang="fr-FR" sz="2400" b="1" dirty="0" err="1">
                <a:latin typeface="Courier New" panose="02070309020205020404" pitchFamily="49" charset="0"/>
                <a:cs typeface="Courier New" panose="02070309020205020404" pitchFamily="49" charset="0"/>
              </a:rPr>
              <a:t>SpringBootApplication</a:t>
            </a:r>
            <a:endParaRPr lang="fr-FR"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645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Spring</a:t>
            </a:r>
            <a:r>
              <a:rPr lang="fr-FR" dirty="0"/>
              <a:t> Boot</a:t>
            </a:r>
          </a:p>
        </p:txBody>
      </p:sp>
      <p:sp>
        <p:nvSpPr>
          <p:cNvPr id="4" name="Espace réservé du numéro de diapositive 3"/>
          <p:cNvSpPr>
            <a:spLocks noGrp="1"/>
          </p:cNvSpPr>
          <p:nvPr>
            <p:ph type="sldNum" sz="quarter" idx="4"/>
          </p:nvPr>
        </p:nvSpPr>
        <p:spPr/>
        <p:txBody>
          <a:bodyPr/>
          <a:lstStyle/>
          <a:p>
            <a:fld id="{525A3C56-E491-49B2-93F3-63532DF516BC}" type="slidenum">
              <a:rPr lang="en-US" smtClean="0"/>
              <a:pPr/>
              <a:t>24</a:t>
            </a:fld>
            <a:endParaRPr lang="en-US"/>
          </a:p>
        </p:txBody>
      </p:sp>
      <p:pic>
        <p:nvPicPr>
          <p:cNvPr id="9" name="Image 8">
            <a:extLst>
              <a:ext uri="{FF2B5EF4-FFF2-40B4-BE49-F238E27FC236}">
                <a16:creationId xmlns:a16="http://schemas.microsoft.com/office/drawing/2014/main" id="{3D8E9CE5-C55E-442A-91E1-4B4A60EC4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520" y="1340768"/>
            <a:ext cx="8360848" cy="482731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26139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2D3582-8791-4960-9F5F-218C44878D05}"/>
              </a:ext>
            </a:extLst>
          </p:cNvPr>
          <p:cNvSpPr>
            <a:spLocks noGrp="1"/>
          </p:cNvSpPr>
          <p:nvPr>
            <p:ph type="title"/>
          </p:nvPr>
        </p:nvSpPr>
        <p:spPr/>
        <p:txBody>
          <a:bodyPr/>
          <a:lstStyle/>
          <a:p>
            <a:r>
              <a:rPr lang="fr-FR" dirty="0"/>
              <a:t>REST Api</a:t>
            </a:r>
          </a:p>
        </p:txBody>
      </p:sp>
      <p:sp>
        <p:nvSpPr>
          <p:cNvPr id="3" name="Espace réservé du contenu 2">
            <a:extLst>
              <a:ext uri="{FF2B5EF4-FFF2-40B4-BE49-F238E27FC236}">
                <a16:creationId xmlns:a16="http://schemas.microsoft.com/office/drawing/2014/main" id="{2E4D31A4-5593-4521-BE3F-95785F573E61}"/>
              </a:ext>
            </a:extLst>
          </p:cNvPr>
          <p:cNvSpPr>
            <a:spLocks noGrp="1"/>
          </p:cNvSpPr>
          <p:nvPr>
            <p:ph sz="quarter" idx="17"/>
          </p:nvPr>
        </p:nvSpPr>
        <p:spPr/>
        <p:txBody>
          <a:bodyPr/>
          <a:lstStyle/>
          <a:p>
            <a:pPr marL="342900" indent="-342900">
              <a:buFont typeface="Arial" panose="020B0604020202020204" pitchFamily="34" charset="0"/>
              <a:buChar char="•"/>
            </a:pPr>
            <a:r>
              <a:rPr lang="fr-FR" dirty="0"/>
              <a:t>« </a:t>
            </a:r>
            <a:r>
              <a:rPr lang="fr-FR" i="1" dirty="0" err="1"/>
              <a:t>Representational</a:t>
            </a:r>
            <a:r>
              <a:rPr lang="fr-FR" i="1" dirty="0"/>
              <a:t> State Transfer</a:t>
            </a:r>
            <a:r>
              <a:rPr lang="fr-FR" dirty="0"/>
              <a:t> » &amp; «</a:t>
            </a:r>
            <a:r>
              <a:rPr lang="fr-FR" i="1" dirty="0"/>
              <a:t> Application </a:t>
            </a:r>
            <a:r>
              <a:rPr lang="fr-FR" i="1" dirty="0" err="1"/>
              <a:t>Programming</a:t>
            </a:r>
            <a:r>
              <a:rPr lang="fr-FR" i="1" dirty="0"/>
              <a:t> Interface</a:t>
            </a:r>
            <a:r>
              <a:rPr lang="fr-FR" dirty="0"/>
              <a:t> »</a:t>
            </a:r>
          </a:p>
          <a:p>
            <a:pPr marL="342900" indent="-342900">
              <a:buFont typeface="Arial" panose="020B0604020202020204" pitchFamily="34" charset="0"/>
              <a:buChar char="•"/>
            </a:pPr>
            <a:r>
              <a:rPr lang="fr-FR" dirty="0"/>
              <a:t>Imitent la façon dont le web lui-même marche dans les échanges entre un client et un serveur</a:t>
            </a:r>
          </a:p>
          <a:p>
            <a:pPr marL="342900" indent="-342900">
              <a:buFont typeface="Arial" panose="020B0604020202020204" pitchFamily="34" charset="0"/>
              <a:buChar char="•"/>
            </a:pPr>
            <a:r>
              <a:rPr lang="fr-FR" dirty="0"/>
              <a:t>Sans état / Orienté client-serveur / Avec une interface uniforme / …</a:t>
            </a:r>
          </a:p>
          <a:p>
            <a:endParaRPr lang="fr-FR" dirty="0"/>
          </a:p>
          <a:p>
            <a:endParaRPr lang="fr-FR" dirty="0"/>
          </a:p>
          <a:p>
            <a:endParaRPr lang="fr-FR" dirty="0"/>
          </a:p>
        </p:txBody>
      </p:sp>
      <p:sp>
        <p:nvSpPr>
          <p:cNvPr id="4" name="Espace réservé du numéro de diapositive 3">
            <a:extLst>
              <a:ext uri="{FF2B5EF4-FFF2-40B4-BE49-F238E27FC236}">
                <a16:creationId xmlns:a16="http://schemas.microsoft.com/office/drawing/2014/main" id="{DF8C2F15-E0ED-4D93-B3C5-0D2A7611F226}"/>
              </a:ext>
            </a:extLst>
          </p:cNvPr>
          <p:cNvSpPr>
            <a:spLocks noGrp="1"/>
          </p:cNvSpPr>
          <p:nvPr>
            <p:ph type="sldNum" sz="quarter" idx="4"/>
          </p:nvPr>
        </p:nvSpPr>
        <p:spPr/>
        <p:txBody>
          <a:bodyPr/>
          <a:lstStyle/>
          <a:p>
            <a:fld id="{525A3C56-E491-49B2-93F3-63532DF516BC}" type="slidenum">
              <a:rPr lang="en-US" smtClean="0"/>
              <a:pPr/>
              <a:t>25</a:t>
            </a:fld>
            <a:endParaRPr lang="en-US"/>
          </a:p>
        </p:txBody>
      </p:sp>
      <p:pic>
        <p:nvPicPr>
          <p:cNvPr id="5" name="Image 4">
            <a:extLst>
              <a:ext uri="{FF2B5EF4-FFF2-40B4-BE49-F238E27FC236}">
                <a16:creationId xmlns:a16="http://schemas.microsoft.com/office/drawing/2014/main" id="{24B7E04A-16C9-486B-9AD1-9B94CB0C1F92}"/>
              </a:ext>
            </a:extLst>
          </p:cNvPr>
          <p:cNvPicPr>
            <a:picLocks noChangeAspect="1"/>
          </p:cNvPicPr>
          <p:nvPr/>
        </p:nvPicPr>
        <p:blipFill>
          <a:blip r:embed="rId2"/>
          <a:stretch>
            <a:fillRect/>
          </a:stretch>
        </p:blipFill>
        <p:spPr>
          <a:xfrm>
            <a:off x="2783632" y="3140968"/>
            <a:ext cx="6624736" cy="2445256"/>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364347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64CA25-EBAA-4ACE-8A5E-F6F5ED933B1A}"/>
              </a:ext>
            </a:extLst>
          </p:cNvPr>
          <p:cNvSpPr>
            <a:spLocks noGrp="1"/>
          </p:cNvSpPr>
          <p:nvPr>
            <p:ph type="title"/>
          </p:nvPr>
        </p:nvSpPr>
        <p:spPr/>
        <p:txBody>
          <a:bodyPr/>
          <a:lstStyle/>
          <a:p>
            <a:r>
              <a:rPr lang="fr-FR" dirty="0"/>
              <a:t>REST Api</a:t>
            </a:r>
          </a:p>
        </p:txBody>
      </p:sp>
      <p:sp>
        <p:nvSpPr>
          <p:cNvPr id="4" name="Espace réservé du numéro de diapositive 3">
            <a:extLst>
              <a:ext uri="{FF2B5EF4-FFF2-40B4-BE49-F238E27FC236}">
                <a16:creationId xmlns:a16="http://schemas.microsoft.com/office/drawing/2014/main" id="{0B64E3F1-12A5-4FB8-B902-71D247F75AA9}"/>
              </a:ext>
            </a:extLst>
          </p:cNvPr>
          <p:cNvSpPr>
            <a:spLocks noGrp="1"/>
          </p:cNvSpPr>
          <p:nvPr>
            <p:ph type="sldNum" sz="quarter" idx="4"/>
          </p:nvPr>
        </p:nvSpPr>
        <p:spPr/>
        <p:txBody>
          <a:bodyPr/>
          <a:lstStyle/>
          <a:p>
            <a:fld id="{525A3C56-E491-49B2-93F3-63532DF516BC}" type="slidenum">
              <a:rPr lang="en-US" smtClean="0"/>
              <a:pPr/>
              <a:t>26</a:t>
            </a:fld>
            <a:endParaRPr lang="en-US"/>
          </a:p>
        </p:txBody>
      </p:sp>
      <p:pic>
        <p:nvPicPr>
          <p:cNvPr id="2050" name="Picture 2" descr="RÃ©sultat de recherche d'images pour &quot;REST API&quot;">
            <a:extLst>
              <a:ext uri="{FF2B5EF4-FFF2-40B4-BE49-F238E27FC236}">
                <a16:creationId xmlns:a16="http://schemas.microsoft.com/office/drawing/2014/main" id="{36E8318B-419B-471D-BB93-F413330E08E8}"/>
              </a:ext>
            </a:extLst>
          </p:cNvPr>
          <p:cNvPicPr>
            <a:picLocks noGrp="1" noChangeAspect="1" noChangeArrowheads="1"/>
          </p:cNvPicPr>
          <p:nvPr>
            <p:ph sz="quarter" idx="17"/>
          </p:nvPr>
        </p:nvPicPr>
        <p:blipFill>
          <a:blip r:embed="rId2">
            <a:extLst>
              <a:ext uri="{28A0092B-C50C-407E-A947-70E740481C1C}">
                <a14:useLocalDpi xmlns:a14="http://schemas.microsoft.com/office/drawing/2010/main" val="0"/>
              </a:ext>
            </a:extLst>
          </a:blip>
          <a:srcRect/>
          <a:stretch>
            <a:fillRect/>
          </a:stretch>
        </p:blipFill>
        <p:spPr bwMode="auto">
          <a:xfrm>
            <a:off x="2639616" y="928313"/>
            <a:ext cx="7704856" cy="483793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79E4BE3-4E83-4900-9DE8-0E46A97D8CA3}"/>
              </a:ext>
            </a:extLst>
          </p:cNvPr>
          <p:cNvSpPr/>
          <p:nvPr/>
        </p:nvSpPr>
        <p:spPr>
          <a:xfrm>
            <a:off x="4964921" y="5867980"/>
            <a:ext cx="2262158" cy="369332"/>
          </a:xfrm>
          <a:prstGeom prst="rect">
            <a:avLst/>
          </a:prstGeom>
        </p:spPr>
        <p:txBody>
          <a:bodyPr wrap="none">
            <a:spAutoFit/>
          </a:bodyPr>
          <a:lstStyle/>
          <a:p>
            <a:r>
              <a:rPr lang="fr-FR" dirty="0">
                <a:hlinkClick r:id="rId3"/>
              </a:rPr>
              <a:t>https://restfulapi.net/</a:t>
            </a:r>
            <a:endParaRPr lang="fr-FR" dirty="0"/>
          </a:p>
        </p:txBody>
      </p:sp>
    </p:spTree>
    <p:extLst>
      <p:ext uri="{BB962C8B-B14F-4D97-AF65-F5344CB8AC3E}">
        <p14:creationId xmlns:p14="http://schemas.microsoft.com/office/powerpoint/2010/main" val="4118380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B7138A-A18C-4887-AB5A-8E8EB8DBAA07}"/>
              </a:ext>
            </a:extLst>
          </p:cNvPr>
          <p:cNvSpPr>
            <a:spLocks noGrp="1"/>
          </p:cNvSpPr>
          <p:nvPr>
            <p:ph type="title"/>
          </p:nvPr>
        </p:nvSpPr>
        <p:spPr/>
        <p:txBody>
          <a:bodyPr/>
          <a:lstStyle/>
          <a:p>
            <a:r>
              <a:rPr lang="fr-FR" dirty="0" err="1"/>
              <a:t>Swagger</a:t>
            </a:r>
            <a:endParaRPr lang="fr-FR" dirty="0"/>
          </a:p>
        </p:txBody>
      </p:sp>
      <p:sp>
        <p:nvSpPr>
          <p:cNvPr id="3" name="Espace réservé du contenu 2">
            <a:extLst>
              <a:ext uri="{FF2B5EF4-FFF2-40B4-BE49-F238E27FC236}">
                <a16:creationId xmlns:a16="http://schemas.microsoft.com/office/drawing/2014/main" id="{20B516E0-C0D4-4CF2-AA2F-691FA8E64721}"/>
              </a:ext>
            </a:extLst>
          </p:cNvPr>
          <p:cNvSpPr>
            <a:spLocks noGrp="1"/>
          </p:cNvSpPr>
          <p:nvPr>
            <p:ph sz="quarter" idx="17"/>
          </p:nvPr>
        </p:nvSpPr>
        <p:spPr/>
        <p:txBody>
          <a:bodyPr/>
          <a:lstStyle/>
          <a:p>
            <a:r>
              <a:rPr lang="fr-FR" dirty="0">
                <a:hlinkClick r:id="rId2"/>
              </a:rPr>
              <a:t>https://swagger.io/</a:t>
            </a:r>
            <a:endParaRPr lang="fr-FR" dirty="0"/>
          </a:p>
          <a:p>
            <a:endParaRPr lang="fr-FR" dirty="0"/>
          </a:p>
          <a:p>
            <a:pPr marL="342900" indent="-342900">
              <a:buFont typeface="Arial" panose="020B0604020202020204" pitchFamily="34" charset="0"/>
              <a:buChar char="•"/>
            </a:pPr>
            <a:r>
              <a:rPr lang="fr-FR" dirty="0"/>
              <a:t>Open-source </a:t>
            </a:r>
          </a:p>
          <a:p>
            <a:pPr marL="342900" indent="-342900">
              <a:buFont typeface="Arial" panose="020B0604020202020204" pitchFamily="34" charset="0"/>
              <a:buChar char="•"/>
            </a:pPr>
            <a:r>
              <a:rPr lang="fr-FR" dirty="0"/>
              <a:t>Repose sur un vaste écosystème d'outils</a:t>
            </a:r>
          </a:p>
          <a:p>
            <a:pPr marL="342900" indent="-342900">
              <a:buFont typeface="Arial" panose="020B0604020202020204" pitchFamily="34" charset="0"/>
              <a:buChar char="•"/>
            </a:pPr>
            <a:r>
              <a:rPr lang="fr-FR" dirty="0"/>
              <a:t>Aide les développeurs à concevoir, créer, documenter et utiliser des </a:t>
            </a:r>
            <a:r>
              <a:rPr lang="fr-FR" b="1" dirty="0"/>
              <a:t>services Web RESTful</a:t>
            </a:r>
          </a:p>
        </p:txBody>
      </p:sp>
      <p:sp>
        <p:nvSpPr>
          <p:cNvPr id="4" name="Espace réservé du numéro de diapositive 3">
            <a:extLst>
              <a:ext uri="{FF2B5EF4-FFF2-40B4-BE49-F238E27FC236}">
                <a16:creationId xmlns:a16="http://schemas.microsoft.com/office/drawing/2014/main" id="{2E2F428D-08F0-44D3-9F6F-520A400B08F7}"/>
              </a:ext>
            </a:extLst>
          </p:cNvPr>
          <p:cNvSpPr>
            <a:spLocks noGrp="1"/>
          </p:cNvSpPr>
          <p:nvPr>
            <p:ph type="sldNum" sz="quarter" idx="4"/>
          </p:nvPr>
        </p:nvSpPr>
        <p:spPr/>
        <p:txBody>
          <a:bodyPr/>
          <a:lstStyle/>
          <a:p>
            <a:fld id="{525A3C56-E491-49B2-93F3-63532DF516BC}" type="slidenum">
              <a:rPr lang="en-US" smtClean="0"/>
              <a:pPr/>
              <a:t>27</a:t>
            </a:fld>
            <a:endParaRPr lang="en-US"/>
          </a:p>
        </p:txBody>
      </p:sp>
      <p:pic>
        <p:nvPicPr>
          <p:cNvPr id="1030" name="Picture 6" descr="RÃ©sultat de recherche d'images pour &quot;swagger&quot;&quot;">
            <a:extLst>
              <a:ext uri="{FF2B5EF4-FFF2-40B4-BE49-F238E27FC236}">
                <a16:creationId xmlns:a16="http://schemas.microsoft.com/office/drawing/2014/main" id="{7232A330-F86F-4E0A-B78E-AFF9FDF02D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1065" y="3825080"/>
            <a:ext cx="1905000" cy="1905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03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D3715E-8EBE-4F07-9B9B-B1DF506D9E7A}"/>
              </a:ext>
            </a:extLst>
          </p:cNvPr>
          <p:cNvSpPr>
            <a:spLocks noGrp="1"/>
          </p:cNvSpPr>
          <p:nvPr>
            <p:ph type="title"/>
          </p:nvPr>
        </p:nvSpPr>
        <p:spPr/>
        <p:txBody>
          <a:bodyPr/>
          <a:lstStyle/>
          <a:p>
            <a:r>
              <a:rPr lang="fr-FR" dirty="0"/>
              <a:t>Un mot sur Docker</a:t>
            </a:r>
          </a:p>
        </p:txBody>
      </p:sp>
      <p:sp>
        <p:nvSpPr>
          <p:cNvPr id="3" name="Espace réservé du contenu 2">
            <a:extLst>
              <a:ext uri="{FF2B5EF4-FFF2-40B4-BE49-F238E27FC236}">
                <a16:creationId xmlns:a16="http://schemas.microsoft.com/office/drawing/2014/main" id="{6B4BB03A-2808-4E09-9927-A3067543D53E}"/>
              </a:ext>
            </a:extLst>
          </p:cNvPr>
          <p:cNvSpPr>
            <a:spLocks noGrp="1"/>
          </p:cNvSpPr>
          <p:nvPr>
            <p:ph sz="quarter" idx="17"/>
          </p:nvPr>
        </p:nvSpPr>
        <p:spPr/>
        <p:txBody>
          <a:bodyPr/>
          <a:lstStyle/>
          <a:p>
            <a:endParaRPr lang="fr-FR" i="1" dirty="0"/>
          </a:p>
          <a:p>
            <a:pPr algn="just"/>
            <a:r>
              <a:rPr lang="fr-FR" i="1" dirty="0"/>
              <a:t>	« Docker est un logiciel libre permettant facilement de lancer des applications dans des conteneurs logiciels.</a:t>
            </a:r>
          </a:p>
          <a:p>
            <a:pPr algn="just"/>
            <a:endParaRPr lang="fr-FR" i="1" dirty="0"/>
          </a:p>
          <a:p>
            <a:pPr algn="just"/>
            <a:r>
              <a:rPr lang="fr-FR" i="1" dirty="0"/>
              <a:t>Docker est un outil qui peut empaqueter une application et ses dépendances dans un conteneur isolé, qui pourra être exécuté sur n'importe quel serveur. </a:t>
            </a:r>
          </a:p>
          <a:p>
            <a:pPr algn="just"/>
            <a:endParaRPr lang="fr-FR" i="1" dirty="0"/>
          </a:p>
          <a:p>
            <a:pPr algn="just"/>
            <a:r>
              <a:rPr lang="fr-FR" i="1" dirty="0"/>
              <a:t>Il ne s'agit pas de virtualisation, mais de conteneurisation, une forme plus légère qui s'appuie sur certaines parties de la machine hôte pour son fonctionnement. </a:t>
            </a:r>
          </a:p>
          <a:p>
            <a:pPr algn="just"/>
            <a:endParaRPr lang="fr-FR" i="1" dirty="0"/>
          </a:p>
          <a:p>
            <a:pPr algn="just"/>
            <a:r>
              <a:rPr lang="fr-FR" i="1" dirty="0"/>
              <a:t>Cette approche permet d'accroître la flexibilité et la portabilité d’exécution d'une application, laquelle va pouvoir tourner de façon fiable et prévisible sur une grande variété de machines hôtes, que ce soit sur la machine locale, un cloud privé ou public, ... »</a:t>
            </a:r>
          </a:p>
        </p:txBody>
      </p:sp>
      <p:sp>
        <p:nvSpPr>
          <p:cNvPr id="4" name="Espace réservé du numéro de diapositive 3">
            <a:extLst>
              <a:ext uri="{FF2B5EF4-FFF2-40B4-BE49-F238E27FC236}">
                <a16:creationId xmlns:a16="http://schemas.microsoft.com/office/drawing/2014/main" id="{9C18AF68-BEE4-4081-92B1-61EDCF258D68}"/>
              </a:ext>
            </a:extLst>
          </p:cNvPr>
          <p:cNvSpPr>
            <a:spLocks noGrp="1"/>
          </p:cNvSpPr>
          <p:nvPr>
            <p:ph type="sldNum" sz="quarter" idx="4"/>
          </p:nvPr>
        </p:nvSpPr>
        <p:spPr/>
        <p:txBody>
          <a:bodyPr/>
          <a:lstStyle/>
          <a:p>
            <a:fld id="{525A3C56-E491-49B2-93F3-63532DF516BC}" type="slidenum">
              <a:rPr lang="en-US" smtClean="0"/>
              <a:pPr/>
              <a:t>28</a:t>
            </a:fld>
            <a:endParaRPr lang="en-US"/>
          </a:p>
        </p:txBody>
      </p:sp>
      <p:pic>
        <p:nvPicPr>
          <p:cNvPr id="5" name="Image 4">
            <a:extLst>
              <a:ext uri="{FF2B5EF4-FFF2-40B4-BE49-F238E27FC236}">
                <a16:creationId xmlns:a16="http://schemas.microsoft.com/office/drawing/2014/main" id="{BEA5B7E7-1C12-4D95-9EDD-1DF0E8EFB5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6901" y="1268412"/>
            <a:ext cx="692696" cy="692696"/>
          </a:xfrm>
          <a:prstGeom prst="rect">
            <a:avLst/>
          </a:prstGeom>
        </p:spPr>
      </p:pic>
    </p:spTree>
    <p:extLst>
      <p:ext uri="{BB962C8B-B14F-4D97-AF65-F5344CB8AC3E}">
        <p14:creationId xmlns:p14="http://schemas.microsoft.com/office/powerpoint/2010/main" val="186681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Un mot sur Docker</a:t>
            </a:r>
          </a:p>
        </p:txBody>
      </p:sp>
      <p:sp>
        <p:nvSpPr>
          <p:cNvPr id="4" name="Espace réservé du numéro de diapositive 3"/>
          <p:cNvSpPr>
            <a:spLocks noGrp="1"/>
          </p:cNvSpPr>
          <p:nvPr>
            <p:ph type="sldNum" sz="quarter" idx="4"/>
          </p:nvPr>
        </p:nvSpPr>
        <p:spPr/>
        <p:txBody>
          <a:bodyPr/>
          <a:lstStyle/>
          <a:p>
            <a:fld id="{525A3C56-E491-49B2-93F3-63532DF516BC}" type="slidenum">
              <a:rPr lang="en-US" smtClean="0"/>
              <a:pPr/>
              <a:t>29</a:t>
            </a:fld>
            <a:endParaRPr lang="en-US"/>
          </a:p>
        </p:txBody>
      </p:sp>
      <p:pic>
        <p:nvPicPr>
          <p:cNvPr id="1026" name="Picture 2" descr="Résultat de recherche d'images pour &quot;docker&quo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640" y="1484784"/>
            <a:ext cx="5904656" cy="4814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254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FD5437-20D4-4F41-8907-064082D50521}"/>
              </a:ext>
            </a:extLst>
          </p:cNvPr>
          <p:cNvSpPr>
            <a:spLocks noGrp="1"/>
          </p:cNvSpPr>
          <p:nvPr>
            <p:ph type="title"/>
          </p:nvPr>
        </p:nvSpPr>
        <p:spPr/>
        <p:txBody>
          <a:bodyPr/>
          <a:lstStyle/>
          <a:p>
            <a:r>
              <a:rPr lang="fr-FR" dirty="0"/>
              <a:t>« </a:t>
            </a:r>
            <a:r>
              <a:rPr lang="fr-FR" dirty="0" err="1"/>
              <a:t>Whoami</a:t>
            </a:r>
            <a:r>
              <a:rPr lang="fr-FR" dirty="0"/>
              <a:t> »</a:t>
            </a:r>
          </a:p>
        </p:txBody>
      </p:sp>
      <p:sp>
        <p:nvSpPr>
          <p:cNvPr id="4" name="Espace réservé du numéro de diapositive 3">
            <a:extLst>
              <a:ext uri="{FF2B5EF4-FFF2-40B4-BE49-F238E27FC236}">
                <a16:creationId xmlns:a16="http://schemas.microsoft.com/office/drawing/2014/main" id="{E4590B9C-B821-417A-B2A5-C595237027C8}"/>
              </a:ext>
            </a:extLst>
          </p:cNvPr>
          <p:cNvSpPr>
            <a:spLocks noGrp="1"/>
          </p:cNvSpPr>
          <p:nvPr>
            <p:ph type="sldNum" sz="quarter" idx="4"/>
          </p:nvPr>
        </p:nvSpPr>
        <p:spPr/>
        <p:txBody>
          <a:bodyPr/>
          <a:lstStyle/>
          <a:p>
            <a:fld id="{525A3C56-E491-49B2-93F3-63532DF516BC}" type="slidenum">
              <a:rPr lang="en-US" smtClean="0"/>
              <a:pPr/>
              <a:t>3</a:t>
            </a:fld>
            <a:endParaRPr lang="en-US"/>
          </a:p>
        </p:txBody>
      </p:sp>
      <p:pic>
        <p:nvPicPr>
          <p:cNvPr id="1026" name="Picture 2" descr="RÃ©sultat de recherche d'images pour &quot;java&quot;">
            <a:extLst>
              <a:ext uri="{FF2B5EF4-FFF2-40B4-BE49-F238E27FC236}">
                <a16:creationId xmlns:a16="http://schemas.microsoft.com/office/drawing/2014/main" id="{373DCEC8-2CF0-493E-85F1-49E139272C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696" y="1628800"/>
            <a:ext cx="1800200" cy="1800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associÃ©e">
            <a:extLst>
              <a:ext uri="{FF2B5EF4-FFF2-40B4-BE49-F238E27FC236}">
                <a16:creationId xmlns:a16="http://schemas.microsoft.com/office/drawing/2014/main" id="{169601E2-2523-402D-BE91-0E3990CA7B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1472" y="2120972"/>
            <a:ext cx="1850257" cy="18502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Ã©sultat de recherche d'images pour &quot;javascript&quot;">
            <a:extLst>
              <a:ext uri="{FF2B5EF4-FFF2-40B4-BE49-F238E27FC236}">
                <a16:creationId xmlns:a16="http://schemas.microsoft.com/office/drawing/2014/main" id="{0628D613-4A94-424B-B666-34C867104D96}"/>
              </a:ext>
            </a:extLst>
          </p:cNvPr>
          <p:cNvPicPr>
            <a:picLocks noGrp="1" noChangeAspect="1" noChangeArrowheads="1"/>
          </p:cNvPicPr>
          <p:nvPr>
            <p:ph sz="quarter" idx="17"/>
          </p:nvPr>
        </p:nvPicPr>
        <p:blipFill>
          <a:blip r:embed="rId4" cstate="print">
            <a:extLst>
              <a:ext uri="{28A0092B-C50C-407E-A947-70E740481C1C}">
                <a14:useLocalDpi xmlns:a14="http://schemas.microsoft.com/office/drawing/2010/main" val="0"/>
              </a:ext>
            </a:extLst>
          </a:blip>
          <a:srcRect/>
          <a:stretch>
            <a:fillRect/>
          </a:stretch>
        </p:blipFill>
        <p:spPr bwMode="auto">
          <a:xfrm>
            <a:off x="8685693" y="1695390"/>
            <a:ext cx="1486299" cy="14862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Ã©sultat de recherche d'images pour &quot;jenkins&quot;">
            <a:extLst>
              <a:ext uri="{FF2B5EF4-FFF2-40B4-BE49-F238E27FC236}">
                <a16:creationId xmlns:a16="http://schemas.microsoft.com/office/drawing/2014/main" id="{BC958E4F-44DB-49B8-A9FB-B3A8C8C13A4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1295" y="4225797"/>
            <a:ext cx="1381097" cy="190678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Ã©sultat de recherche d'images pour &quot;github&quot;">
            <a:extLst>
              <a:ext uri="{FF2B5EF4-FFF2-40B4-BE49-F238E27FC236}">
                <a16:creationId xmlns:a16="http://schemas.microsoft.com/office/drawing/2014/main" id="{C8E964DD-D2E2-44EA-832F-33C15779876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37483" y="3861048"/>
            <a:ext cx="4559117" cy="256331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RÃ©sultat de recherche d'images pour &quot;REST API&quot;">
            <a:extLst>
              <a:ext uri="{FF2B5EF4-FFF2-40B4-BE49-F238E27FC236}">
                <a16:creationId xmlns:a16="http://schemas.microsoft.com/office/drawing/2014/main" id="{FBA9F03D-7A74-4F8D-A785-E386A45221D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0794" y="4493540"/>
            <a:ext cx="4412609" cy="128273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RÃ©sultat de recherche d'images pour &quot;climbing logo&quot;">
            <a:extLst>
              <a:ext uri="{FF2B5EF4-FFF2-40B4-BE49-F238E27FC236}">
                <a16:creationId xmlns:a16="http://schemas.microsoft.com/office/drawing/2014/main" id="{E06E98FD-2475-474F-A9C9-7AF0E7A96AF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5812" y="1407912"/>
            <a:ext cx="2563317" cy="2563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305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Un mot sur Docker - </a:t>
            </a:r>
            <a:r>
              <a:rPr lang="fr-FR" dirty="0" err="1"/>
              <a:t>Dockerfile</a:t>
            </a:r>
            <a:endParaRPr lang="fr-FR" dirty="0"/>
          </a:p>
        </p:txBody>
      </p:sp>
      <p:sp>
        <p:nvSpPr>
          <p:cNvPr id="4" name="Espace réservé du numéro de diapositive 3"/>
          <p:cNvSpPr>
            <a:spLocks noGrp="1"/>
          </p:cNvSpPr>
          <p:nvPr>
            <p:ph type="sldNum" sz="quarter" idx="4"/>
          </p:nvPr>
        </p:nvSpPr>
        <p:spPr/>
        <p:txBody>
          <a:bodyPr/>
          <a:lstStyle/>
          <a:p>
            <a:fld id="{525A3C56-E491-49B2-93F3-63532DF516BC}" type="slidenum">
              <a:rPr lang="en-US" smtClean="0"/>
              <a:pPr/>
              <a:t>30</a:t>
            </a:fld>
            <a:endParaRPr lang="en-US"/>
          </a:p>
        </p:txBody>
      </p:sp>
      <p:pic>
        <p:nvPicPr>
          <p:cNvPr id="12" name="Image 11"/>
          <p:cNvPicPr>
            <a:picLocks noChangeAspect="1"/>
          </p:cNvPicPr>
          <p:nvPr/>
        </p:nvPicPr>
        <p:blipFill>
          <a:blip r:embed="rId2"/>
          <a:stretch>
            <a:fillRect/>
          </a:stretch>
        </p:blipFill>
        <p:spPr>
          <a:xfrm>
            <a:off x="839416" y="2996952"/>
            <a:ext cx="6843986" cy="1286247"/>
          </a:xfrm>
          <a:prstGeom prst="rect">
            <a:avLst/>
          </a:prstGeom>
          <a:effectLst>
            <a:outerShdw blurRad="50800" dist="38100" dir="2700000" algn="tl" rotWithShape="0">
              <a:prstClr val="black">
                <a:alpha val="40000"/>
              </a:prstClr>
            </a:outerShdw>
            <a:softEdge rad="25400"/>
          </a:effectLst>
        </p:spPr>
      </p:pic>
      <p:pic>
        <p:nvPicPr>
          <p:cNvPr id="2055" name="Picture 7" descr="Résultat de recherche d'images pour &quot;recipe book&quo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264" y="2694347"/>
            <a:ext cx="2521941" cy="189145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053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12D7FA66-6D7D-4495-94F3-3C4CF0C18DC2}"/>
              </a:ext>
            </a:extLst>
          </p:cNvPr>
          <p:cNvSpPr>
            <a:spLocks noGrp="1"/>
          </p:cNvSpPr>
          <p:nvPr>
            <p:ph type="sldNum" sz="quarter" idx="4"/>
          </p:nvPr>
        </p:nvSpPr>
        <p:spPr/>
        <p:txBody>
          <a:bodyPr/>
          <a:lstStyle/>
          <a:p>
            <a:fld id="{525A3C56-E491-49B2-93F3-63532DF516BC}" type="slidenum">
              <a:rPr lang="en-US" smtClean="0"/>
              <a:pPr/>
              <a:t>31</a:t>
            </a:fld>
            <a:endParaRPr lang="en-US"/>
          </a:p>
        </p:txBody>
      </p:sp>
      <p:pic>
        <p:nvPicPr>
          <p:cNvPr id="5" name="Image 4">
            <a:extLst>
              <a:ext uri="{FF2B5EF4-FFF2-40B4-BE49-F238E27FC236}">
                <a16:creationId xmlns:a16="http://schemas.microsoft.com/office/drawing/2014/main" id="{BBD2DB79-94D4-4B80-A9B0-79A0796D1052}"/>
              </a:ext>
            </a:extLst>
          </p:cNvPr>
          <p:cNvPicPr>
            <a:picLocks noChangeAspect="1"/>
          </p:cNvPicPr>
          <p:nvPr/>
        </p:nvPicPr>
        <p:blipFill>
          <a:blip r:embed="rId2"/>
          <a:stretch>
            <a:fillRect/>
          </a:stretch>
        </p:blipFill>
        <p:spPr>
          <a:xfrm>
            <a:off x="4031528" y="1412776"/>
            <a:ext cx="3576640" cy="368272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33832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Spring</a:t>
            </a:r>
            <a:endParaRPr lang="fr-FR" dirty="0"/>
          </a:p>
        </p:txBody>
      </p:sp>
      <p:sp>
        <p:nvSpPr>
          <p:cNvPr id="3" name="Espace réservé du contenu 2"/>
          <p:cNvSpPr>
            <a:spLocks noGrp="1"/>
          </p:cNvSpPr>
          <p:nvPr>
            <p:ph sz="quarter" idx="17"/>
          </p:nvPr>
        </p:nvSpPr>
        <p:spPr/>
        <p:txBody>
          <a:bodyPr/>
          <a:lstStyle/>
          <a:p>
            <a:r>
              <a:rPr lang="fr-FR" dirty="0">
                <a:hlinkClick r:id="rId2"/>
              </a:rPr>
              <a:t>https://spring.io/</a:t>
            </a:r>
            <a:endParaRPr lang="fr-FR" dirty="0"/>
          </a:p>
          <a:p>
            <a:endParaRPr lang="fr-FR" dirty="0"/>
          </a:p>
          <a:p>
            <a:r>
              <a:rPr lang="fr-FR" dirty="0"/>
              <a:t>Un </a:t>
            </a:r>
            <a:r>
              <a:rPr lang="fr-FR" u="sng" dirty="0"/>
              <a:t>Ecosystème</a:t>
            </a:r>
            <a:r>
              <a:rPr lang="fr-FR" dirty="0"/>
              <a:t> complet (plusieurs projets)</a:t>
            </a:r>
          </a:p>
          <a:p>
            <a:endParaRPr lang="fr-FR" dirty="0"/>
          </a:p>
          <a:p>
            <a:pPr marL="342900" indent="-342900">
              <a:buFont typeface="Arial" panose="020B0604020202020204" pitchFamily="34" charset="0"/>
              <a:buChar char="•"/>
            </a:pPr>
            <a:r>
              <a:rPr lang="fr-FR" b="1" dirty="0" err="1"/>
              <a:t>Spring</a:t>
            </a:r>
            <a:r>
              <a:rPr lang="fr-FR" b="1" dirty="0"/>
              <a:t> Boot</a:t>
            </a:r>
          </a:p>
          <a:p>
            <a:pPr marL="342900" indent="-342900">
              <a:buFont typeface="Arial" panose="020B0604020202020204" pitchFamily="34" charset="0"/>
              <a:buChar char="•"/>
            </a:pPr>
            <a:r>
              <a:rPr lang="fr-FR" b="1" dirty="0" err="1"/>
              <a:t>Spring</a:t>
            </a:r>
            <a:r>
              <a:rPr lang="fr-FR" b="1" dirty="0"/>
              <a:t> Framework</a:t>
            </a:r>
          </a:p>
          <a:p>
            <a:pPr marL="342900" indent="-342900">
              <a:buFont typeface="Arial" panose="020B0604020202020204" pitchFamily="34" charset="0"/>
              <a:buChar char="•"/>
            </a:pPr>
            <a:r>
              <a:rPr lang="fr-FR" dirty="0" err="1"/>
              <a:t>Spring</a:t>
            </a:r>
            <a:r>
              <a:rPr lang="fr-FR" dirty="0"/>
              <a:t> Data</a:t>
            </a:r>
          </a:p>
          <a:p>
            <a:pPr marL="342900" indent="-342900">
              <a:buFont typeface="Arial" panose="020B0604020202020204" pitchFamily="34" charset="0"/>
              <a:buChar char="•"/>
            </a:pPr>
            <a:r>
              <a:rPr lang="fr-FR" dirty="0" err="1"/>
              <a:t>Spring</a:t>
            </a:r>
            <a:r>
              <a:rPr lang="fr-FR" dirty="0"/>
              <a:t> Security</a:t>
            </a:r>
          </a:p>
          <a:p>
            <a:pPr marL="342900" indent="-342900">
              <a:buFont typeface="Arial" panose="020B0604020202020204" pitchFamily="34" charset="0"/>
              <a:buChar char="•"/>
            </a:pPr>
            <a:r>
              <a:rPr lang="fr-FR" dirty="0" err="1"/>
              <a:t>Spring</a:t>
            </a:r>
            <a:r>
              <a:rPr lang="fr-FR" dirty="0"/>
              <a:t> Batch</a:t>
            </a:r>
          </a:p>
          <a:p>
            <a:pPr marL="342900" indent="-342900">
              <a:buFont typeface="Arial" panose="020B0604020202020204" pitchFamily="34" charset="0"/>
              <a:buChar char="•"/>
            </a:pPr>
            <a:r>
              <a:rPr lang="fr-FR" dirty="0" err="1"/>
              <a:t>Spring</a:t>
            </a:r>
            <a:r>
              <a:rPr lang="fr-FR" dirty="0"/>
              <a:t> </a:t>
            </a:r>
            <a:r>
              <a:rPr lang="fr-FR" dirty="0" err="1"/>
              <a:t>Integration</a:t>
            </a:r>
            <a:endParaRPr lang="fr-FR" dirty="0"/>
          </a:p>
          <a:p>
            <a:pPr marL="342900" indent="-342900">
              <a:buFont typeface="Arial" panose="020B0604020202020204" pitchFamily="34" charset="0"/>
              <a:buChar char="•"/>
            </a:pPr>
            <a:r>
              <a:rPr lang="fr-FR" dirty="0" err="1"/>
              <a:t>Spring</a:t>
            </a:r>
            <a:r>
              <a:rPr lang="fr-FR" dirty="0"/>
              <a:t> Cloud</a:t>
            </a:r>
          </a:p>
          <a:p>
            <a:pPr marL="342900" indent="-342900">
              <a:buFont typeface="Arial" panose="020B0604020202020204" pitchFamily="34" charset="0"/>
              <a:buChar char="•"/>
            </a:pPr>
            <a:r>
              <a:rPr lang="fr-FR" dirty="0"/>
              <a:t>…</a:t>
            </a:r>
          </a:p>
        </p:txBody>
      </p:sp>
      <p:sp>
        <p:nvSpPr>
          <p:cNvPr id="4" name="Espace réservé du numéro de diapositive 3"/>
          <p:cNvSpPr>
            <a:spLocks noGrp="1"/>
          </p:cNvSpPr>
          <p:nvPr>
            <p:ph type="sldNum" sz="quarter" idx="4"/>
          </p:nvPr>
        </p:nvSpPr>
        <p:spPr/>
        <p:txBody>
          <a:bodyPr/>
          <a:lstStyle/>
          <a:p>
            <a:fld id="{525A3C56-E491-49B2-93F3-63532DF516BC}" type="slidenum">
              <a:rPr lang="en-US" smtClean="0"/>
              <a:pPr/>
              <a:t>4</a:t>
            </a:fld>
            <a:endParaRPr lang="en-US"/>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912" y="3284984"/>
            <a:ext cx="4864933" cy="1356100"/>
          </a:xfrm>
          <a:prstGeom prst="rect">
            <a:avLst/>
          </a:prstGeom>
        </p:spPr>
      </p:pic>
    </p:spTree>
    <p:extLst>
      <p:ext uri="{BB962C8B-B14F-4D97-AF65-F5344CB8AC3E}">
        <p14:creationId xmlns:p14="http://schemas.microsoft.com/office/powerpoint/2010/main" val="3060199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Spring</a:t>
            </a:r>
            <a:r>
              <a:rPr lang="fr-FR" dirty="0"/>
              <a:t> - introduction</a:t>
            </a:r>
          </a:p>
        </p:txBody>
      </p:sp>
      <p:sp>
        <p:nvSpPr>
          <p:cNvPr id="3" name="Espace réservé du contenu 2"/>
          <p:cNvSpPr>
            <a:spLocks noGrp="1"/>
          </p:cNvSpPr>
          <p:nvPr>
            <p:ph sz="quarter" idx="17"/>
          </p:nvPr>
        </p:nvSpPr>
        <p:spPr/>
        <p:txBody>
          <a:bodyPr/>
          <a:lstStyle/>
          <a:p>
            <a:r>
              <a:rPr lang="fr-FR" i="1" dirty="0"/>
              <a:t>	</a:t>
            </a:r>
          </a:p>
          <a:p>
            <a:pPr algn="just"/>
            <a:r>
              <a:rPr lang="fr-FR" i="1" dirty="0"/>
              <a:t>	« </a:t>
            </a:r>
            <a:r>
              <a:rPr lang="fr-FR" i="1" dirty="0" err="1"/>
              <a:t>Spring</a:t>
            </a:r>
            <a:r>
              <a:rPr lang="fr-FR" i="1" dirty="0"/>
              <a:t> est un </a:t>
            </a:r>
            <a:r>
              <a:rPr lang="fr-FR" i="1" dirty="0" err="1"/>
              <a:t>framework</a:t>
            </a:r>
            <a:r>
              <a:rPr lang="fr-FR" i="1" dirty="0"/>
              <a:t> libre pour construire et définir l'infrastructure d'une application java, dont il facilite le développement et les tests. »</a:t>
            </a:r>
          </a:p>
          <a:p>
            <a:pPr algn="just"/>
            <a:endParaRPr lang="fr-FR" i="1" dirty="0"/>
          </a:p>
          <a:p>
            <a:pPr algn="just"/>
            <a:r>
              <a:rPr lang="en-US" i="1" dirty="0"/>
              <a:t>« The results of using J2EE in practice are often disappointing: applications are often slow, unduly complex, and take too long to develop. </a:t>
            </a:r>
            <a:r>
              <a:rPr lang="en-US" b="1" i="1" dirty="0"/>
              <a:t>Rod Johnson </a:t>
            </a:r>
            <a:r>
              <a:rPr lang="en-US" i="1" dirty="0"/>
              <a:t>believes that the problem lies not in J2EE itself, but in that it is often used badly</a:t>
            </a:r>
            <a:r>
              <a:rPr lang="fr-FR" i="1" dirty="0"/>
              <a:t>. »</a:t>
            </a:r>
          </a:p>
          <a:p>
            <a:endParaRPr lang="fr-FR" i="1" dirty="0"/>
          </a:p>
          <a:p>
            <a:endParaRPr lang="fr-FR" i="1" dirty="0"/>
          </a:p>
          <a:p>
            <a:r>
              <a:rPr lang="en-US" dirty="0"/>
              <a:t>	 Expert One–on–One J2EE Design and Development (October 2002)</a:t>
            </a:r>
            <a:endParaRPr lang="fr-FR" dirty="0"/>
          </a:p>
          <a:p>
            <a:endParaRPr lang="fr-FR" i="1" dirty="0"/>
          </a:p>
        </p:txBody>
      </p:sp>
      <p:sp>
        <p:nvSpPr>
          <p:cNvPr id="4" name="Espace réservé du numéro de diapositive 3"/>
          <p:cNvSpPr>
            <a:spLocks noGrp="1"/>
          </p:cNvSpPr>
          <p:nvPr>
            <p:ph type="sldNum" sz="quarter" idx="4"/>
          </p:nvPr>
        </p:nvSpPr>
        <p:spPr/>
        <p:txBody>
          <a:bodyPr/>
          <a:lstStyle/>
          <a:p>
            <a:fld id="{525A3C56-E491-49B2-93F3-63532DF516BC}" type="slidenum">
              <a:rPr lang="en-US" smtClean="0"/>
              <a:pPr/>
              <a:t>5</a:t>
            </a:fld>
            <a:endParaRPr lang="en-US"/>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6901" y="1268412"/>
            <a:ext cx="692696" cy="692696"/>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376" y="3798912"/>
            <a:ext cx="1070248" cy="1070248"/>
          </a:xfrm>
          <a:prstGeom prst="rect">
            <a:avLst/>
          </a:prstGeom>
        </p:spPr>
      </p:pic>
    </p:spTree>
    <p:extLst>
      <p:ext uri="{BB962C8B-B14F-4D97-AF65-F5344CB8AC3E}">
        <p14:creationId xmlns:p14="http://schemas.microsoft.com/office/powerpoint/2010/main" val="2533473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Spring</a:t>
            </a:r>
            <a:r>
              <a:rPr lang="fr-FR" dirty="0"/>
              <a:t> - introduction</a:t>
            </a:r>
          </a:p>
        </p:txBody>
      </p:sp>
      <p:sp>
        <p:nvSpPr>
          <p:cNvPr id="4" name="Espace réservé du numéro de diapositive 3"/>
          <p:cNvSpPr>
            <a:spLocks noGrp="1"/>
          </p:cNvSpPr>
          <p:nvPr>
            <p:ph type="sldNum" sz="quarter" idx="4"/>
          </p:nvPr>
        </p:nvSpPr>
        <p:spPr/>
        <p:txBody>
          <a:bodyPr/>
          <a:lstStyle/>
          <a:p>
            <a:fld id="{525A3C56-E491-49B2-93F3-63532DF516BC}" type="slidenum">
              <a:rPr lang="en-US" smtClean="0"/>
              <a:pPr/>
              <a:t>6</a:t>
            </a:fld>
            <a:endParaRPr lang="en-US"/>
          </a:p>
        </p:txBody>
      </p:sp>
      <p:pic>
        <p:nvPicPr>
          <p:cNvPr id="5" name="Image 4"/>
          <p:cNvPicPr>
            <a:picLocks noChangeAspect="1"/>
          </p:cNvPicPr>
          <p:nvPr/>
        </p:nvPicPr>
        <p:blipFill>
          <a:blip r:embed="rId2"/>
          <a:stretch>
            <a:fillRect/>
          </a:stretch>
        </p:blipFill>
        <p:spPr>
          <a:xfrm>
            <a:off x="2565062" y="1124373"/>
            <a:ext cx="6053496" cy="5040560"/>
          </a:xfrm>
          <a:prstGeom prst="rect">
            <a:avLst/>
          </a:prstGeom>
          <a:effectLst>
            <a:outerShdw blurRad="50800" dist="38100" dir="2700000" algn="tl" rotWithShape="0">
              <a:prstClr val="black">
                <a:alpha val="40000"/>
              </a:prstClr>
            </a:outerShdw>
          </a:effectLst>
        </p:spPr>
      </p:pic>
      <p:sp>
        <p:nvSpPr>
          <p:cNvPr id="6" name="Rectangle à coins arrondis 5"/>
          <p:cNvSpPr/>
          <p:nvPr/>
        </p:nvSpPr>
        <p:spPr bwMode="gray">
          <a:xfrm>
            <a:off x="4295800" y="1106489"/>
            <a:ext cx="2736304" cy="954359"/>
          </a:xfrm>
          <a:prstGeom prst="roundRect">
            <a:avLst/>
          </a:prstGeom>
          <a:noFill/>
          <a:ln>
            <a:headEnd/>
            <a:tailEnd/>
          </a:ln>
        </p:spPr>
        <p:style>
          <a:lnRef idx="2">
            <a:schemeClr val="accent1"/>
          </a:lnRef>
          <a:fillRef idx="1">
            <a:schemeClr val="lt1"/>
          </a:fillRef>
          <a:effectRef idx="0">
            <a:schemeClr val="accent1"/>
          </a:effectRef>
          <a:fontRef idx="minor">
            <a:schemeClr val="dk1"/>
          </a:fontRef>
        </p:style>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
        <p:nvSpPr>
          <p:cNvPr id="7" name="Rectangle à coins arrondis 6"/>
          <p:cNvSpPr/>
          <p:nvPr/>
        </p:nvSpPr>
        <p:spPr bwMode="gray">
          <a:xfrm>
            <a:off x="5591810" y="2656578"/>
            <a:ext cx="3168486" cy="2223627"/>
          </a:xfrm>
          <a:prstGeom prst="roundRect">
            <a:avLst/>
          </a:prstGeom>
          <a:noFill/>
          <a:ln>
            <a:headEnd/>
            <a:tailEnd/>
          </a:ln>
        </p:spPr>
        <p:style>
          <a:lnRef idx="2">
            <a:schemeClr val="accent1"/>
          </a:lnRef>
          <a:fillRef idx="1">
            <a:schemeClr val="lt1"/>
          </a:fillRef>
          <a:effectRef idx="0">
            <a:schemeClr val="accent1"/>
          </a:effectRef>
          <a:fontRef idx="minor">
            <a:schemeClr val="dk1"/>
          </a:fontRef>
        </p:style>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Tree>
    <p:extLst>
      <p:ext uri="{BB962C8B-B14F-4D97-AF65-F5344CB8AC3E}">
        <p14:creationId xmlns:p14="http://schemas.microsoft.com/office/powerpoint/2010/main" val="211391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a:stretch>
            <a:fillRect/>
          </a:stretch>
        </p:blipFill>
        <p:spPr>
          <a:xfrm>
            <a:off x="479376" y="844124"/>
            <a:ext cx="10790057" cy="5708843"/>
          </a:xfrm>
          <a:prstGeom prst="rect">
            <a:avLst/>
          </a:prstGeom>
        </p:spPr>
      </p:pic>
      <p:sp>
        <p:nvSpPr>
          <p:cNvPr id="2" name="Titre 1"/>
          <p:cNvSpPr>
            <a:spLocks noGrp="1"/>
          </p:cNvSpPr>
          <p:nvPr>
            <p:ph type="title"/>
          </p:nvPr>
        </p:nvSpPr>
        <p:spPr/>
        <p:txBody>
          <a:bodyPr/>
          <a:lstStyle/>
          <a:p>
            <a:r>
              <a:rPr lang="fr-FR" dirty="0" err="1"/>
              <a:t>Spring</a:t>
            </a:r>
            <a:r>
              <a:rPr lang="fr-FR" dirty="0"/>
              <a:t> Framework</a:t>
            </a:r>
          </a:p>
        </p:txBody>
      </p:sp>
      <p:sp>
        <p:nvSpPr>
          <p:cNvPr id="4" name="Espace réservé du numéro de diapositive 3"/>
          <p:cNvSpPr>
            <a:spLocks noGrp="1"/>
          </p:cNvSpPr>
          <p:nvPr>
            <p:ph type="sldNum" sz="quarter" idx="4"/>
          </p:nvPr>
        </p:nvSpPr>
        <p:spPr/>
        <p:txBody>
          <a:bodyPr/>
          <a:lstStyle/>
          <a:p>
            <a:fld id="{525A3C56-E491-49B2-93F3-63532DF516BC}" type="slidenum">
              <a:rPr lang="en-US" smtClean="0"/>
              <a:pPr/>
              <a:t>7</a:t>
            </a:fld>
            <a:endParaRPr lang="en-US"/>
          </a:p>
        </p:txBody>
      </p:sp>
    </p:spTree>
    <p:extLst>
      <p:ext uri="{BB962C8B-B14F-4D97-AF65-F5344CB8AC3E}">
        <p14:creationId xmlns:p14="http://schemas.microsoft.com/office/powerpoint/2010/main" val="1355612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Spring</a:t>
            </a:r>
            <a:r>
              <a:rPr lang="fr-FR" dirty="0"/>
              <a:t> Framework</a:t>
            </a:r>
          </a:p>
        </p:txBody>
      </p:sp>
      <p:sp>
        <p:nvSpPr>
          <p:cNvPr id="3" name="Espace réservé du contenu 2"/>
          <p:cNvSpPr>
            <a:spLocks noGrp="1"/>
          </p:cNvSpPr>
          <p:nvPr>
            <p:ph sz="quarter" idx="17"/>
          </p:nvPr>
        </p:nvSpPr>
        <p:spPr/>
        <p:txBody>
          <a:bodyPr/>
          <a:lstStyle/>
          <a:p>
            <a:r>
              <a:rPr lang="fr-FR" dirty="0">
                <a:hlinkClick r:id="rId2"/>
              </a:rPr>
              <a:t>https://spring.io/projects/spring-framework</a:t>
            </a:r>
            <a:endParaRPr lang="fr-FR" dirty="0"/>
          </a:p>
          <a:p>
            <a:endParaRPr lang="fr-FR" dirty="0"/>
          </a:p>
        </p:txBody>
      </p:sp>
      <p:sp>
        <p:nvSpPr>
          <p:cNvPr id="4" name="Espace réservé du numéro de diapositive 3"/>
          <p:cNvSpPr>
            <a:spLocks noGrp="1"/>
          </p:cNvSpPr>
          <p:nvPr>
            <p:ph type="sldNum" sz="quarter" idx="4"/>
          </p:nvPr>
        </p:nvSpPr>
        <p:spPr/>
        <p:txBody>
          <a:bodyPr/>
          <a:lstStyle/>
          <a:p>
            <a:fld id="{525A3C56-E491-49B2-93F3-63532DF516BC}" type="slidenum">
              <a:rPr lang="en-US" smtClean="0"/>
              <a:pPr/>
              <a:t>8</a:t>
            </a:fld>
            <a:endParaRPr lang="en-US"/>
          </a:p>
        </p:txBody>
      </p:sp>
      <p:pic>
        <p:nvPicPr>
          <p:cNvPr id="1026" name="Picture 2" descr="container ma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648" y="2204864"/>
            <a:ext cx="4985747" cy="2963417"/>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bwMode="auto">
          <a:xfrm>
            <a:off x="7938210" y="3147165"/>
            <a:ext cx="3139594" cy="553998"/>
          </a:xfrm>
          <a:prstGeom prst="rect">
            <a:avLst/>
          </a:prstGeom>
          <a:noFill/>
          <a:ln w="9525" algn="ctr">
            <a:noFill/>
            <a:miter lim="800000"/>
            <a:headEnd/>
            <a:tailEnd/>
          </a:ln>
          <a:effectLst/>
        </p:spPr>
        <p:txBody>
          <a:bodyPr wrap="square" lIns="0" tIns="0" rIns="0" bIns="0" rtlCol="0">
            <a:spAutoFit/>
          </a:bodyPr>
          <a:lstStyle/>
          <a:p>
            <a:r>
              <a:rPr lang="fr-FR" b="1" dirty="0"/>
              <a:t>« </a:t>
            </a:r>
            <a:r>
              <a:rPr lang="fr-FR" b="1" dirty="0" err="1"/>
              <a:t>Plumbing</a:t>
            </a:r>
            <a:r>
              <a:rPr lang="fr-FR" b="1" dirty="0"/>
              <a:t> » of Java-</a:t>
            </a:r>
            <a:r>
              <a:rPr lang="fr-FR" b="1" dirty="0" err="1"/>
              <a:t>based</a:t>
            </a:r>
            <a:r>
              <a:rPr lang="fr-FR" b="1" dirty="0"/>
              <a:t> </a:t>
            </a:r>
            <a:r>
              <a:rPr lang="fr-FR" b="1" dirty="0" err="1"/>
              <a:t>enterprise</a:t>
            </a:r>
            <a:r>
              <a:rPr lang="fr-FR" b="1" dirty="0"/>
              <a:t> applications</a:t>
            </a:r>
            <a:endParaRPr lang="fr-FR" b="1" dirty="0">
              <a:cs typeface="Arial" pitchFamily="34" charset="0"/>
            </a:endParaRPr>
          </a:p>
        </p:txBody>
      </p:sp>
      <p:sp>
        <p:nvSpPr>
          <p:cNvPr id="7" name="ZoneTexte 6">
            <a:extLst>
              <a:ext uri="{FF2B5EF4-FFF2-40B4-BE49-F238E27FC236}">
                <a16:creationId xmlns:a16="http://schemas.microsoft.com/office/drawing/2014/main" id="{38FBF3C7-2628-414D-9B9E-9A3DF6069676}"/>
              </a:ext>
            </a:extLst>
          </p:cNvPr>
          <p:cNvSpPr txBox="1"/>
          <p:nvPr/>
        </p:nvSpPr>
        <p:spPr bwMode="auto">
          <a:xfrm>
            <a:off x="7938210" y="5877272"/>
            <a:ext cx="3139594" cy="215444"/>
          </a:xfrm>
          <a:prstGeom prst="rect">
            <a:avLst/>
          </a:prstGeom>
          <a:noFill/>
          <a:ln w="9525" algn="ctr">
            <a:noFill/>
            <a:miter lim="800000"/>
            <a:headEnd/>
            <a:tailEnd/>
          </a:ln>
          <a:effectLst/>
        </p:spPr>
        <p:txBody>
          <a:bodyPr wrap="square" lIns="0" tIns="0" rIns="0" bIns="0" rtlCol="0">
            <a:spAutoFit/>
          </a:bodyPr>
          <a:lstStyle/>
          <a:p>
            <a:pPr algn="ctr"/>
            <a:r>
              <a:rPr lang="fr-FR" sz="1400" i="1" dirty="0"/>
              <a:t>POJO : Plain Old Java Object</a:t>
            </a:r>
            <a:endParaRPr lang="fr-FR" sz="1400" b="1" i="1" dirty="0">
              <a:cs typeface="Arial" pitchFamily="34" charset="0"/>
            </a:endParaRPr>
          </a:p>
        </p:txBody>
      </p:sp>
    </p:spTree>
    <p:extLst>
      <p:ext uri="{BB962C8B-B14F-4D97-AF65-F5344CB8AC3E}">
        <p14:creationId xmlns:p14="http://schemas.microsoft.com/office/powerpoint/2010/main" val="78862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Spring</a:t>
            </a:r>
            <a:r>
              <a:rPr lang="fr-FR" dirty="0"/>
              <a:t> Framework</a:t>
            </a:r>
          </a:p>
        </p:txBody>
      </p:sp>
      <p:sp>
        <p:nvSpPr>
          <p:cNvPr id="3" name="Espace réservé du contenu 2"/>
          <p:cNvSpPr>
            <a:spLocks noGrp="1"/>
          </p:cNvSpPr>
          <p:nvPr>
            <p:ph sz="quarter" idx="17"/>
          </p:nvPr>
        </p:nvSpPr>
        <p:spPr/>
        <p:txBody>
          <a:bodyPr/>
          <a:lstStyle/>
          <a:p>
            <a:r>
              <a:rPr lang="fr-FR" dirty="0">
                <a:hlinkClick r:id="rId2"/>
              </a:rPr>
              <a:t>https://docs.spring.io/spring-framework/docs/current/spring-framework-reference/core.html</a:t>
            </a:r>
            <a:endParaRPr lang="fr-FR" dirty="0"/>
          </a:p>
          <a:p>
            <a:endParaRPr lang="fr-FR" dirty="0"/>
          </a:p>
          <a:p>
            <a:pPr marL="342900" indent="-342900">
              <a:buFont typeface="Arial" panose="020B0604020202020204" pitchFamily="34" charset="0"/>
              <a:buChar char="•"/>
            </a:pPr>
            <a:r>
              <a:rPr lang="fr-FR" dirty="0"/>
              <a:t>Conteneur dit « léger » (</a:t>
            </a:r>
            <a:r>
              <a:rPr lang="fr-FR" dirty="0" err="1"/>
              <a:t>IoC</a:t>
            </a:r>
            <a:r>
              <a:rPr lang="fr-FR" dirty="0"/>
              <a:t> Container), pas besoin d’un serveur d’application: une alternative aux EJB</a:t>
            </a:r>
          </a:p>
          <a:p>
            <a:endParaRPr lang="fr-FR" dirty="0"/>
          </a:p>
          <a:p>
            <a:pPr marL="342900" indent="-342900">
              <a:buFont typeface="Arial" panose="020B0604020202020204" pitchFamily="34" charset="0"/>
              <a:buChar char="•"/>
            </a:pPr>
            <a:r>
              <a:rPr lang="fr-FR" dirty="0"/>
              <a:t>Inversion de contrôle est assurée de deux façons différentes : la </a:t>
            </a:r>
            <a:r>
              <a:rPr lang="fr-FR" b="1" dirty="0"/>
              <a:t>recherche de dépendances </a:t>
            </a:r>
            <a:r>
              <a:rPr lang="fr-FR" dirty="0"/>
              <a:t>et </a:t>
            </a:r>
            <a:r>
              <a:rPr lang="fr-FR" b="1" dirty="0"/>
              <a:t>l'injection de dépendances</a:t>
            </a:r>
          </a:p>
          <a:p>
            <a:endParaRPr lang="fr-FR" dirty="0"/>
          </a:p>
          <a:p>
            <a:endParaRPr lang="fr-FR" dirty="0"/>
          </a:p>
          <a:p>
            <a:pPr marL="606425" lvl="1" indent="-342900"/>
            <a:r>
              <a:rPr lang="fr-FR" dirty="0"/>
              <a:t>Code plus clair</a:t>
            </a:r>
          </a:p>
          <a:p>
            <a:pPr marL="606425" lvl="1" indent="-342900"/>
            <a:r>
              <a:rPr lang="fr-FR" dirty="0"/>
              <a:t>Code </a:t>
            </a:r>
            <a:r>
              <a:rPr lang="fr-FR" dirty="0" err="1"/>
              <a:t>decouplé</a:t>
            </a:r>
            <a:endParaRPr lang="fr-FR" dirty="0"/>
          </a:p>
          <a:p>
            <a:pPr marL="606425" lvl="1" indent="-342900"/>
            <a:r>
              <a:rPr lang="fr-FR" dirty="0"/>
              <a:t>Plus simple à tester (</a:t>
            </a:r>
            <a:r>
              <a:rPr lang="fr-FR" dirty="0" err="1"/>
              <a:t>mock</a:t>
            </a:r>
            <a:r>
              <a:rPr lang="fr-FR" dirty="0"/>
              <a:t>)</a:t>
            </a:r>
          </a:p>
          <a:p>
            <a:pPr marL="606425" lvl="1" indent="-342900"/>
            <a:r>
              <a:rPr lang="fr-FR" dirty="0"/>
              <a:t>…</a:t>
            </a:r>
          </a:p>
        </p:txBody>
      </p:sp>
      <p:sp>
        <p:nvSpPr>
          <p:cNvPr id="4" name="Espace réservé du numéro de diapositive 3"/>
          <p:cNvSpPr>
            <a:spLocks noGrp="1"/>
          </p:cNvSpPr>
          <p:nvPr>
            <p:ph type="sldNum" sz="quarter" idx="4"/>
          </p:nvPr>
        </p:nvSpPr>
        <p:spPr/>
        <p:txBody>
          <a:bodyPr/>
          <a:lstStyle/>
          <a:p>
            <a:fld id="{525A3C56-E491-49B2-93F3-63532DF516BC}" type="slidenum">
              <a:rPr lang="en-US" smtClean="0"/>
              <a:pPr/>
              <a:t>9</a:t>
            </a:fld>
            <a:endParaRPr lang="en-US"/>
          </a:p>
        </p:txBody>
      </p:sp>
      <p:sp>
        <p:nvSpPr>
          <p:cNvPr id="5" name="Flèche droite 4"/>
          <p:cNvSpPr/>
          <p:nvPr/>
        </p:nvSpPr>
        <p:spPr bwMode="gray">
          <a:xfrm>
            <a:off x="983432" y="3825080"/>
            <a:ext cx="746571" cy="288032"/>
          </a:xfrm>
          <a:prstGeom prst="rightArrow">
            <a:avLst/>
          </a:prstGeom>
          <a:solidFill>
            <a:schemeClr val="bg2">
              <a:lumMod val="65000"/>
            </a:schemeClr>
          </a:solidFill>
          <a:ln>
            <a:headEnd/>
            <a:tailEnd/>
          </a:ln>
        </p:spPr>
        <p:style>
          <a:lnRef idx="2">
            <a:schemeClr val="accent6"/>
          </a:lnRef>
          <a:fillRef idx="1">
            <a:schemeClr val="lt1"/>
          </a:fillRef>
          <a:effectRef idx="0">
            <a:schemeClr val="accent6"/>
          </a:effectRef>
          <a:fontRef idx="minor">
            <a:schemeClr val="dk1"/>
          </a:fontRef>
        </p:style>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Tree>
    <p:extLst>
      <p:ext uri="{BB962C8B-B14F-4D97-AF65-F5344CB8AC3E}">
        <p14:creationId xmlns:p14="http://schemas.microsoft.com/office/powerpoint/2010/main" val="4125135063"/>
      </p:ext>
    </p:extLst>
  </p:cSld>
  <p:clrMapOvr>
    <a:masterClrMapping/>
  </p:clrMapOvr>
</p:sld>
</file>

<file path=ppt/theme/theme1.xml><?xml version="1.0" encoding="utf-8"?>
<a:theme xmlns:a="http://schemas.openxmlformats.org/drawingml/2006/main" name="CGI Widescreen Beet">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lgn="ctr">
          <a:noFill/>
          <a:miter lim="800000"/>
          <a:headEnd/>
          <a:tailEnd/>
        </a:ln>
        <a:effectLst/>
      </a:spPr>
      <a:bodyPr lIns="63500" tIns="0" rIns="64800" bIns="0" rtlCol="0" anchor="ctr"/>
      <a:lstStyle>
        <a:defPPr algn="ctr">
          <a:spcBef>
            <a:spcPct val="0"/>
          </a:spcBef>
          <a:buClrTx/>
          <a:buSzPct val="90000"/>
          <a:defRPr sz="1600" b="1" dirty="0">
            <a:solidFill>
              <a:schemeClr val="bg1"/>
            </a:solidFill>
            <a:cs typeface="Arial" pitchFamily="34" charset="0"/>
          </a:defRPr>
        </a:defPPr>
      </a:lstStyle>
    </a:spDef>
    <a:lnDef>
      <a:spPr bwMode="gray">
        <a:noFill/>
        <a:ln w="12700">
          <a:solidFill>
            <a:schemeClr val="accent1"/>
          </a:solidFill>
          <a:round/>
          <a:headEnd/>
          <a:tailEnd/>
        </a:ln>
        <a:effectLst/>
      </a:spPr>
      <a:bodyPr/>
      <a:lstStyle/>
    </a:lnDef>
    <a:txDef>
      <a:spPr bwMode="auto">
        <a:noFill/>
        <a:ln w="9525" algn="ctr">
          <a:noFill/>
          <a:miter lim="800000"/>
          <a:headEnd/>
          <a:tailEnd/>
        </a:ln>
        <a:effectLst/>
      </a:spPr>
      <a:bodyPr wrap="square" lIns="0" tIns="0" rIns="0" bIns="0" rtlCol="0">
        <a:spAutoFit/>
      </a:bodyPr>
      <a:lstStyle>
        <a:defPPr>
          <a:defRPr dirty="0" smtClean="0">
            <a:cs typeface="Arial" pitchFamily="34" charset="0"/>
          </a:defRPr>
        </a:defPPr>
      </a:lstStyle>
    </a:txDef>
  </a:objectDefaults>
  <a:extraClrSchemeLst/>
  <a:custClrLst>
    <a:custClr name="White">
      <a:srgbClr val="FFFFFF"/>
    </a:custClr>
    <a:custClr name="CGI Pumpkin - Light">
      <a:srgbClr val="F2DDCE"/>
    </a:custClr>
    <a:custClr name="CGI Honey - Light">
      <a:srgbClr val="F2E6CE"/>
    </a:custClr>
    <a:custClr name="CGI Beet - Light">
      <a:srgbClr val="E6DADD"/>
    </a:custClr>
    <a:custClr name="CGI Ice - Light">
      <a:srgbClr val="DAECF2"/>
    </a:custClr>
    <a:custClr name="&#10;CGI Cloud - Light">
      <a:srgbClr val="E4E8EB"/>
    </a:custClr>
    <a:custClr name="White">
      <a:srgbClr val="FFFFFF"/>
    </a:custClr>
    <a:custClr name="White">
      <a:srgbClr val="FFFFFF"/>
    </a:custClr>
    <a:custClr name="White">
      <a:srgbClr val="FFFFFF"/>
    </a:custClr>
    <a:custClr name="White">
      <a:srgbClr val="FFFFFF"/>
    </a:custClr>
    <a:custClr name="CGI Cherry">
      <a:srgbClr val="E31937"/>
    </a:custClr>
    <a:custClr name="CGI Pumpkin">
      <a:srgbClr val="FF6A00"/>
    </a:custClr>
    <a:custClr name="CGI Honey">
      <a:srgbClr val="F2A200"/>
    </a:custClr>
    <a:custClr name="CGI Beet ">
      <a:srgbClr val="991F3D"/>
    </a:custClr>
    <a:custClr name="CGI Ice ">
      <a:srgbClr val="A1C4D0"/>
    </a:custClr>
    <a:custClr name="CGI CLoud">
      <a:srgbClr val="A5ACB0"/>
    </a:custClr>
    <a:custClr name="White">
      <a:srgbClr val="FFFFFF"/>
    </a:custClr>
    <a:custClr name="White">
      <a:srgbClr val="FFFFFF"/>
    </a:custClr>
    <a:custClr name="White">
      <a:srgbClr val="FFFFFF"/>
    </a:custClr>
    <a:custClr name="White">
      <a:srgbClr val="FFFFFF"/>
    </a:custClr>
    <a:custClr name="CGI Cherry - Dark 1">
      <a:srgbClr val="CC0033"/>
    </a:custClr>
    <a:custClr name="CGI Pumpkin - Dark 1">
      <a:srgbClr val="C15000"/>
    </a:custClr>
    <a:custClr name="CGI Honey - Dark 1">
      <a:srgbClr val="CC8800"/>
    </a:custClr>
    <a:custClr name="CGI Beet - Dark 1">
      <a:srgbClr val="660A21"/>
    </a:custClr>
    <a:custClr name="CGI Ice - Dark 1">
      <a:srgbClr val="6BA1B3"/>
    </a:custClr>
    <a:custClr name="CGI Cloud - Dark 1">
      <a:srgbClr val="737B80"/>
    </a:custClr>
    <a:custClr name="White">
      <a:srgbClr val="FFFFFF"/>
    </a:custClr>
    <a:custClr name="White">
      <a:srgbClr val="FFFFFF"/>
    </a:custClr>
    <a:custClr name="White">
      <a:srgbClr val="FFFFFF"/>
    </a:custClr>
    <a:custClr name="White">
      <a:srgbClr val="FFFFFF"/>
    </a:custClr>
    <a:custClr name="CGI Cherry - Dark 2">
      <a:srgbClr val="B3002D"/>
    </a:custClr>
    <a:custClr name="White">
      <a:srgbClr val="FFFFFF"/>
    </a:custClr>
    <a:custClr name="CGI Honey - Dark 2">
      <a:srgbClr val="8C5E00"/>
    </a:custClr>
    <a:custClr name="White">
      <a:srgbClr val="FFFFFF"/>
    </a:custClr>
    <a:custClr name="CGI Ice - Dark 2">
      <a:srgbClr val="407080"/>
    </a:custClr>
    <a:custClr name="CGI Cloud - Dark 3">
      <a:srgbClr val="505659"/>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CGI Ice - Dark 3">
      <a:srgbClr val="1F414D"/>
    </a:custClr>
    <a:custClr name="CGI Cloud - Dark 3">
      <a:srgbClr val="2B3033"/>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Onscreen;2057;Pos1;Date1;CGI Widescreen Image Template - V17 EN.potx" id="{07EC1DCA-069A-4050-B398-29C8CFDB92E0}" vid="{D4043B88-207C-4139-BC18-99DFE75448BF}"/>
    </a:ext>
  </a:extLst>
</a:theme>
</file>

<file path=ppt/theme/theme2.xml><?xml version="1.0" encoding="utf-8"?>
<a:theme xmlns:a="http://schemas.openxmlformats.org/drawingml/2006/main" name="Office Theme">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c5aebc35b3e840e5912c276ffe755dcf xmlns="d95a5b16-1b8d-4c7c-9ebf-89c0983b6970">
      <Terms xmlns="http://schemas.microsoft.com/office/infopath/2007/PartnerControls"/>
    </c5aebc35b3e840e5912c276ffe755dcf>
    <c79d12643ffc4d60ab657aaa1718cc32 xmlns="d95a5b16-1b8d-4c7c-9ebf-89c0983b6970">
      <Terms xmlns="http://schemas.microsoft.com/office/infopath/2007/PartnerControls">
        <TermInfo xmlns="http://schemas.microsoft.com/office/infopath/2007/PartnerControls">
          <TermName xmlns="http://schemas.microsoft.com/office/infopath/2007/PartnerControls">Corporate</TermName>
          <TermId xmlns="http://schemas.microsoft.com/office/infopath/2007/PartnerControls">43ac7042-3752-4f1b-8a93-43b36e65d3e5</TermId>
        </TermInfo>
      </Terms>
    </c79d12643ffc4d60ab657aaa1718cc32>
    <p43f7bb208e443c9b50eb304fe6606a3 xmlns="d95a5b16-1b8d-4c7c-9ebf-89c0983b6970">
      <Terms xmlns="http://schemas.microsoft.com/office/infopath/2007/PartnerControls"/>
    </p43f7bb208e443c9b50eb304fe6606a3>
    <TaxCatchAll xmlns="d95a5b16-1b8d-4c7c-9ebf-89c0983b6970">
      <Value>260</Value>
      <Value>46118</Value>
      <Value>3697</Value>
      <Value>46486</Value>
    </TaxCatchAll>
    <eafb632c3f5c40ba98242be6bbd6bb17 xmlns="d95a5b16-1b8d-4c7c-9ebf-89c0983b6970">
      <Terms xmlns="http://schemas.microsoft.com/office/infopath/2007/PartnerControls"/>
    </eafb632c3f5c40ba98242be6bbd6bb17>
    <b0f7c43cb32a4bb99696cc0157e407bc xmlns="d95a5b16-1b8d-4c7c-9ebf-89c0983b6970">
      <Terms xmlns="http://schemas.microsoft.com/office/infopath/2007/PartnerControls"/>
    </b0f7c43cb32a4bb99696cc0157e407bc>
    <gd9a5f5f69a84d75ad992b5cd341c76b xmlns="d95a5b16-1b8d-4c7c-9ebf-89c0983b6970">
      <Terms xmlns="http://schemas.microsoft.com/office/infopath/2007/PartnerControls"/>
    </gd9a5f5f69a84d75ad992b5cd341c76b>
    <o5847c86b23d428c853490e0a9abf024 xmlns="d95a5b16-1b8d-4c7c-9ebf-89c0983b6970">
      <Terms xmlns="http://schemas.microsoft.com/office/infopath/2007/PartnerControls"/>
    </o5847c86b23d428c853490e0a9abf024>
    <kbc8ce58d0914d5e9641963f23cd2adf xmlns="d95a5b16-1b8d-4c7c-9ebf-89c0983b6970">
      <Terms xmlns="http://schemas.microsoft.com/office/infopath/2007/PartnerControls">
        <TermInfo xmlns="http://schemas.microsoft.com/office/infopath/2007/PartnerControls">
          <TermName xmlns="http://schemas.microsoft.com/office/infopath/2007/PartnerControls">Communications ＆ Investor Relations</TermName>
          <TermId xmlns="http://schemas.microsoft.com/office/infopath/2007/PartnerControls">fb65bde5-f439-4af8-aaa0-dcf1364d6414</TermId>
        </TermInfo>
      </Terms>
    </kbc8ce58d0914d5e9641963f23cd2adf>
    <ae4bb7bb5e1849a3a75b9d2ac781ba53 xmlns="d95a5b16-1b8d-4c7c-9ebf-89c0983b6970">
      <Terms xmlns="http://schemas.microsoft.com/office/infopath/2007/PartnerControls">
        <TermInfo xmlns="http://schemas.microsoft.com/office/infopath/2007/PartnerControls">
          <TermName xmlns="http://schemas.microsoft.com/office/infopath/2007/PartnerControls">Brand template</TermName>
          <TermId xmlns="http://schemas.microsoft.com/office/infopath/2007/PartnerControls">a8dae13e-44bb-4ec1-860e-cc2305177641</TermId>
        </TermInfo>
      </Terms>
    </ae4bb7bb5e1849a3a75b9d2ac781ba53>
    <Creator xmlns="d95a5b16-1b8d-4c7c-9ebf-89c0983b6970" xsi:nil="true"/>
    <Language xmlns="http://schemas.microsoft.com/sharepoint/v3">EN</Language>
    <CSMeta2010Field xmlns="http://schemas.microsoft.com/sharepoint/v3">05e75bc4-3603-41f3-a983-277b965d86b6;2018-10-29 14:11:22;PARTIALMANUALCLASSIFIED;Topic:2018-10-29 14:11:22|False||AUTOCLASSIFIED|2018-10-29 14:11:22|UNDEFINED|00000000-0000-0000-0000-000000000000;Organization:2018-06-14 16:30:37|False|2018-06-14 16:34:19|MANUALCLASSIFIED|2018-06-14 16:34:19|UNDEFINED|00000000-0000-0000-0000-000000000000;Industry:2018-10-29 14:11:22|False||AUTOCLASSIFIED|2018-10-29 14:11:22|UNDEFINED|00000000-0000-0000-0000-000000000000;Service line:2018-10-29 14:11:22|False||AUTOCLASSIFIED|2018-10-29 14:11:22|UNDEFINED|00000000-0000-0000-0000-000000000000;Business Practice:2018-10-29 14:11:22|False||AUTOCLASSIFIED|2018-10-29 14:11:22|UNDEFINED|00000000-0000-0000-0000-000000000000;Intellectual Property:2018-10-29 14:11:22|False||AUTOCLASSIFIED|2018-10-29 14:11:22|UNDEFINED|00000000-0000-0000-0000-000000000000;Content Format:2018-06-14 16:30:37|False|2018-06-14 16:34:19|MANUALCLASSIFIED|2018-06-14 16:34:19|UNDEFINED|00000000-0000-0000-0000-000000000000;Functions:2018-10-29 14:11:22|False||AUTOCLASSIFIED|2018-10-29 14:11:22|UNDEFINED|00000000-0000-0000-0000-000000000000;Geography:2018-10-29 14:11:22|False||AUTOCLASSIFIED|2018-10-29 14:11:22|UNDEFINED|00000000-0000-0000-0000-000000000000;False</CSMeta2010Field>
    <Abstract xmlns="d95a5b16-1b8d-4c7c-9ebf-89c0983b6970">CGI widescreen graphic PowerPoint template - English version</Abstract>
    <External_x0020_Use xmlns="d95a5b16-1b8d-4c7c-9ebf-89c0983b6970">No</External_x0020_Use>
    <Owner_x0020_Organisation xmlns="d95a5b16-1b8d-4c7c-9ebf-89c0983b6970">Group</Owner_x0020_Organisation>
    <BS_x0020_Document_x0020_Sub_x0020_Type xmlns="d95a5b16-1b8d-4c7c-9ebf-89c0983b6970">Business Aid</BS_x0020_Document_x0020_Sub_x0020_Type>
    <Market xmlns="d95a5b16-1b8d-4c7c-9ebf-89c0983b6970"/>
    <TaxKeywordTaxHTField xmlns="d95a5b16-1b8d-4c7c-9ebf-89c0983b6970">
      <Terms xmlns="http://schemas.microsoft.com/office/infopath/2007/PartnerControls">
        <TermInfo xmlns="http://schemas.microsoft.com/office/infopath/2007/PartnerControls">
          <TermName xmlns="http://schemas.microsoft.com/office/infopath/2007/PartnerControls">PowerPoint</TermName>
          <TermId xmlns="http://schemas.microsoft.com/office/infopath/2007/PartnerControls">5b4ca844-900d-4151-9c88-1a4b47550bee</TermId>
        </TermInfo>
      </Terms>
    </TaxKeywordTaxHTField>
    <Best_x0020_Before_x0020_Date xmlns="d95a5b16-1b8d-4c7c-9ebf-89c0983b6970">2023-06-13T23:00:00+00:00</Best_x0020_Before_x0020_Date>
    <Published_x0020_By xmlns="d95a5b16-1b8d-4c7c-9ebf-89c0983b6970">
      <UserInfo>
        <DisplayName>Stiller, Regina C</DisplayName>
        <AccountId>55167</AccountId>
        <AccountType/>
      </UserInfo>
    </Published_x0020_By>
    <Publication_x0020_Date xmlns="d95a5b16-1b8d-4c7c-9ebf-89c0983b6970">2018-06-13T23:00:00+00:00</Publication_x0020_Date>
    <Geographic_x0020_Region xmlns="d95a5b16-1b8d-4c7c-9ebf-89c0983b697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ItemUpdatedEventHandlerForConceptSearch</Name>
    <Synchronization>Default</Synchronization>
    <Type>10002</Type>
    <SequenceNumber>10001</SequenceNumber>
    <Assembly>conceptSearching.Sharepoint.ContentTypes, Version=1.0.0.0, Culture=neutral, PublicKeyToken=858f8f13980e4745</Assembly>
    <Class>conceptSearching.Sharepoint.ContentTypes.CSHandleEvent</Class>
    <Data/>
    <Filter/>
  </Receiver>
  <Receiver>
    <Name>ItemCheckedInEventHandlerForConceptSearch</Name>
    <Synchronization>Default</Synchronization>
    <Type>10004</Type>
    <SequenceNumber>10002</SequenceNumber>
    <Assembly>conceptSearching.Sharepoint.ContentTypes, Version=1.0.0.0, Culture=neutral, PublicKeyToken=858f8f13980e4745</Assembly>
    <Class>conceptSearching.Sharepoint.ContentTypes.CSHandleEvent</Class>
    <Data/>
    <Filter/>
  </Receiver>
  <Receiver>
    <Name>ItemUncheckedOutEventHandlerForConceptSearch</Name>
    <Synchronization>Default</Synchronization>
    <Type>10006</Type>
    <SequenceNumber>10003</SequenceNumber>
    <Assembly>conceptSearching.Sharepoint.ContentTypes, Version=1.0.0.0, Culture=neutral, PublicKeyToken=858f8f13980e4745</Assembly>
    <Class>conceptSearching.Sharepoint.ContentTypes.CSHandleEvent</Class>
    <Data/>
    <Filter/>
  </Receiver>
  <Receiver>
    <Name>ItemAddedEventHandlerForConceptSearch</Name>
    <Synchronization>Default</Synchronization>
    <Type>10001</Type>
    <SequenceNumber>10004</SequenceNumber>
    <Assembly>conceptSearching.Sharepoint.ContentTypes, Version=1.0.0.0, Culture=neutral, PublicKeyToken=858f8f13980e4745</Assembly>
    <Class>conceptSearching.Sharepoint.ContentTypes.CSHandleEvent</Class>
    <Data/>
    <Filter/>
  </Receiver>
  <Receiver>
    <Name>ItemFileMovedEventHandlerForConceptSearch</Name>
    <Synchronization>Default</Synchronization>
    <Type>10009</Type>
    <SequenceNumber>10005</SequenceNumber>
    <Assembly>conceptSearching.Sharepoint.ContentTypes, Version=1.0.0.0, Culture=neutral, PublicKeyToken=858f8f13980e4745</Assembly>
    <Class>conceptSearching.Sharepoint.ContentTypes.CSHandleEvent</Class>
    <Data/>
    <Filter/>
  </Receiver>
  <Receiver>
    <Name>ItemDeletedEventHandlerForConceptSearch</Name>
    <Synchronization>Default</Synchronization>
    <Type>10003</Type>
    <SequenceNumber>10006</SequenceNumber>
    <Assembly>conceptSearching.Sharepoint.ContentTypes, Version=1.0.0.0, Culture=neutral, PublicKeyToken=858f8f13980e4745</Assembly>
    <Class>conceptSearching.Sharepoint.ContentTypes.CSHandleEvent</Class>
    <Data/>
    <Filter/>
  </Receiver>
  <Receiver>
    <Name>ItemUpdatedEventHandlerForConceptSearch</Name>
    <Synchronization>Asynchronous</Synchronization>
    <Type>10002</Type>
    <SequenceNumber>10001</SequenceNumber>
    <Assembly>conceptSearching.Sharepoint.ContentTypes2010, Version=1.0.0.0, Culture=neutral, PublicKeyToken=858f8f13980e4745</Assembly>
    <Class>conceptSearching.Sharepoint.ContentTypes2010.CSHandleEvent</Class>
    <Data/>
    <Filter/>
  </Receiver>
  <Receiver>
    <Name>ItemUpdatingEventHandlerForConceptSearch</Name>
    <Synchronization>Synchronous</Synchronization>
    <Type>2</Type>
    <SequenceNumber>10001</SequenceNumber>
    <Assembly>conceptSearching.Sharepoint.ContentTypes2010, Version=1.0.0.0, Culture=neutral, PublicKeyToken=858f8f13980e4745</Assembly>
    <Class>conceptSearching.Sharepoint.ContentTypes2010.CSHandleEvent</Class>
    <Data/>
    <Filter/>
  </Receiver>
  <Receiver>
    <Name>ItemCheckedInEventHandlerForConceptSearch</Name>
    <Synchronization>Asynchronous</Synchronization>
    <Type>10004</Type>
    <SequenceNumber>10002</SequenceNumber>
    <Assembly>conceptSearching.Sharepoint.ContentTypes2010, Version=1.0.0.0, Culture=neutral, PublicKeyToken=858f8f13980e4745</Assembly>
    <Class>conceptSearching.Sharepoint.ContentTypes2010.CSHandleEvent</Class>
    <Data/>
    <Filter/>
  </Receiver>
  <Receiver>
    <Name>ItemUncheckedOutEventHandlerForConceptSearch</Name>
    <Synchronization>Asynchronous</Synchronization>
    <Type>10006</Type>
    <SequenceNumber>10003</SequenceNumber>
    <Assembly>conceptSearching.Sharepoint.ContentTypes2010, Version=1.0.0.0, Culture=neutral, PublicKeyToken=858f8f13980e4745</Assembly>
    <Class>conceptSearching.Sharepoint.ContentTypes2010.CSHandleEvent</Class>
    <Data/>
    <Filter/>
  </Receiver>
  <Receiver>
    <Name>ItemAddedEventHandlerForConceptSearch</Name>
    <Synchronization>Asynchronous</Synchronization>
    <Type>10001</Type>
    <SequenceNumber>10004</SequenceNumber>
    <Assembly>conceptSearching.Sharepoint.ContentTypes2010, Version=1.0.0.0, Culture=neutral, PublicKeyToken=858f8f13980e4745</Assembly>
    <Class>conceptSearching.Sharepoint.ContentTypes2010.CSHandleEvent</Class>
    <Data/>
    <Filter/>
  </Receiver>
  <Receiver>
    <Name>ItemFileMovedEventHandlerForConceptSearch</Name>
    <Synchronization>Asynchronous</Synchronization>
    <Type>10009</Type>
    <SequenceNumber>10005</SequenceNumber>
    <Assembly>conceptSearching.Sharepoint.ContentTypes2010, Version=1.0.0.0, Culture=neutral, PublicKeyToken=858f8f13980e4745</Assembly>
    <Class>conceptSearching.Sharepoint.ContentTypes2010.CSHandleEvent</Class>
    <Data/>
    <Filter/>
  </Receiver>
  <Receiver>
    <Name>ItemDeletedEventHandlerForConceptSearch</Name>
    <Synchronization>Asynchronous</Synchronization>
    <Type>10003</Type>
    <SequenceNumber>10006</SequenceNumber>
    <Assembly>conceptSearching.Sharepoint.ContentTypes2010, Version=1.0.0.0, Culture=neutral, PublicKeyToken=858f8f13980e4745</Assembly>
    <Class>conceptSearching.Sharepoint.ContentTypes2010.CSHandleEvent</Class>
    <Data/>
    <Filter/>
  </Receiver>
</spe:Receivers>
</file>

<file path=customXml/item4.xml><?xml version="1.0" encoding="utf-8"?>
<ct:contentTypeSchema xmlns:ct="http://schemas.microsoft.com/office/2006/metadata/contentType" xmlns:ma="http://schemas.microsoft.com/office/2006/metadata/properties/metaAttributes" ct:_="" ma:_="" ma:contentTypeName="Business Support" ma:contentTypeID="0x010100DCE5D5DBCBA6844C95AAA11EB3A32719002FF8385B8572694FA7ACC1CC37F60277" ma:contentTypeVersion="85" ma:contentTypeDescription="" ma:contentTypeScope="" ma:versionID="2e185370c66e36c56dd232e65dd02ed3">
  <xsd:schema xmlns:xsd="http://www.w3.org/2001/XMLSchema" xmlns:xs="http://www.w3.org/2001/XMLSchema" xmlns:p="http://schemas.microsoft.com/office/2006/metadata/properties" xmlns:ns1="http://schemas.microsoft.com/sharepoint/v3" xmlns:ns2="d95a5b16-1b8d-4c7c-9ebf-89c0983b6970" targetNamespace="http://schemas.microsoft.com/office/2006/metadata/properties" ma:root="true" ma:fieldsID="83532d8de379e40041d3a9288ce2e015" ns1:_="" ns2:_="">
    <xsd:import namespace="http://schemas.microsoft.com/sharepoint/v3"/>
    <xsd:import namespace="d95a5b16-1b8d-4c7c-9ebf-89c0983b6970"/>
    <xsd:element name="properties">
      <xsd:complexType>
        <xsd:sequence>
          <xsd:element name="documentManagement">
            <xsd:complexType>
              <xsd:all>
                <xsd:element ref="ns2:Abstract"/>
                <xsd:element ref="ns2:Published_x0020_By"/>
                <xsd:element ref="ns2:Creator" minOccurs="0"/>
                <xsd:element ref="ns2:Publication_x0020_Date"/>
                <xsd:element ref="ns2:Best_x0020_Before_x0020_Date"/>
                <xsd:element ref="ns2:BS_x0020_Document_x0020_Sub_x0020_Type"/>
                <xsd:element ref="ns1:Language"/>
                <xsd:element ref="ns2:External_x0020_Use"/>
                <xsd:element ref="ns2:Owner_x0020_Organisation"/>
                <xsd:element ref="ns2:Market" minOccurs="0"/>
                <xsd:element ref="ns2:Geographic_x0020_Region" minOccurs="0"/>
                <xsd:element ref="ns2:p43f7bb208e443c9b50eb304fe6606a3" minOccurs="0"/>
                <xsd:element ref="ns2:TaxCatchAll" minOccurs="0"/>
                <xsd:element ref="ns2:TaxCatchAllLabel" minOccurs="0"/>
                <xsd:element ref="ns2:c79d12643ffc4d60ab657aaa1718cc32" minOccurs="0"/>
                <xsd:element ref="ns2:c5aebc35b3e840e5912c276ffe755dcf" minOccurs="0"/>
                <xsd:element ref="ns2:eafb632c3f5c40ba98242be6bbd6bb17" minOccurs="0"/>
                <xsd:element ref="ns2:TaxKeywordTaxHTField" minOccurs="0"/>
                <xsd:element ref="ns2:b0f7c43cb32a4bb99696cc0157e407bc" minOccurs="0"/>
                <xsd:element ref="ns2:o5847c86b23d428c853490e0a9abf024" minOccurs="0"/>
                <xsd:element ref="ns2:ae4bb7bb5e1849a3a75b9d2ac781ba53" minOccurs="0"/>
                <xsd:element ref="ns2:kbc8ce58d0914d5e9641963f23cd2adf" minOccurs="0"/>
                <xsd:element ref="ns2:gd9a5f5f69a84d75ad992b5cd341c76b" minOccurs="0"/>
                <xsd:element ref="ns1:CSMeta2010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7" ma:displayName="Language" ma:default="EN" ma:description="Select the document language: CS - Czech, DA - Danish, DE - German, EN - English, ES - Spanish, ET - Estonian, FI - Finnish, FR - French, LT - Lithuania, NL - Dutch, NO - Norwegian, PL - Polish, PT - Portuguese, SV - Swedish, SK - Slovak," ma:format="Dropdown" ma:internalName="Language">
      <xsd:simpleType>
        <xsd:restriction base="dms:Choice">
          <xsd:enumeration value="CS"/>
          <xsd:enumeration value="DA"/>
          <xsd:enumeration value="DE"/>
          <xsd:enumeration value="EN"/>
          <xsd:enumeration value="ES"/>
          <xsd:enumeration value="ET"/>
          <xsd:enumeration value="FI"/>
          <xsd:enumeration value="FR"/>
          <xsd:enumeration value="LT"/>
          <xsd:enumeration value="NL"/>
          <xsd:enumeration value="NO"/>
          <xsd:enumeration value="PL"/>
          <xsd:enumeration value="PT"/>
          <xsd:enumeration value="SK"/>
          <xsd:enumeration value="SV"/>
        </xsd:restriction>
      </xsd:simpleType>
    </xsd:element>
    <xsd:element name="CSMeta2010Field" ma:index="41" nillable="true" ma:displayName="Classification Status" ma:internalName="CSMeta2010Field"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95a5b16-1b8d-4c7c-9ebf-89c0983b6970" elementFormDefault="qualified">
    <xsd:import namespace="http://schemas.microsoft.com/office/2006/documentManagement/types"/>
    <xsd:import namespace="http://schemas.microsoft.com/office/infopath/2007/PartnerControls"/>
    <xsd:element name="Abstract" ma:index="1" ma:displayName="Abstract" ma:description="Enter an abstract of the content the document." ma:internalName="Abstract">
      <xsd:simpleType>
        <xsd:restriction base="dms:Note">
          <xsd:maxLength value="255"/>
        </xsd:restriction>
      </xsd:simpleType>
    </xsd:element>
    <xsd:element name="Published_x0020_By" ma:index="2" ma:displayName="Published By" ma:description="Select the publisher of the document." ma:list="UserInfo" ma:SharePointGroup="0" ma:internalName="Publish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Creator" ma:index="3" nillable="true" ma:displayName="Creator" ma:description="Enter the original creator of the document e.g. employee name / company name if not the publisher (optional)." ma:internalName="Creator">
      <xsd:simpleType>
        <xsd:restriction base="dms:Text">
          <xsd:maxLength value="255"/>
        </xsd:restriction>
      </xsd:simpleType>
    </xsd:element>
    <xsd:element name="Publication_x0020_Date" ma:index="4" ma:displayName="Publication Date" ma:default="[today]" ma:description="Date the document was created  / published in DD/MM/YYYY format. Default = Today" ma:format="DateOnly" ma:internalName="Publication_x0020_Date">
      <xsd:simpleType>
        <xsd:restriction base="dms:DateTime"/>
      </xsd:simpleType>
    </xsd:element>
    <xsd:element name="Best_x0020_Before_x0020_Date" ma:index="5" ma:displayName="Best Before Date" ma:description="Expiry date of the document. Documents will be considered for deletion from CGI Library when they exceed their Best Before Date. Default = 5 years." ma:format="DateOnly" ma:internalName="Best_x0020_Before_x0020_Date">
      <xsd:simpleType>
        <xsd:restriction base="dms:DateTime"/>
      </xsd:simpleType>
    </xsd:element>
    <xsd:element name="BS_x0020_Document_x0020_Sub_x0020_Type" ma:index="6" ma:displayName="BS Document Sub Type" ma:description="Select sub type of the document." ma:format="Dropdown" ma:internalName="BS_x0020_Document_x0020_Sub_x0020_Type" ma:readOnly="false">
      <xsd:simpleType>
        <xsd:restriction base="dms:Choice">
          <xsd:enumeration value="Business Aid"/>
          <xsd:enumeration value="Commercial"/>
          <xsd:enumeration value="Communications"/>
          <xsd:enumeration value="Finance"/>
          <xsd:enumeration value="Guide"/>
          <xsd:enumeration value="Legal"/>
          <xsd:enumeration value="Manual"/>
          <xsd:enumeration value="Paper"/>
          <xsd:enumeration value="Plan"/>
          <xsd:enumeration value="Policy"/>
          <xsd:enumeration value="Press Release"/>
          <xsd:enumeration value="Pro Forma"/>
          <xsd:enumeration value="Procedure"/>
          <xsd:enumeration value="Proposal"/>
          <xsd:enumeration value="Proposition Summary"/>
          <xsd:enumeration value="Report"/>
          <xsd:enumeration value="Specification"/>
        </xsd:restriction>
      </xsd:simpleType>
    </xsd:element>
    <xsd:element name="External_x0020_Use" ma:index="8" ma:displayName="External Use" ma:default="No" ma:description="Select whether the document can be used externally." ma:format="Dropdown" ma:internalName="External_x0020_Use">
      <xsd:simpleType>
        <xsd:restriction base="dms:Choice">
          <xsd:enumeration value="No"/>
          <xsd:enumeration value="Yes"/>
        </xsd:restriction>
      </xsd:simpleType>
    </xsd:element>
    <xsd:element name="Owner_x0020_Organisation" ma:index="9" ma:displayName="Owner Organization" ma:description="Select the owning operation for the project / service." ma:format="Dropdown" ma:internalName="Owner_x0020_Organisation">
      <xsd:simpleType>
        <xsd:restriction base="dms:Choice">
          <xsd:enumeration value="Argentina"/>
          <xsd:enumeration value="Australia"/>
          <xsd:enumeration value="Belgium"/>
          <xsd:enumeration value="Brazil"/>
          <xsd:enumeration value="Canada"/>
          <xsd:enumeration value="Central and Eastern Europe"/>
          <xsd:enumeration value="Chile"/>
          <xsd:enumeration value="China"/>
          <xsd:enumeration value="Colombia"/>
          <xsd:enumeration value="Corporate Services"/>
          <xsd:enumeration value="Czech Republic"/>
          <xsd:enumeration value="Denmark"/>
          <xsd:enumeration value="Estonia"/>
          <xsd:enumeration value="Finland"/>
          <xsd:enumeration value="France"/>
          <xsd:enumeration value="Germany"/>
          <xsd:enumeration value="Group"/>
          <xsd:enumeration value="Iberia"/>
          <xsd:enumeration value="India"/>
          <xsd:enumeration value="Indonesia"/>
          <xsd:enumeration value="Ireland"/>
          <xsd:enumeration value="Lithuania"/>
          <xsd:enumeration value="Luxembourg"/>
          <xsd:enumeration value="Malaysia and Singapore"/>
          <xsd:enumeration value="Middle East and Africa"/>
          <xsd:enumeration value="Morocco"/>
          <xsd:enumeration value="Netherlands"/>
          <xsd:enumeration value="Norway"/>
          <xsd:enumeration value="Outsourcing Services"/>
          <xsd:enumeration value="Peru"/>
          <xsd:enumeration value="Philippines"/>
          <xsd:enumeration value="Poland"/>
          <xsd:enumeration value="Portugal"/>
          <xsd:enumeration value="Russia"/>
          <xsd:enumeration value="Saudi Arabia"/>
          <xsd:enumeration value="Slovakia"/>
          <xsd:enumeration value="Spain"/>
          <xsd:enumeration value="Sweden"/>
          <xsd:enumeration value="Switzerland"/>
          <xsd:enumeration value="United Kingdom"/>
          <xsd:enumeration value="United States"/>
          <xsd:enumeration value="Venezuela"/>
        </xsd:restriction>
      </xsd:simpleType>
    </xsd:element>
    <xsd:element name="Market" ma:index="10" nillable="true" ma:displayName="Market" ma:description="Select the market(s) the document is most relevant to." ma:internalName="Market">
      <xsd:complexType>
        <xsd:complexContent>
          <xsd:extension base="dms:MultiChoice">
            <xsd:sequence>
              <xsd:element name="Value" maxOccurs="unbounded" minOccurs="0" nillable="true">
                <xsd:simpleType>
                  <xsd:restriction base="dms:Choice">
                    <xsd:enumeration value="Banking"/>
                    <xsd:enumeration value="Communications"/>
                    <xsd:enumeration value="Cross-industry"/>
                    <xsd:enumeration value="Energy and Utilities"/>
                    <xsd:enumeration value="Financial Services"/>
                    <xsd:enumeration value="Government"/>
                    <xsd:enumeration value="Healthcare"/>
                    <xsd:enumeration value="IDT"/>
                    <xsd:enumeration value="Manufacturing"/>
                    <xsd:enumeration value="Oil and Gas"/>
                    <xsd:enumeration value="Public Sector"/>
                    <xsd:enumeration value="Retail and Consumer Services"/>
                    <xsd:enumeration value="Telecommunications"/>
                    <xsd:enumeration value="Telecoms and Media"/>
                    <xsd:enumeration value="Transportation"/>
                    <xsd:enumeration value="Utilities"/>
                  </xsd:restriction>
                </xsd:simpleType>
              </xsd:element>
            </xsd:sequence>
          </xsd:extension>
        </xsd:complexContent>
      </xsd:complexType>
    </xsd:element>
    <xsd:element name="Geographic_x0020_Region" ma:index="11" nillable="true" ma:displayName="Geographic Region" ma:description="Select the geographic region(s) relevant to the document." ma:internalName="Geographic_x0020_Region">
      <xsd:complexType>
        <xsd:complexContent>
          <xsd:extension base="dms:MultiChoice">
            <xsd:sequence>
              <xsd:element name="Value" maxOccurs="unbounded" minOccurs="0" nillable="true">
                <xsd:simpleType>
                  <xsd:restriction base="dms:Choice">
                    <xsd:enumeration value="Asia Pacific"/>
                    <xsd:enumeration value="Canada"/>
                    <xsd:enumeration value="Central and Eastern Europe"/>
                    <xsd:enumeration value="Corporate"/>
                    <xsd:enumeration value="Eastern, Central &amp; Southern Europe"/>
                    <xsd:enumeration value="France"/>
                    <xsd:enumeration value="France, Luxembourg and Morocco"/>
                    <xsd:enumeration value="Nordic, Southern Europe and America"/>
                    <xsd:enumeration value="Nordics"/>
                    <xsd:enumeration value="United Kingdom"/>
                    <xsd:enumeration value="United States"/>
                  </xsd:restriction>
                </xsd:simpleType>
              </xsd:element>
            </xsd:sequence>
          </xsd:extension>
        </xsd:complexContent>
      </xsd:complexType>
    </xsd:element>
    <xsd:element name="p43f7bb208e443c9b50eb304fe6606a3" ma:index="16" nillable="true" ma:taxonomy="true" ma:internalName="p43f7bb208e443c9b50eb304fe6606a3" ma:taxonomyFieldName="Business_x0020_theme" ma:displayName="Topic" ma:default="" ma:fieldId="{943f7bb2-08e4-43c9-b50e-b304fe6606a3}" ma:taxonomyMulti="true" ma:sspId="c730d5d4-e911-429a-be83-99efcd06639f" ma:termSetId="40e3bc58-7cf7-4ad5-80c9-03b2ad9897ac" ma:anchorId="00000000-0000-0000-0000-000000000000" ma:open="false" ma:isKeyword="false">
      <xsd:complexType>
        <xsd:sequence>
          <xsd:element ref="pc:Terms" minOccurs="0" maxOccurs="1"/>
        </xsd:sequence>
      </xsd:complexType>
    </xsd:element>
    <xsd:element name="TaxCatchAll" ma:index="17" nillable="true" ma:displayName="Taxonomy Catch All Column" ma:hidden="true" ma:list="{662b4ac2-02b9-4ccd-8625-3c003090dbbe}" ma:internalName="TaxCatchAll" ma:showField="CatchAllData" ma:web="d95a5b16-1b8d-4c7c-9ebf-89c0983b6970">
      <xsd:complexType>
        <xsd:complexContent>
          <xsd:extension base="dms:MultiChoiceLookup">
            <xsd:sequence>
              <xsd:element name="Value" type="dms:Lookup" maxOccurs="unbounded" minOccurs="0" nillable="true"/>
            </xsd:sequence>
          </xsd:extension>
        </xsd:complexContent>
      </xsd:complexType>
    </xsd:element>
    <xsd:element name="TaxCatchAllLabel" ma:index="18" nillable="true" ma:displayName="Taxonomy Catch All Column1" ma:hidden="true" ma:list="{662b4ac2-02b9-4ccd-8625-3c003090dbbe}" ma:internalName="TaxCatchAllLabel" ma:readOnly="true" ma:showField="CatchAllDataLabel" ma:web="d95a5b16-1b8d-4c7c-9ebf-89c0983b6970">
      <xsd:complexType>
        <xsd:complexContent>
          <xsd:extension base="dms:MultiChoiceLookup">
            <xsd:sequence>
              <xsd:element name="Value" type="dms:Lookup" maxOccurs="unbounded" minOccurs="0" nillable="true"/>
            </xsd:sequence>
          </xsd:extension>
        </xsd:complexContent>
      </xsd:complexType>
    </xsd:element>
    <xsd:element name="c79d12643ffc4d60ab657aaa1718cc32" ma:index="20" nillable="true" ma:taxonomy="true" ma:internalName="c79d12643ffc4d60ab657aaa1718cc32" ma:taxonomyFieldName="Organisation" ma:displayName="Organization" ma:default="" ma:fieldId="{c79d1264-3ffc-4d60-ab65-7aaa1718cc32}" ma:taxonomyMulti="true" ma:sspId="c730d5d4-e911-429a-be83-99efcd06639f" ma:termSetId="a5b47c7d-3218-4211-987c-a37cca4b0510" ma:anchorId="00000000-0000-0000-0000-000000000000" ma:open="false" ma:isKeyword="false">
      <xsd:complexType>
        <xsd:sequence>
          <xsd:element ref="pc:Terms" minOccurs="0" maxOccurs="1"/>
        </xsd:sequence>
      </xsd:complexType>
    </xsd:element>
    <xsd:element name="c5aebc35b3e840e5912c276ffe755dcf" ma:index="22" nillable="true" ma:taxonomy="true" ma:internalName="c5aebc35b3e840e5912c276ffe755dcf" ma:taxonomyFieldName="Sector" ma:displayName="Industry" ma:default="" ma:fieldId="{c5aebc35-b3e8-40e5-912c-276ffe755dcf}" ma:taxonomyMulti="true" ma:sspId="c730d5d4-e911-429a-be83-99efcd06639f" ma:termSetId="e51ebaad-fa61-40f4-9e0b-7fe488c7df1c" ma:anchorId="00000000-0000-0000-0000-000000000000" ma:open="false" ma:isKeyword="false">
      <xsd:complexType>
        <xsd:sequence>
          <xsd:element ref="pc:Terms" minOccurs="0" maxOccurs="1"/>
        </xsd:sequence>
      </xsd:complexType>
    </xsd:element>
    <xsd:element name="eafb632c3f5c40ba98242be6bbd6bb17" ma:index="26" nillable="true" ma:taxonomy="true" ma:internalName="eafb632c3f5c40ba98242be6bbd6bb17" ma:taxonomyFieldName="Service_x0020_line" ma:displayName="Service line" ma:default="" ma:fieldId="{eafb632c-3f5c-40ba-9824-2be6bbd6bb17}" ma:taxonomyMulti="true" ma:sspId="c730d5d4-e911-429a-be83-99efcd06639f" ma:termSetId="83301147-ea17-4e88-a9d3-5d2a13ad740e" ma:anchorId="00000000-0000-0000-0000-000000000000" ma:open="false" ma:isKeyword="false">
      <xsd:complexType>
        <xsd:sequence>
          <xsd:element ref="pc:Terms" minOccurs="0" maxOccurs="1"/>
        </xsd:sequence>
      </xsd:complexType>
    </xsd:element>
    <xsd:element name="TaxKeywordTaxHTField" ma:index="29" nillable="true" ma:taxonomy="true" ma:internalName="TaxKeywordTaxHTField" ma:taxonomyFieldName="TaxKeyword" ma:displayName="Enterprise Keywords" ma:fieldId="{23f27201-bee3-471e-b2e7-b64fd8b7ca38}" ma:taxonomyMulti="true" ma:sspId="c730d5d4-e911-429a-be83-99efcd06639f" ma:termSetId="00000000-0000-0000-0000-000000000000" ma:anchorId="00000000-0000-0000-0000-000000000000" ma:open="true" ma:isKeyword="true">
      <xsd:complexType>
        <xsd:sequence>
          <xsd:element ref="pc:Terms" minOccurs="0" maxOccurs="1"/>
        </xsd:sequence>
      </xsd:complexType>
    </xsd:element>
    <xsd:element name="b0f7c43cb32a4bb99696cc0157e407bc" ma:index="31" nillable="true" ma:taxonomy="true" ma:internalName="b0f7c43cb32a4bb99696cc0157e407bc" ma:taxonomyFieldName="Business_x0020_Practice" ma:displayName="Business Practice" ma:readOnly="false" ma:default="" ma:fieldId="{b0f7c43c-b32a-4bb9-9696-cc0157e407bc}" ma:taxonomyMulti="true" ma:sspId="c730d5d4-e911-429a-be83-99efcd06639f" ma:termSetId="308d2697-ae8d-4a28-b04a-8bdb911d3b8b" ma:anchorId="00000000-0000-0000-0000-000000000000" ma:open="false" ma:isKeyword="false">
      <xsd:complexType>
        <xsd:sequence>
          <xsd:element ref="pc:Terms" minOccurs="0" maxOccurs="1"/>
        </xsd:sequence>
      </xsd:complexType>
    </xsd:element>
    <xsd:element name="o5847c86b23d428c853490e0a9abf024" ma:index="33" nillable="true" ma:taxonomy="true" ma:internalName="o5847c86b23d428c853490e0a9abf024" ma:taxonomyFieldName="Intellectual_x0020_Property" ma:displayName="Intellectual Property" ma:default="" ma:fieldId="{85847c86-b23d-428c-8534-90e0a9abf024}" ma:taxonomyMulti="true" ma:sspId="c730d5d4-e911-429a-be83-99efcd06639f" ma:termSetId="e8facda8-9d8d-4a8c-be1c-41a5ad753267" ma:anchorId="00000000-0000-0000-0000-000000000000" ma:open="false" ma:isKeyword="false">
      <xsd:complexType>
        <xsd:sequence>
          <xsd:element ref="pc:Terms" minOccurs="0" maxOccurs="1"/>
        </xsd:sequence>
      </xsd:complexType>
    </xsd:element>
    <xsd:element name="ae4bb7bb5e1849a3a75b9d2ac781ba53" ma:index="35" nillable="true" ma:taxonomy="true" ma:internalName="ae4bb7bb5e1849a3a75b9d2ac781ba53" ma:taxonomyFieldName="Content_x0020_Format" ma:displayName="Content Format" ma:default="" ma:fieldId="{ae4bb7bb-5e18-49a3-a75b-9d2ac781ba53}" ma:taxonomyMulti="true" ma:sspId="c730d5d4-e911-429a-be83-99efcd06639f" ma:termSetId="09d4f73f-3007-45f9-8a1b-dd32ffa647ac" ma:anchorId="00000000-0000-0000-0000-000000000000" ma:open="false" ma:isKeyword="false">
      <xsd:complexType>
        <xsd:sequence>
          <xsd:element ref="pc:Terms" minOccurs="0" maxOccurs="1"/>
        </xsd:sequence>
      </xsd:complexType>
    </xsd:element>
    <xsd:element name="kbc8ce58d0914d5e9641963f23cd2adf" ma:index="37" nillable="true" ma:taxonomy="true" ma:internalName="kbc8ce58d0914d5e9641963f23cd2adf" ma:taxonomyFieldName="Functions" ma:displayName="Functions" ma:default="" ma:fieldId="{4bc8ce58-d091-4d5e-9641-963f23cd2adf}" ma:taxonomyMulti="true" ma:sspId="c730d5d4-e911-429a-be83-99efcd06639f" ma:termSetId="f0f93f19-5de8-4ba3-940e-eea7d40a1eee" ma:anchorId="00000000-0000-0000-0000-000000000000" ma:open="false" ma:isKeyword="false">
      <xsd:complexType>
        <xsd:sequence>
          <xsd:element ref="pc:Terms" minOccurs="0" maxOccurs="1"/>
        </xsd:sequence>
      </xsd:complexType>
    </xsd:element>
    <xsd:element name="gd9a5f5f69a84d75ad992b5cd341c76b" ma:index="39" nillable="true" ma:taxonomy="true" ma:internalName="gd9a5f5f69a84d75ad992b5cd341c76b" ma:taxonomyFieldName="Geography" ma:displayName="Geography" ma:default="" ma:fieldId="{0d9a5f5f-69a8-4d75-ad99-2b5cd341c76b}" ma:taxonomyMulti="true" ma:sspId="c730d5d4-e911-429a-be83-99efcd06639f" ma:termSetId="049c1a0e-6845-4250-ba17-6807448da1e1"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3"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4C4F6A-F6A5-45C8-BAAA-52FB70E387C7}">
  <ds:schemaRefs>
    <ds:schemaRef ds:uri="http://purl.org/dc/elements/1.1/"/>
    <ds:schemaRef ds:uri="http://purl.org/dc/terms/"/>
    <ds:schemaRef ds:uri="http://schemas.openxmlformats.org/package/2006/metadata/core-properties"/>
    <ds:schemaRef ds:uri="http://schemas.microsoft.com/office/2006/documentManagement/types"/>
    <ds:schemaRef ds:uri="http://purl.org/dc/dcmitype/"/>
    <ds:schemaRef ds:uri="http://www.w3.org/XML/1998/namespace"/>
    <ds:schemaRef ds:uri="http://schemas.microsoft.com/office/2006/metadata/properties"/>
    <ds:schemaRef ds:uri="http://schemas.microsoft.com/office/infopath/2007/PartnerControls"/>
    <ds:schemaRef ds:uri="d95a5b16-1b8d-4c7c-9ebf-89c0983b6970"/>
    <ds:schemaRef ds:uri="http://schemas.microsoft.com/sharepoint/v3"/>
  </ds:schemaRefs>
</ds:datastoreItem>
</file>

<file path=customXml/itemProps2.xml><?xml version="1.0" encoding="utf-8"?>
<ds:datastoreItem xmlns:ds="http://schemas.openxmlformats.org/officeDocument/2006/customXml" ds:itemID="{ADA5D674-9920-4D2F-B065-BC24FD29F86D}">
  <ds:schemaRefs>
    <ds:schemaRef ds:uri="http://schemas.microsoft.com/sharepoint/v3/contenttype/forms"/>
  </ds:schemaRefs>
</ds:datastoreItem>
</file>

<file path=customXml/itemProps3.xml><?xml version="1.0" encoding="utf-8"?>
<ds:datastoreItem xmlns:ds="http://schemas.openxmlformats.org/officeDocument/2006/customXml" ds:itemID="{B6223829-22B6-4242-8D82-2D6B02106581}">
  <ds:schemaRefs>
    <ds:schemaRef ds:uri="http://schemas.microsoft.com/sharepoint/events"/>
  </ds:schemaRefs>
</ds:datastoreItem>
</file>

<file path=customXml/itemProps4.xml><?xml version="1.0" encoding="utf-8"?>
<ds:datastoreItem xmlns:ds="http://schemas.openxmlformats.org/officeDocument/2006/customXml" ds:itemID="{987FA55F-5903-479D-BDD5-BC336782B1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95a5b16-1b8d-4c7c-9ebf-89c0983b69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Onscreen;2057;Pos1;Date1;CGI Widescreen Image Template - V17 EN</Template>
  <TotalTime>12656</TotalTime>
  <Words>695</Words>
  <Application>Microsoft Office PowerPoint</Application>
  <PresentationFormat>Grand écran</PresentationFormat>
  <Paragraphs>182</Paragraphs>
  <Slides>31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31</vt:i4>
      </vt:variant>
    </vt:vector>
  </HeadingPairs>
  <TitlesOfParts>
    <vt:vector size="37" baseType="lpstr">
      <vt:lpstr>Arial</vt:lpstr>
      <vt:lpstr>Calibri</vt:lpstr>
      <vt:lpstr>Courier New</vt:lpstr>
      <vt:lpstr>Verdana</vt:lpstr>
      <vt:lpstr>Wingdings</vt:lpstr>
      <vt:lpstr>CGI Widescreen Beet</vt:lpstr>
      <vt:lpstr>Java days</vt:lpstr>
      <vt:lpstr>« Whoami »</vt:lpstr>
      <vt:lpstr>« Whoami »</vt:lpstr>
      <vt:lpstr>Spring</vt:lpstr>
      <vt:lpstr>Spring - introduction</vt:lpstr>
      <vt:lpstr>Spring - introduction</vt:lpstr>
      <vt:lpstr>Spring Framework</vt:lpstr>
      <vt:lpstr>Spring Framework</vt:lpstr>
      <vt:lpstr>Spring Framework</vt:lpstr>
      <vt:lpstr>Spring Framework</vt:lpstr>
      <vt:lpstr>Spring Framework</vt:lpstr>
      <vt:lpstr>Spring Framework</vt:lpstr>
      <vt:lpstr>Spring Framework</vt:lpstr>
      <vt:lpstr>Spring Framework - Metadata</vt:lpstr>
      <vt:lpstr>Spring Framework</vt:lpstr>
      <vt:lpstr>Spring Framework</vt:lpstr>
      <vt:lpstr>Spring Boot</vt:lpstr>
      <vt:lpstr>Spring Boot</vt:lpstr>
      <vt:lpstr>Spring Boot</vt:lpstr>
      <vt:lpstr>Spring Boot</vt:lpstr>
      <vt:lpstr>Spring Boot</vt:lpstr>
      <vt:lpstr>Spring Boot</vt:lpstr>
      <vt:lpstr>Spring Boot</vt:lpstr>
      <vt:lpstr>Spring Boot</vt:lpstr>
      <vt:lpstr>REST Api</vt:lpstr>
      <vt:lpstr>REST Api</vt:lpstr>
      <vt:lpstr>Swagger</vt:lpstr>
      <vt:lpstr>Un mot sur Docker</vt:lpstr>
      <vt:lpstr>Un mot sur Docker</vt:lpstr>
      <vt:lpstr>Un mot sur Docker - Dockerfile</vt:lpstr>
      <vt:lpstr>Présentation PowerPoint</vt:lpstr>
    </vt:vector>
  </TitlesOfParts>
  <Company>In Branding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dc:title>
  <dc:creator>Colin mcbride</dc:creator>
  <cp:keywords>PowerPoint</cp:keywords>
  <cp:lastModifiedBy>GUILLAUME GALLOIS</cp:lastModifiedBy>
  <cp:revision>458</cp:revision>
  <dcterms:created xsi:type="dcterms:W3CDTF">2018-03-29T13:37:19Z</dcterms:created>
  <dcterms:modified xsi:type="dcterms:W3CDTF">2019-12-11T15:19:24Z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6</vt:i4>
  </property>
  <property fmtid="{D5CDD505-2E9C-101B-9397-08002B2CF9AE}" pid="4" name="ContentTypeId">
    <vt:lpwstr>0x010100DCE5D5DBCBA6844C95AAA11EB3A32719002FF8385B8572694FA7ACC1CC37F60277</vt:lpwstr>
  </property>
  <property fmtid="{D5CDD505-2E9C-101B-9397-08002B2CF9AE}" pid="5" name="Sector">
    <vt:lpwstr/>
  </property>
  <property fmtid="{D5CDD505-2E9C-101B-9397-08002B2CF9AE}" pid="6" name="Organisation">
    <vt:lpwstr>260;#Corporate|43ac7042-3752-4f1b-8a93-43b36e65d3e5</vt:lpwstr>
  </property>
  <property fmtid="{D5CDD505-2E9C-101B-9397-08002B2CF9AE}" pid="7" name="Service line">
    <vt:lpwstr/>
  </property>
  <property fmtid="{D5CDD505-2E9C-101B-9397-08002B2CF9AE}" pid="8" name="Business theme">
    <vt:lpwstr/>
  </property>
  <property fmtid="{D5CDD505-2E9C-101B-9397-08002B2CF9AE}" pid="9" name="Geography">
    <vt:lpwstr/>
  </property>
  <property fmtid="{D5CDD505-2E9C-101B-9397-08002B2CF9AE}" pid="10" name="Functions">
    <vt:lpwstr>46118;#Communications ＆ Investor Relations|fb65bde5-f439-4af8-aaa0-dcf1364d6414</vt:lpwstr>
  </property>
  <property fmtid="{D5CDD505-2E9C-101B-9397-08002B2CF9AE}" pid="11" name="Business Practice">
    <vt:lpwstr/>
  </property>
  <property fmtid="{D5CDD505-2E9C-101B-9397-08002B2CF9AE}" pid="12" name="Content Format">
    <vt:lpwstr>46486;#Brand template|a8dae13e-44bb-4ec1-860e-cc2305177641</vt:lpwstr>
  </property>
  <property fmtid="{D5CDD505-2E9C-101B-9397-08002B2CF9AE}" pid="13" name="Intellectual Property">
    <vt:lpwstr/>
  </property>
  <property fmtid="{D5CDD505-2E9C-101B-9397-08002B2CF9AE}" pid="14" name="TaxKeyword">
    <vt:lpwstr>3697;#PowerPoint|5b4ca844-900d-4151-9c88-1a4b47550bee</vt:lpwstr>
  </property>
</Properties>
</file>