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CF75D-F15C-4ED2-85FF-2C0E759D98D1}" v="75" dt="2020-06-13T09:34:36.198"/>
    <p1510:client id="{742F6FC4-9CD2-4E33-B4A7-A993D777722B}" v="29" dt="2020-06-13T18:01:45.00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562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el Ahmad" userId="7b69aafb55350679" providerId="Windows Live" clId="Web-{4D6CF75D-F15C-4ED2-85FF-2C0E759D98D1}"/>
    <pc:docChg chg="modSld">
      <pc:chgData name="Adeel Ahmad" userId="7b69aafb55350679" providerId="Windows Live" clId="Web-{4D6CF75D-F15C-4ED2-85FF-2C0E759D98D1}" dt="2020-06-13T09:34:36.198" v="74" actId="20577"/>
      <pc:docMkLst>
        <pc:docMk/>
      </pc:docMkLst>
      <pc:sldChg chg="modSp">
        <pc:chgData name="Adeel Ahmad" userId="7b69aafb55350679" providerId="Windows Live" clId="Web-{4D6CF75D-F15C-4ED2-85FF-2C0E759D98D1}" dt="2020-06-13T09:34:36.198" v="73" actId="20577"/>
        <pc:sldMkLst>
          <pc:docMk/>
          <pc:sldMk cId="0" sldId="258"/>
        </pc:sldMkLst>
        <pc:spChg chg="mod">
          <ac:chgData name="Adeel Ahmad" userId="7b69aafb55350679" providerId="Windows Live" clId="Web-{4D6CF75D-F15C-4ED2-85FF-2C0E759D98D1}" dt="2020-06-13T09:34:36.198" v="73" actId="20577"/>
          <ac:spMkLst>
            <pc:docMk/>
            <pc:sldMk cId="0" sldId="258"/>
            <ac:spMk id="124" creationId="{00000000-0000-0000-0000-000000000000}"/>
          </ac:spMkLst>
        </pc:spChg>
      </pc:sldChg>
    </pc:docChg>
  </pc:docChgLst>
  <pc:docChgLst>
    <pc:chgData name="Adeel Ahmad" userId="7b69aafb55350679" providerId="Windows Live" clId="Web-{742F6FC4-9CD2-4E33-B4A7-A993D777722B}"/>
    <pc:docChg chg="modSld">
      <pc:chgData name="Adeel Ahmad" userId="7b69aafb55350679" providerId="Windows Live" clId="Web-{742F6FC4-9CD2-4E33-B4A7-A993D777722B}" dt="2020-06-13T18:01:45.006" v="27" actId="20577"/>
      <pc:docMkLst>
        <pc:docMk/>
      </pc:docMkLst>
      <pc:sldChg chg="modSp">
        <pc:chgData name="Adeel Ahmad" userId="7b69aafb55350679" providerId="Windows Live" clId="Web-{742F6FC4-9CD2-4E33-B4A7-A993D777722B}" dt="2020-06-13T18:01:45.006" v="26" actId="20577"/>
        <pc:sldMkLst>
          <pc:docMk/>
          <pc:sldMk cId="0" sldId="258"/>
        </pc:sldMkLst>
        <pc:spChg chg="mod">
          <ac:chgData name="Adeel Ahmad" userId="7b69aafb55350679" providerId="Windows Live" clId="Web-{742F6FC4-9CD2-4E33-B4A7-A993D777722B}" dt="2020-06-13T18:01:45.006" v="26" actId="20577"/>
          <ac:spMkLst>
            <pc:docMk/>
            <pc:sldMk cId="0" sldId="258"/>
            <ac:spMk id="124" creationId="{00000000-0000-0000-0000-000000000000}"/>
          </ac:spMkLst>
        </pc:spChg>
      </pc:sldChg>
      <pc:sldChg chg="modSp">
        <pc:chgData name="Adeel Ahmad" userId="7b69aafb55350679" providerId="Windows Live" clId="Web-{742F6FC4-9CD2-4E33-B4A7-A993D777722B}" dt="2020-06-13T17:54:58.080" v="2" actId="20577"/>
        <pc:sldMkLst>
          <pc:docMk/>
          <pc:sldMk cId="0" sldId="259"/>
        </pc:sldMkLst>
        <pc:spChg chg="mod">
          <ac:chgData name="Adeel Ahmad" userId="7b69aafb55350679" providerId="Windows Live" clId="Web-{742F6FC4-9CD2-4E33-B4A7-A993D777722B}" dt="2020-06-13T17:54:58.080" v="2" actId="20577"/>
          <ac:spMkLst>
            <pc:docMk/>
            <pc:sldMk cId="0" sldId="259"/>
            <ac:spMk id="132" creationId="{00000000-0000-0000-0000-000000000000}"/>
          </ac:spMkLst>
        </pc:spChg>
      </pc:sldChg>
      <pc:sldChg chg="modSp">
        <pc:chgData name="Adeel Ahmad" userId="7b69aafb55350679" providerId="Windows Live" clId="Web-{742F6FC4-9CD2-4E33-B4A7-A993D777722B}" dt="2020-06-13T18:01:44.959" v="24" actId="20577"/>
        <pc:sldMkLst>
          <pc:docMk/>
          <pc:sldMk cId="0" sldId="261"/>
        </pc:sldMkLst>
        <pc:spChg chg="mod">
          <ac:chgData name="Adeel Ahmad" userId="7b69aafb55350679" providerId="Windows Live" clId="Web-{742F6FC4-9CD2-4E33-B4A7-A993D777722B}" dt="2020-06-13T18:01:44.959" v="24" actId="20577"/>
          <ac:spMkLst>
            <pc:docMk/>
            <pc:sldMk cId="0" sldId="261"/>
            <ac:spMk id="12" creationId="{00000000-0000-0000-0000-000000000000}"/>
          </ac:spMkLst>
        </pc:spChg>
        <pc:spChg chg="mod">
          <ac:chgData name="Adeel Ahmad" userId="7b69aafb55350679" providerId="Windows Live" clId="Web-{742F6FC4-9CD2-4E33-B4A7-A993D777722B}" dt="2020-06-13T17:57:17.759" v="7" actId="1076"/>
          <ac:spMkLst>
            <pc:docMk/>
            <pc:sldMk cId="0" sldId="261"/>
            <ac:spMk id="13" creationId="{00000000-0000-0000-0000-000000000000}"/>
          </ac:spMkLst>
        </pc:spChg>
        <pc:spChg chg="mod">
          <ac:chgData name="Adeel Ahmad" userId="7b69aafb55350679" providerId="Windows Live" clId="Web-{742F6FC4-9CD2-4E33-B4A7-A993D777722B}" dt="2020-06-13T17:58:23.059" v="14" actId="20577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Adeel Ahmad" userId="7b69aafb55350679" providerId="Windows Live" clId="Web-{742F6FC4-9CD2-4E33-B4A7-A993D777722B}" dt="2020-06-13T17:59:23.937" v="19" actId="1076"/>
          <ac:spMkLst>
            <pc:docMk/>
            <pc:sldMk cId="0" sldId="261"/>
            <ac:spMk id="1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/>
                <a:cs typeface="Times New Roman"/>
              </a:rPr>
              <a:t>Age distributions of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>
                <a:latin typeface="Comic Sans MS"/>
                <a:cs typeface="Times New Roman"/>
              </a:rPr>
              <a:t>Job industry category d</a:t>
            </a:r>
            <a:r>
              <a:rPr lang="en-US" sz="1400" b="1">
                <a:latin typeface="Comic Sans MS"/>
                <a:cs typeface="Times New Roman" panose="02020603050405020304" pitchFamily="18" charset="0"/>
              </a:rPr>
              <a:t>istribution </a:t>
            </a:r>
            <a:r>
              <a:rPr lang="en-US" sz="1400" dirty="0">
                <a:latin typeface="Comic Sans MS"/>
                <a:cs typeface="Times New 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sz="2400">
                <a:latin typeface="Comic Sans MS"/>
                <a:cs typeface="Times New Roman" panose="02020603050405020304" pitchFamily="18" charset="0"/>
              </a:rPr>
              <a:t>Distribution of </a:t>
            </a:r>
            <a:r>
              <a:rPr lang="en-US" sz="2400">
                <a:latin typeface="Comic Sans MS"/>
                <a:cs typeface="Times New Roman"/>
              </a:rPr>
              <a:t>Customers’ age </a:t>
            </a:r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304081" y="895350"/>
            <a:ext cx="8457770" cy="868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  <a:p>
            <a:pPr>
              <a:lnSpc>
                <a:spcPct val="114999"/>
              </a:lnSpc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Distribution </a:t>
            </a:r>
            <a:endParaRPr lang="en-US" dirty="0"/>
          </a:p>
        </p:txBody>
      </p:sp>
      <p:sp>
        <p:nvSpPr>
          <p:cNvPr id="151" name="Shape 100"/>
          <p:cNvSpPr/>
          <p:nvPr/>
        </p:nvSpPr>
        <p:spPr>
          <a:xfrm>
            <a:off x="304081" y="1622844"/>
            <a:ext cx="2917166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7932" y="3017448"/>
            <a:ext cx="243964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Comic Sans MS"/>
                <a:cs typeface="Times New Roman"/>
              </a:rPr>
              <a:t>Wealth </a:t>
            </a:r>
            <a:r>
              <a:rPr lang="en-US" sz="2000" b="1">
                <a:latin typeface="Comic Sans MS"/>
                <a:cs typeface="Times New Roman"/>
              </a:rPr>
              <a:t>segments 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473929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598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Akash</cp:lastModifiedBy>
  <cp:revision>27</cp:revision>
  <dcterms:modified xsi:type="dcterms:W3CDTF">2020-06-13T18:01:45Z</dcterms:modified>
</cp:coreProperties>
</file>