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04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4C2F9.455C774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8502-758B-411F-81FC-071E4E9AF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NBA DATABASE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Team Aspire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C9EE1-D401-49AC-8221-365117FA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281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dirty="0" err="1">
                <a:solidFill>
                  <a:schemeClr val="tx1"/>
                </a:solidFill>
              </a:rPr>
              <a:t>chen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Adeel Asghar</a:t>
            </a:r>
          </a:p>
          <a:p>
            <a:r>
              <a:rPr lang="en-US" dirty="0">
                <a:solidFill>
                  <a:schemeClr val="tx1"/>
                </a:solidFill>
              </a:rPr>
              <a:t>Bashaar shah</a:t>
            </a:r>
          </a:p>
        </p:txBody>
      </p:sp>
    </p:spTree>
    <p:extLst>
      <p:ext uri="{BB962C8B-B14F-4D97-AF65-F5344CB8AC3E}">
        <p14:creationId xmlns:p14="http://schemas.microsoft.com/office/powerpoint/2010/main" val="31634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473-0722-4D05-B20F-604B968A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FF9F-8C06-4519-A5DA-A0FB3A74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0083"/>
            <a:ext cx="8946541" cy="4195481"/>
          </a:xfrm>
        </p:spPr>
        <p:txBody>
          <a:bodyPr/>
          <a:lstStyle/>
          <a:p>
            <a:r>
              <a:rPr lang="en-US" dirty="0"/>
              <a:t>Database that contains information for the 2017-2018 NBA season</a:t>
            </a:r>
          </a:p>
          <a:p>
            <a:pPr lvl="1"/>
            <a:r>
              <a:rPr lang="en-US" dirty="0"/>
              <a:t>May add on additional seasons and playoff statistics</a:t>
            </a:r>
          </a:p>
          <a:p>
            <a:pPr lvl="1"/>
            <a:r>
              <a:rPr lang="en-US" dirty="0"/>
              <a:t>Contains Team and current rosters and statistics</a:t>
            </a:r>
          </a:p>
          <a:p>
            <a:pPr lvl="1"/>
            <a:r>
              <a:rPr lang="en-US" dirty="0"/>
              <a:t>Accolades for the season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Add player</a:t>
            </a:r>
          </a:p>
          <a:p>
            <a:pPr lvl="1"/>
            <a:r>
              <a:rPr lang="en-US" dirty="0"/>
              <a:t>Remove player</a:t>
            </a:r>
          </a:p>
          <a:p>
            <a:pPr lvl="1"/>
            <a:r>
              <a:rPr lang="en-US" dirty="0"/>
              <a:t>Edit stats</a:t>
            </a:r>
          </a:p>
          <a:p>
            <a:pPr lvl="1"/>
            <a:r>
              <a:rPr lang="en-US" dirty="0"/>
              <a:t>Back to Menu</a:t>
            </a:r>
          </a:p>
        </p:txBody>
      </p:sp>
    </p:spTree>
    <p:extLst>
      <p:ext uri="{BB962C8B-B14F-4D97-AF65-F5344CB8AC3E}">
        <p14:creationId xmlns:p14="http://schemas.microsoft.com/office/powerpoint/2010/main" val="165081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0927-F19F-41DE-92BF-EFB2D5B2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8620-64AC-4F0E-B820-CEF59084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71178"/>
            <a:ext cx="8946541" cy="4195481"/>
          </a:xfrm>
        </p:spPr>
        <p:txBody>
          <a:bodyPr/>
          <a:lstStyle/>
          <a:p>
            <a:r>
              <a:rPr lang="en-US" dirty="0"/>
              <a:t>Will use QT to develop a GUI</a:t>
            </a:r>
          </a:p>
          <a:p>
            <a:r>
              <a:rPr lang="en-US" dirty="0"/>
              <a:t>Transform command prompt into clean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Command Prompt Menu</a:t>
            </a:r>
          </a:p>
        </p:txBody>
      </p:sp>
      <p:pic>
        <p:nvPicPr>
          <p:cNvPr id="4" name="Picture 3" descr="cid:image003.png@01D4C2F9.455C7740">
            <a:extLst>
              <a:ext uri="{FF2B5EF4-FFF2-40B4-BE49-F238E27FC236}">
                <a16:creationId xmlns:a16="http://schemas.microsoft.com/office/drawing/2014/main" id="{1A7215AB-CDA3-42F1-BD3B-38E12FC42A04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8" r="57689" b="45680"/>
          <a:stretch>
            <a:fillRect/>
          </a:stretch>
        </p:blipFill>
        <p:spPr bwMode="auto">
          <a:xfrm>
            <a:off x="1102329" y="3639453"/>
            <a:ext cx="5217589" cy="309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1BD-D14F-4932-96B3-C99C65D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2362-8303-4265-B1A8-704626FB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2300"/>
            <a:ext cx="8946541" cy="4195481"/>
          </a:xfrm>
        </p:spPr>
        <p:txBody>
          <a:bodyPr/>
          <a:lstStyle/>
          <a:p>
            <a:r>
              <a:rPr lang="en-US" dirty="0"/>
              <a:t>Player PPG, APG, RPG, SPG, BPG and along with shooting splits including advanced statistics</a:t>
            </a:r>
          </a:p>
          <a:p>
            <a:r>
              <a:rPr lang="en-US" dirty="0"/>
              <a:t>Accolades of the season including MVP, DPOY, ROY, SMOY, MIP, COY, and All-NBA Teams</a:t>
            </a:r>
          </a:p>
        </p:txBody>
      </p:sp>
      <p:pic>
        <p:nvPicPr>
          <p:cNvPr id="1028" name="Picture 4" descr="Image result for james harden funny">
            <a:extLst>
              <a:ext uri="{FF2B5EF4-FFF2-40B4-BE49-F238E27FC236}">
                <a16:creationId xmlns:a16="http://schemas.microsoft.com/office/drawing/2014/main" id="{0D3B3207-FDB4-40C1-8271-9E73C46E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7" b="10712"/>
          <a:stretch/>
        </p:blipFill>
        <p:spPr bwMode="auto">
          <a:xfrm>
            <a:off x="6513253" y="3429000"/>
            <a:ext cx="5510144" cy="32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7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NBA DATABASE Team Aspire</vt:lpstr>
      <vt:lpstr>CRUD Application</vt:lpstr>
      <vt:lpstr>GUI Interface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DATABASE</dc:title>
  <dc:creator>Adeel Asghar</dc:creator>
  <cp:lastModifiedBy>Adeel Asghar</cp:lastModifiedBy>
  <cp:revision>9</cp:revision>
  <dcterms:created xsi:type="dcterms:W3CDTF">2019-02-14T21:25:14Z</dcterms:created>
  <dcterms:modified xsi:type="dcterms:W3CDTF">2019-02-14T23:22:10Z</dcterms:modified>
</cp:coreProperties>
</file>