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64D6E3-EF30-418D-B3FD-6F2AD45061E8}" v="10" dt="2024-05-21T09:54:00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792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Adeel" userId="df59f0fee483cfec" providerId="LiveId" clId="{D964D6E3-EF30-418D-B3FD-6F2AD45061E8}"/>
    <pc:docChg chg="undo custSel addSld modSld sldOrd">
      <pc:chgData name="Muhammad Adeel" userId="df59f0fee483cfec" providerId="LiveId" clId="{D964D6E3-EF30-418D-B3FD-6F2AD45061E8}" dt="2024-05-21T10:28:10.068" v="624" actId="1076"/>
      <pc:docMkLst>
        <pc:docMk/>
      </pc:docMkLst>
      <pc:sldChg chg="modSp mod">
        <pc:chgData name="Muhammad Adeel" userId="df59f0fee483cfec" providerId="LiveId" clId="{D964D6E3-EF30-418D-B3FD-6F2AD45061E8}" dt="2024-05-21T09:00:59.422" v="23" actId="20577"/>
        <pc:sldMkLst>
          <pc:docMk/>
          <pc:sldMk cId="0" sldId="256"/>
        </pc:sldMkLst>
        <pc:spChg chg="mod">
          <ac:chgData name="Muhammad Adeel" userId="df59f0fee483cfec" providerId="LiveId" clId="{D964D6E3-EF30-418D-B3FD-6F2AD45061E8}" dt="2024-05-21T09:00:37.125" v="7" actId="113"/>
          <ac:spMkLst>
            <pc:docMk/>
            <pc:sldMk cId="0" sldId="256"/>
            <ac:spMk id="6" creationId="{00000000-0000-0000-0000-000000000000}"/>
          </ac:spMkLst>
        </pc:spChg>
        <pc:spChg chg="mod">
          <ac:chgData name="Muhammad Adeel" userId="df59f0fee483cfec" providerId="LiveId" clId="{D964D6E3-EF30-418D-B3FD-6F2AD45061E8}" dt="2024-05-21T09:00:59.422" v="23" actId="20577"/>
          <ac:spMkLst>
            <pc:docMk/>
            <pc:sldMk cId="0" sldId="256"/>
            <ac:spMk id="7" creationId="{00000000-0000-0000-0000-000000000000}"/>
          </ac:spMkLst>
        </pc:spChg>
      </pc:sldChg>
      <pc:sldChg chg="modSp mod">
        <pc:chgData name="Muhammad Adeel" userId="df59f0fee483cfec" providerId="LiveId" clId="{D964D6E3-EF30-418D-B3FD-6F2AD45061E8}" dt="2024-05-21T09:58:44.227" v="583" actId="1038"/>
        <pc:sldMkLst>
          <pc:docMk/>
          <pc:sldMk cId="0" sldId="257"/>
        </pc:sldMkLst>
        <pc:spChg chg="mod">
          <ac:chgData name="Muhammad Adeel" userId="df59f0fee483cfec" providerId="LiveId" clId="{D964D6E3-EF30-418D-B3FD-6F2AD45061E8}" dt="2024-05-21T09:58:44.227" v="583" actId="1038"/>
          <ac:spMkLst>
            <pc:docMk/>
            <pc:sldMk cId="0" sldId="257"/>
            <ac:spMk id="3" creationId="{00000000-0000-0000-0000-000000000000}"/>
          </ac:spMkLst>
        </pc:spChg>
        <pc:spChg chg="mod">
          <ac:chgData name="Muhammad Adeel" userId="df59f0fee483cfec" providerId="LiveId" clId="{D964D6E3-EF30-418D-B3FD-6F2AD45061E8}" dt="2024-05-21T09:15:03.899" v="213" actId="1076"/>
          <ac:spMkLst>
            <pc:docMk/>
            <pc:sldMk cId="0" sldId="257"/>
            <ac:spMk id="5" creationId="{00000000-0000-0000-0000-000000000000}"/>
          </ac:spMkLst>
        </pc:spChg>
        <pc:spChg chg="mod">
          <ac:chgData name="Muhammad Adeel" userId="df59f0fee483cfec" providerId="LiveId" clId="{D964D6E3-EF30-418D-B3FD-6F2AD45061E8}" dt="2024-05-21T09:14:34.991" v="206" actId="122"/>
          <ac:spMkLst>
            <pc:docMk/>
            <pc:sldMk cId="0" sldId="257"/>
            <ac:spMk id="6" creationId="{00000000-0000-0000-0000-000000000000}"/>
          </ac:spMkLst>
        </pc:spChg>
        <pc:spChg chg="mod">
          <ac:chgData name="Muhammad Adeel" userId="df59f0fee483cfec" providerId="LiveId" clId="{D964D6E3-EF30-418D-B3FD-6F2AD45061E8}" dt="2024-05-21T09:14:37.037" v="207" actId="122"/>
          <ac:spMkLst>
            <pc:docMk/>
            <pc:sldMk cId="0" sldId="257"/>
            <ac:spMk id="7" creationId="{00000000-0000-0000-0000-000000000000}"/>
          </ac:spMkLst>
        </pc:spChg>
        <pc:spChg chg="mod">
          <ac:chgData name="Muhammad Adeel" userId="df59f0fee483cfec" providerId="LiveId" clId="{D964D6E3-EF30-418D-B3FD-6F2AD45061E8}" dt="2024-05-21T09:14:41.512" v="209" actId="122"/>
          <ac:spMkLst>
            <pc:docMk/>
            <pc:sldMk cId="0" sldId="257"/>
            <ac:spMk id="8" creationId="{00000000-0000-0000-0000-000000000000}"/>
          </ac:spMkLst>
        </pc:spChg>
        <pc:spChg chg="mod">
          <ac:chgData name="Muhammad Adeel" userId="df59f0fee483cfec" providerId="LiveId" clId="{D964D6E3-EF30-418D-B3FD-6F2AD45061E8}" dt="2024-05-21T09:58:37.838" v="580" actId="20577"/>
          <ac:spMkLst>
            <pc:docMk/>
            <pc:sldMk cId="0" sldId="257"/>
            <ac:spMk id="9" creationId="{00000000-0000-0000-0000-000000000000}"/>
          </ac:spMkLst>
        </pc:spChg>
        <pc:spChg chg="mod">
          <ac:chgData name="Muhammad Adeel" userId="df59f0fee483cfec" providerId="LiveId" clId="{D964D6E3-EF30-418D-B3FD-6F2AD45061E8}" dt="2024-05-21T09:14:44.358" v="210" actId="122"/>
          <ac:spMkLst>
            <pc:docMk/>
            <pc:sldMk cId="0" sldId="257"/>
            <ac:spMk id="10" creationId="{00000000-0000-0000-0000-000000000000}"/>
          </ac:spMkLst>
        </pc:spChg>
        <pc:spChg chg="mod">
          <ac:chgData name="Muhammad Adeel" userId="df59f0fee483cfec" providerId="LiveId" clId="{D964D6E3-EF30-418D-B3FD-6F2AD45061E8}" dt="2024-05-21T09:14:46.464" v="211" actId="122"/>
          <ac:spMkLst>
            <pc:docMk/>
            <pc:sldMk cId="0" sldId="257"/>
            <ac:spMk id="11" creationId="{00000000-0000-0000-0000-000000000000}"/>
          </ac:spMkLst>
        </pc:spChg>
      </pc:sldChg>
      <pc:sldChg chg="addSp delSp modSp mod">
        <pc:chgData name="Muhammad Adeel" userId="df59f0fee483cfec" providerId="LiveId" clId="{D964D6E3-EF30-418D-B3FD-6F2AD45061E8}" dt="2024-05-21T10:23:49.915" v="587" actId="1076"/>
        <pc:sldMkLst>
          <pc:docMk/>
          <pc:sldMk cId="0" sldId="258"/>
        </pc:sldMkLst>
        <pc:spChg chg="mod">
          <ac:chgData name="Muhammad Adeel" userId="df59f0fee483cfec" providerId="LiveId" clId="{D964D6E3-EF30-418D-B3FD-6F2AD45061E8}" dt="2024-05-21T09:25:37.411" v="340" actId="1076"/>
          <ac:spMkLst>
            <pc:docMk/>
            <pc:sldMk cId="0" sldId="258"/>
            <ac:spMk id="3" creationId="{00000000-0000-0000-0000-000000000000}"/>
          </ac:spMkLst>
        </pc:spChg>
        <pc:spChg chg="mod">
          <ac:chgData name="Muhammad Adeel" userId="df59f0fee483cfec" providerId="LiveId" clId="{D964D6E3-EF30-418D-B3FD-6F2AD45061E8}" dt="2024-05-21T09:52:21.040" v="562" actId="1076"/>
          <ac:spMkLst>
            <pc:docMk/>
            <pc:sldMk cId="0" sldId="258"/>
            <ac:spMk id="5" creationId="{00000000-0000-0000-0000-000000000000}"/>
          </ac:spMkLst>
        </pc:spChg>
        <pc:spChg chg="mod">
          <ac:chgData name="Muhammad Adeel" userId="df59f0fee483cfec" providerId="LiveId" clId="{D964D6E3-EF30-418D-B3FD-6F2AD45061E8}" dt="2024-05-21T09:20:44.257" v="277" actId="1076"/>
          <ac:spMkLst>
            <pc:docMk/>
            <pc:sldMk cId="0" sldId="258"/>
            <ac:spMk id="6" creationId="{00000000-0000-0000-0000-000000000000}"/>
          </ac:spMkLst>
        </pc:spChg>
        <pc:spChg chg="mod">
          <ac:chgData name="Muhammad Adeel" userId="df59f0fee483cfec" providerId="LiveId" clId="{D964D6E3-EF30-418D-B3FD-6F2AD45061E8}" dt="2024-05-21T09:20:44.257" v="277" actId="1076"/>
          <ac:spMkLst>
            <pc:docMk/>
            <pc:sldMk cId="0" sldId="258"/>
            <ac:spMk id="7" creationId="{00000000-0000-0000-0000-000000000000}"/>
          </ac:spMkLst>
        </pc:spChg>
        <pc:spChg chg="mod">
          <ac:chgData name="Muhammad Adeel" userId="df59f0fee483cfec" providerId="LiveId" clId="{D964D6E3-EF30-418D-B3FD-6F2AD45061E8}" dt="2024-05-21T09:25:51.257" v="343" actId="1076"/>
          <ac:spMkLst>
            <pc:docMk/>
            <pc:sldMk cId="0" sldId="258"/>
            <ac:spMk id="8" creationId="{00000000-0000-0000-0000-000000000000}"/>
          </ac:spMkLst>
        </pc:spChg>
        <pc:spChg chg="mod">
          <ac:chgData name="Muhammad Adeel" userId="df59f0fee483cfec" providerId="LiveId" clId="{D964D6E3-EF30-418D-B3FD-6F2AD45061E8}" dt="2024-05-21T09:25:47.180" v="342" actId="1076"/>
          <ac:spMkLst>
            <pc:docMk/>
            <pc:sldMk cId="0" sldId="258"/>
            <ac:spMk id="9" creationId="{00000000-0000-0000-0000-000000000000}"/>
          </ac:spMkLst>
        </pc:spChg>
        <pc:spChg chg="mod">
          <ac:chgData name="Muhammad Adeel" userId="df59f0fee483cfec" providerId="LiveId" clId="{D964D6E3-EF30-418D-B3FD-6F2AD45061E8}" dt="2024-05-21T09:21:01.051" v="278" actId="1076"/>
          <ac:spMkLst>
            <pc:docMk/>
            <pc:sldMk cId="0" sldId="258"/>
            <ac:spMk id="10" creationId="{00000000-0000-0000-0000-000000000000}"/>
          </ac:spMkLst>
        </pc:spChg>
        <pc:spChg chg="mod">
          <ac:chgData name="Muhammad Adeel" userId="df59f0fee483cfec" providerId="LiveId" clId="{D964D6E3-EF30-418D-B3FD-6F2AD45061E8}" dt="2024-05-21T09:21:01.051" v="278" actId="1076"/>
          <ac:spMkLst>
            <pc:docMk/>
            <pc:sldMk cId="0" sldId="258"/>
            <ac:spMk id="11" creationId="{00000000-0000-0000-0000-000000000000}"/>
          </ac:spMkLst>
        </pc:spChg>
        <pc:spChg chg="mod">
          <ac:chgData name="Muhammad Adeel" userId="df59f0fee483cfec" providerId="LiveId" clId="{D964D6E3-EF30-418D-B3FD-6F2AD45061E8}" dt="2024-05-21T10:23:40.483" v="586" actId="1076"/>
          <ac:spMkLst>
            <pc:docMk/>
            <pc:sldMk cId="0" sldId="258"/>
            <ac:spMk id="12" creationId="{00000000-0000-0000-0000-000000000000}"/>
          </ac:spMkLst>
        </pc:spChg>
        <pc:spChg chg="mod">
          <ac:chgData name="Muhammad Adeel" userId="df59f0fee483cfec" providerId="LiveId" clId="{D964D6E3-EF30-418D-B3FD-6F2AD45061E8}" dt="2024-05-21T10:23:49.915" v="587" actId="1076"/>
          <ac:spMkLst>
            <pc:docMk/>
            <pc:sldMk cId="0" sldId="258"/>
            <ac:spMk id="13" creationId="{00000000-0000-0000-0000-000000000000}"/>
          </ac:spMkLst>
        </pc:spChg>
        <pc:spChg chg="del">
          <ac:chgData name="Muhammad Adeel" userId="df59f0fee483cfec" providerId="LiveId" clId="{D964D6E3-EF30-418D-B3FD-6F2AD45061E8}" dt="2024-05-21T09:19:27.554" v="270" actId="478"/>
          <ac:spMkLst>
            <pc:docMk/>
            <pc:sldMk cId="0" sldId="258"/>
            <ac:spMk id="14" creationId="{00000000-0000-0000-0000-000000000000}"/>
          </ac:spMkLst>
        </pc:spChg>
        <pc:spChg chg="del">
          <ac:chgData name="Muhammad Adeel" userId="df59f0fee483cfec" providerId="LiveId" clId="{D964D6E3-EF30-418D-B3FD-6F2AD45061E8}" dt="2024-05-21T09:19:32.674" v="271" actId="478"/>
          <ac:spMkLst>
            <pc:docMk/>
            <pc:sldMk cId="0" sldId="258"/>
            <ac:spMk id="15" creationId="{00000000-0000-0000-0000-000000000000}"/>
          </ac:spMkLst>
        </pc:spChg>
        <pc:spChg chg="mod">
          <ac:chgData name="Muhammad Adeel" userId="df59f0fee483cfec" providerId="LiveId" clId="{D964D6E3-EF30-418D-B3FD-6F2AD45061E8}" dt="2024-05-21T09:19:01.236" v="266" actId="20577"/>
          <ac:spMkLst>
            <pc:docMk/>
            <pc:sldMk cId="0" sldId="258"/>
            <ac:spMk id="16" creationId="{00000000-0000-0000-0000-000000000000}"/>
          </ac:spMkLst>
        </pc:spChg>
        <pc:spChg chg="del">
          <ac:chgData name="Muhammad Adeel" userId="df59f0fee483cfec" providerId="LiveId" clId="{D964D6E3-EF30-418D-B3FD-6F2AD45061E8}" dt="2024-05-21T09:19:25.412" v="269" actId="478"/>
          <ac:spMkLst>
            <pc:docMk/>
            <pc:sldMk cId="0" sldId="258"/>
            <ac:spMk id="17" creationId="{00000000-0000-0000-0000-000000000000}"/>
          </ac:spMkLst>
        </pc:spChg>
        <pc:spChg chg="add mod">
          <ac:chgData name="Muhammad Adeel" userId="df59f0fee483cfec" providerId="LiveId" clId="{D964D6E3-EF30-418D-B3FD-6F2AD45061E8}" dt="2024-05-21T09:18:28.367" v="265" actId="313"/>
          <ac:spMkLst>
            <pc:docMk/>
            <pc:sldMk cId="0" sldId="258"/>
            <ac:spMk id="18" creationId="{38C23E55-93C7-3EA7-1F5E-FE867451FC0F}"/>
          </ac:spMkLst>
        </pc:spChg>
        <pc:spChg chg="add mod">
          <ac:chgData name="Muhammad Adeel" userId="df59f0fee483cfec" providerId="LiveId" clId="{D964D6E3-EF30-418D-B3FD-6F2AD45061E8}" dt="2024-05-21T09:19:39.797" v="273" actId="571"/>
          <ac:spMkLst>
            <pc:docMk/>
            <pc:sldMk cId="0" sldId="258"/>
            <ac:spMk id="19" creationId="{D638D018-E357-A8F4-898C-D5CF7524B517}"/>
          </ac:spMkLst>
        </pc:spChg>
        <pc:picChg chg="del">
          <ac:chgData name="Muhammad Adeel" userId="df59f0fee483cfec" providerId="LiveId" clId="{D964D6E3-EF30-418D-B3FD-6F2AD45061E8}" dt="2024-05-21T09:52:11.565" v="560" actId="478"/>
          <ac:picMkLst>
            <pc:docMk/>
            <pc:sldMk cId="0" sldId="258"/>
            <ac:picMk id="4" creationId="{00000000-0000-0000-0000-000000000000}"/>
          </ac:picMkLst>
        </pc:picChg>
        <pc:picChg chg="add mod">
          <ac:chgData name="Muhammad Adeel" userId="df59f0fee483cfec" providerId="LiveId" clId="{D964D6E3-EF30-418D-B3FD-6F2AD45061E8}" dt="2024-05-21T09:52:15.393" v="561"/>
          <ac:picMkLst>
            <pc:docMk/>
            <pc:sldMk cId="0" sldId="258"/>
            <ac:picMk id="20" creationId="{71B22932-D773-81DA-CB1F-6E80F1398745}"/>
          </ac:picMkLst>
        </pc:picChg>
      </pc:sldChg>
      <pc:sldChg chg="addSp modSp mod">
        <pc:chgData name="Muhammad Adeel" userId="df59f0fee483cfec" providerId="LiveId" clId="{D964D6E3-EF30-418D-B3FD-6F2AD45061E8}" dt="2024-05-21T09:26:57.246" v="362" actId="1076"/>
        <pc:sldMkLst>
          <pc:docMk/>
          <pc:sldMk cId="0" sldId="259"/>
        </pc:sldMkLst>
        <pc:spChg chg="mod">
          <ac:chgData name="Muhammad Adeel" userId="df59f0fee483cfec" providerId="LiveId" clId="{D964D6E3-EF30-418D-B3FD-6F2AD45061E8}" dt="2024-05-21T09:26:11.689" v="348"/>
          <ac:spMkLst>
            <pc:docMk/>
            <pc:sldMk cId="0" sldId="259"/>
            <ac:spMk id="6" creationId="{00000000-0000-0000-0000-000000000000}"/>
          </ac:spMkLst>
        </pc:spChg>
        <pc:spChg chg="mod">
          <ac:chgData name="Muhammad Adeel" userId="df59f0fee483cfec" providerId="LiveId" clId="{D964D6E3-EF30-418D-B3FD-6F2AD45061E8}" dt="2024-05-21T09:26:11.037" v="347" actId="1076"/>
          <ac:spMkLst>
            <pc:docMk/>
            <pc:sldMk cId="0" sldId="259"/>
            <ac:spMk id="7" creationId="{00000000-0000-0000-0000-000000000000}"/>
          </ac:spMkLst>
        </pc:spChg>
        <pc:spChg chg="mod">
          <ac:chgData name="Muhammad Adeel" userId="df59f0fee483cfec" providerId="LiveId" clId="{D964D6E3-EF30-418D-B3FD-6F2AD45061E8}" dt="2024-05-21T09:26:04.228" v="344" actId="21"/>
          <ac:spMkLst>
            <pc:docMk/>
            <pc:sldMk cId="0" sldId="259"/>
            <ac:spMk id="8" creationId="{00000000-0000-0000-0000-000000000000}"/>
          </ac:spMkLst>
        </pc:spChg>
        <pc:spChg chg="mod">
          <ac:chgData name="Muhammad Adeel" userId="df59f0fee483cfec" providerId="LiveId" clId="{D964D6E3-EF30-418D-B3FD-6F2AD45061E8}" dt="2024-05-21T09:22:03.086" v="284" actId="1076"/>
          <ac:spMkLst>
            <pc:docMk/>
            <pc:sldMk cId="0" sldId="259"/>
            <ac:spMk id="9" creationId="{00000000-0000-0000-0000-000000000000}"/>
          </ac:spMkLst>
        </pc:spChg>
        <pc:spChg chg="mod">
          <ac:chgData name="Muhammad Adeel" userId="df59f0fee483cfec" providerId="LiveId" clId="{D964D6E3-EF30-418D-B3FD-6F2AD45061E8}" dt="2024-05-21T09:22:41.823" v="298" actId="1076"/>
          <ac:spMkLst>
            <pc:docMk/>
            <pc:sldMk cId="0" sldId="259"/>
            <ac:spMk id="10" creationId="{00000000-0000-0000-0000-000000000000}"/>
          </ac:spMkLst>
        </pc:spChg>
        <pc:spChg chg="mod">
          <ac:chgData name="Muhammad Adeel" userId="df59f0fee483cfec" providerId="LiveId" clId="{D964D6E3-EF30-418D-B3FD-6F2AD45061E8}" dt="2024-05-21T09:24:19.661" v="323"/>
          <ac:spMkLst>
            <pc:docMk/>
            <pc:sldMk cId="0" sldId="259"/>
            <ac:spMk id="14" creationId="{00000000-0000-0000-0000-000000000000}"/>
          </ac:spMkLst>
        </pc:spChg>
        <pc:spChg chg="add mod">
          <ac:chgData name="Muhammad Adeel" userId="df59f0fee483cfec" providerId="LiveId" clId="{D964D6E3-EF30-418D-B3FD-6F2AD45061E8}" dt="2024-05-21T09:26:57.246" v="362" actId="1076"/>
          <ac:spMkLst>
            <pc:docMk/>
            <pc:sldMk cId="0" sldId="259"/>
            <ac:spMk id="15" creationId="{45A676D7-6D40-405E-29BA-80A6F14D8E68}"/>
          </ac:spMkLst>
        </pc:spChg>
      </pc:sldChg>
      <pc:sldChg chg="addSp delSp modSp mod">
        <pc:chgData name="Muhammad Adeel" userId="df59f0fee483cfec" providerId="LiveId" clId="{D964D6E3-EF30-418D-B3FD-6F2AD45061E8}" dt="2024-05-21T10:26:10.549" v="589" actId="14100"/>
        <pc:sldMkLst>
          <pc:docMk/>
          <pc:sldMk cId="0" sldId="260"/>
        </pc:sldMkLst>
        <pc:spChg chg="mod">
          <ac:chgData name="Muhammad Adeel" userId="df59f0fee483cfec" providerId="LiveId" clId="{D964D6E3-EF30-418D-B3FD-6F2AD45061E8}" dt="2024-05-21T09:28:55.713" v="384" actId="20577"/>
          <ac:spMkLst>
            <pc:docMk/>
            <pc:sldMk cId="0" sldId="260"/>
            <ac:spMk id="10" creationId="{00000000-0000-0000-0000-000000000000}"/>
          </ac:spMkLst>
        </pc:spChg>
        <pc:spChg chg="mod">
          <ac:chgData name="Muhammad Adeel" userId="df59f0fee483cfec" providerId="LiveId" clId="{D964D6E3-EF30-418D-B3FD-6F2AD45061E8}" dt="2024-05-21T09:29:21.638" v="387" actId="1076"/>
          <ac:spMkLst>
            <pc:docMk/>
            <pc:sldMk cId="0" sldId="260"/>
            <ac:spMk id="11" creationId="{00000000-0000-0000-0000-000000000000}"/>
          </ac:spMkLst>
        </pc:spChg>
        <pc:spChg chg="mod">
          <ac:chgData name="Muhammad Adeel" userId="df59f0fee483cfec" providerId="LiveId" clId="{D964D6E3-EF30-418D-B3FD-6F2AD45061E8}" dt="2024-05-21T09:29:51.392" v="390" actId="1076"/>
          <ac:spMkLst>
            <pc:docMk/>
            <pc:sldMk cId="0" sldId="260"/>
            <ac:spMk id="16" creationId="{00000000-0000-0000-0000-000000000000}"/>
          </ac:spMkLst>
        </pc:spChg>
        <pc:spChg chg="mod">
          <ac:chgData name="Muhammad Adeel" userId="df59f0fee483cfec" providerId="LiveId" clId="{D964D6E3-EF30-418D-B3FD-6F2AD45061E8}" dt="2024-05-21T09:30:24.423" v="408" actId="20577"/>
          <ac:spMkLst>
            <pc:docMk/>
            <pc:sldMk cId="0" sldId="260"/>
            <ac:spMk id="20" creationId="{00000000-0000-0000-0000-000000000000}"/>
          </ac:spMkLst>
        </pc:spChg>
        <pc:spChg chg="mod">
          <ac:chgData name="Muhammad Adeel" userId="df59f0fee483cfec" providerId="LiveId" clId="{D964D6E3-EF30-418D-B3FD-6F2AD45061E8}" dt="2024-05-21T10:26:10.549" v="589" actId="14100"/>
          <ac:spMkLst>
            <pc:docMk/>
            <pc:sldMk cId="0" sldId="260"/>
            <ac:spMk id="21" creationId="{00000000-0000-0000-0000-000000000000}"/>
          </ac:spMkLst>
        </pc:spChg>
        <pc:picChg chg="del">
          <ac:chgData name="Muhammad Adeel" userId="df59f0fee483cfec" providerId="LiveId" clId="{D964D6E3-EF30-418D-B3FD-6F2AD45061E8}" dt="2024-05-21T09:52:30.219" v="563" actId="478"/>
          <ac:picMkLst>
            <pc:docMk/>
            <pc:sldMk cId="0" sldId="260"/>
            <ac:picMk id="4" creationId="{00000000-0000-0000-0000-000000000000}"/>
          </ac:picMkLst>
        </pc:picChg>
        <pc:picChg chg="add del mod">
          <ac:chgData name="Muhammad Adeel" userId="df59f0fee483cfec" providerId="LiveId" clId="{D964D6E3-EF30-418D-B3FD-6F2AD45061E8}" dt="2024-05-21T09:53:42.223" v="570" actId="478"/>
          <ac:picMkLst>
            <pc:docMk/>
            <pc:sldMk cId="0" sldId="260"/>
            <ac:picMk id="23" creationId="{F13DED62-F6FE-A4B1-0094-A3ADA837453D}"/>
          </ac:picMkLst>
        </pc:picChg>
        <pc:picChg chg="add mod modCrop">
          <ac:chgData name="Muhammad Adeel" userId="df59f0fee483cfec" providerId="LiveId" clId="{D964D6E3-EF30-418D-B3FD-6F2AD45061E8}" dt="2024-05-21T09:54:23.497" v="576" actId="14100"/>
          <ac:picMkLst>
            <pc:docMk/>
            <pc:sldMk cId="0" sldId="260"/>
            <ac:picMk id="24" creationId="{581F53F5-8690-4746-00D4-52927B383A71}"/>
          </ac:picMkLst>
        </pc:picChg>
      </pc:sldChg>
      <pc:sldChg chg="addSp delSp modSp mod">
        <pc:chgData name="Muhammad Adeel" userId="df59f0fee483cfec" providerId="LiveId" clId="{D964D6E3-EF30-418D-B3FD-6F2AD45061E8}" dt="2024-05-21T09:45:25.478" v="536" actId="1076"/>
        <pc:sldMkLst>
          <pc:docMk/>
          <pc:sldMk cId="0" sldId="261"/>
        </pc:sldMkLst>
        <pc:spChg chg="mod">
          <ac:chgData name="Muhammad Adeel" userId="df59f0fee483cfec" providerId="LiveId" clId="{D964D6E3-EF30-418D-B3FD-6F2AD45061E8}" dt="2024-05-21T09:45:04.211" v="534" actId="1076"/>
          <ac:spMkLst>
            <pc:docMk/>
            <pc:sldMk cId="0" sldId="261"/>
            <ac:spMk id="3" creationId="{00000000-0000-0000-0000-000000000000}"/>
          </ac:spMkLst>
        </pc:spChg>
        <pc:spChg chg="mod">
          <ac:chgData name="Muhammad Adeel" userId="df59f0fee483cfec" providerId="LiveId" clId="{D964D6E3-EF30-418D-B3FD-6F2AD45061E8}" dt="2024-05-21T09:34:43.281" v="425" actId="1076"/>
          <ac:spMkLst>
            <pc:docMk/>
            <pc:sldMk cId="0" sldId="261"/>
            <ac:spMk id="4" creationId="{00000000-0000-0000-0000-000000000000}"/>
          </ac:spMkLst>
        </pc:spChg>
        <pc:spChg chg="mod">
          <ac:chgData name="Muhammad Adeel" userId="df59f0fee483cfec" providerId="LiveId" clId="{D964D6E3-EF30-418D-B3FD-6F2AD45061E8}" dt="2024-05-21T09:40:14.462" v="495" actId="1076"/>
          <ac:spMkLst>
            <pc:docMk/>
            <pc:sldMk cId="0" sldId="261"/>
            <ac:spMk id="6" creationId="{00000000-0000-0000-0000-000000000000}"/>
          </ac:spMkLst>
        </pc:spChg>
        <pc:spChg chg="del mod">
          <ac:chgData name="Muhammad Adeel" userId="df59f0fee483cfec" providerId="LiveId" clId="{D964D6E3-EF30-418D-B3FD-6F2AD45061E8}" dt="2024-05-21T09:39:02.130" v="485" actId="478"/>
          <ac:spMkLst>
            <pc:docMk/>
            <pc:sldMk cId="0" sldId="261"/>
            <ac:spMk id="7" creationId="{00000000-0000-0000-0000-000000000000}"/>
          </ac:spMkLst>
        </pc:spChg>
        <pc:spChg chg="mod">
          <ac:chgData name="Muhammad Adeel" userId="df59f0fee483cfec" providerId="LiveId" clId="{D964D6E3-EF30-418D-B3FD-6F2AD45061E8}" dt="2024-05-21T09:45:25.478" v="536" actId="1076"/>
          <ac:spMkLst>
            <pc:docMk/>
            <pc:sldMk cId="0" sldId="261"/>
            <ac:spMk id="9" creationId="{00000000-0000-0000-0000-000000000000}"/>
          </ac:spMkLst>
        </pc:spChg>
        <pc:spChg chg="del mod">
          <ac:chgData name="Muhammad Adeel" userId="df59f0fee483cfec" providerId="LiveId" clId="{D964D6E3-EF30-418D-B3FD-6F2AD45061E8}" dt="2024-05-21T09:38:56.101" v="484" actId="478"/>
          <ac:spMkLst>
            <pc:docMk/>
            <pc:sldMk cId="0" sldId="261"/>
            <ac:spMk id="10" creationId="{00000000-0000-0000-0000-000000000000}"/>
          </ac:spMkLst>
        </pc:spChg>
        <pc:spChg chg="del mod">
          <ac:chgData name="Muhammad Adeel" userId="df59f0fee483cfec" providerId="LiveId" clId="{D964D6E3-EF30-418D-B3FD-6F2AD45061E8}" dt="2024-05-21T09:38:45.496" v="482" actId="478"/>
          <ac:spMkLst>
            <pc:docMk/>
            <pc:sldMk cId="0" sldId="261"/>
            <ac:spMk id="12" creationId="{00000000-0000-0000-0000-000000000000}"/>
          </ac:spMkLst>
        </pc:spChg>
        <pc:spChg chg="del mod">
          <ac:chgData name="Muhammad Adeel" userId="df59f0fee483cfec" providerId="LiveId" clId="{D964D6E3-EF30-418D-B3FD-6F2AD45061E8}" dt="2024-05-21T09:38:48.694" v="483" actId="478"/>
          <ac:spMkLst>
            <pc:docMk/>
            <pc:sldMk cId="0" sldId="261"/>
            <ac:spMk id="13" creationId="{00000000-0000-0000-0000-000000000000}"/>
          </ac:spMkLst>
        </pc:spChg>
        <pc:spChg chg="add mod">
          <ac:chgData name="Muhammad Adeel" userId="df59f0fee483cfec" providerId="LiveId" clId="{D964D6E3-EF30-418D-B3FD-6F2AD45061E8}" dt="2024-05-21T09:45:13.878" v="535" actId="1076"/>
          <ac:spMkLst>
            <pc:docMk/>
            <pc:sldMk cId="0" sldId="261"/>
            <ac:spMk id="18" creationId="{1927956F-DBC5-31C9-64B0-F8D91EDDD8F9}"/>
          </ac:spMkLst>
        </pc:spChg>
        <pc:spChg chg="add mod">
          <ac:chgData name="Muhammad Adeel" userId="df59f0fee483cfec" providerId="LiveId" clId="{D964D6E3-EF30-418D-B3FD-6F2AD45061E8}" dt="2024-05-21T09:41:53.453" v="501" actId="20577"/>
          <ac:spMkLst>
            <pc:docMk/>
            <pc:sldMk cId="0" sldId="261"/>
            <ac:spMk id="19" creationId="{ACCE9F07-6A5F-AA33-6130-AF22F52DA5DD}"/>
          </ac:spMkLst>
        </pc:spChg>
        <pc:picChg chg="del">
          <ac:chgData name="Muhammad Adeel" userId="df59f0fee483cfec" providerId="LiveId" clId="{D964D6E3-EF30-418D-B3FD-6F2AD45061E8}" dt="2024-05-21T09:34:24.925" v="421" actId="478"/>
          <ac:picMkLst>
            <pc:docMk/>
            <pc:sldMk cId="0" sldId="261"/>
            <ac:picMk id="5" creationId="{00000000-0000-0000-0000-000000000000}"/>
          </ac:picMkLst>
        </pc:picChg>
        <pc:picChg chg="del">
          <ac:chgData name="Muhammad Adeel" userId="df59f0fee483cfec" providerId="LiveId" clId="{D964D6E3-EF30-418D-B3FD-6F2AD45061E8}" dt="2024-05-21T09:34:45.226" v="426" actId="478"/>
          <ac:picMkLst>
            <pc:docMk/>
            <pc:sldMk cId="0" sldId="261"/>
            <ac:picMk id="8" creationId="{00000000-0000-0000-0000-000000000000}"/>
          </ac:picMkLst>
        </pc:picChg>
        <pc:picChg chg="del">
          <ac:chgData name="Muhammad Adeel" userId="df59f0fee483cfec" providerId="LiveId" clId="{D964D6E3-EF30-418D-B3FD-6F2AD45061E8}" dt="2024-05-21T09:34:46.177" v="427" actId="478"/>
          <ac:picMkLst>
            <pc:docMk/>
            <pc:sldMk cId="0" sldId="261"/>
            <ac:picMk id="11" creationId="{00000000-0000-0000-0000-000000000000}"/>
          </ac:picMkLst>
        </pc:picChg>
        <pc:picChg chg="add mod">
          <ac:chgData name="Muhammad Adeel" userId="df59f0fee483cfec" providerId="LiveId" clId="{D964D6E3-EF30-418D-B3FD-6F2AD45061E8}" dt="2024-05-21T09:39:48.010" v="491" actId="1076"/>
          <ac:picMkLst>
            <pc:docMk/>
            <pc:sldMk cId="0" sldId="261"/>
            <ac:picMk id="15" creationId="{7BC14638-87A9-AAA4-521A-263BE9DFA409}"/>
          </ac:picMkLst>
        </pc:picChg>
        <pc:picChg chg="add mod">
          <ac:chgData name="Muhammad Adeel" userId="df59f0fee483cfec" providerId="LiveId" clId="{D964D6E3-EF30-418D-B3FD-6F2AD45061E8}" dt="2024-05-21T09:39:55.950" v="493" actId="1076"/>
          <ac:picMkLst>
            <pc:docMk/>
            <pc:sldMk cId="0" sldId="261"/>
            <ac:picMk id="17" creationId="{A394355B-405C-60D6-E09A-3DE8B7600E85}"/>
          </ac:picMkLst>
        </pc:picChg>
      </pc:sldChg>
      <pc:sldChg chg="modSp mod">
        <pc:chgData name="Muhammad Adeel" userId="df59f0fee483cfec" providerId="LiveId" clId="{D964D6E3-EF30-418D-B3FD-6F2AD45061E8}" dt="2024-05-21T10:27:25.264" v="620" actId="6549"/>
        <pc:sldMkLst>
          <pc:docMk/>
          <pc:sldMk cId="0" sldId="262"/>
        </pc:sldMkLst>
        <pc:spChg chg="mod">
          <ac:chgData name="Muhammad Adeel" userId="df59f0fee483cfec" providerId="LiveId" clId="{D964D6E3-EF30-418D-B3FD-6F2AD45061E8}" dt="2024-05-21T10:27:13.300" v="593" actId="20577"/>
          <ac:spMkLst>
            <pc:docMk/>
            <pc:sldMk cId="0" sldId="262"/>
            <ac:spMk id="9" creationId="{00000000-0000-0000-0000-000000000000}"/>
          </ac:spMkLst>
        </pc:spChg>
        <pc:spChg chg="mod">
          <ac:chgData name="Muhammad Adeel" userId="df59f0fee483cfec" providerId="LiveId" clId="{D964D6E3-EF30-418D-B3FD-6F2AD45061E8}" dt="2024-05-21T10:27:25.264" v="620" actId="6549"/>
          <ac:spMkLst>
            <pc:docMk/>
            <pc:sldMk cId="0" sldId="262"/>
            <ac:spMk id="10" creationId="{00000000-0000-0000-0000-000000000000}"/>
          </ac:spMkLst>
        </pc:spChg>
        <pc:spChg chg="mod">
          <ac:chgData name="Muhammad Adeel" userId="df59f0fee483cfec" providerId="LiveId" clId="{D964D6E3-EF30-418D-B3FD-6F2AD45061E8}" dt="2024-05-21T09:49:08.227" v="549"/>
          <ac:spMkLst>
            <pc:docMk/>
            <pc:sldMk cId="0" sldId="262"/>
            <ac:spMk id="13" creationId="{00000000-0000-0000-0000-000000000000}"/>
          </ac:spMkLst>
        </pc:spChg>
      </pc:sldChg>
      <pc:sldChg chg="modSp mod">
        <pc:chgData name="Muhammad Adeel" userId="df59f0fee483cfec" providerId="LiveId" clId="{D964D6E3-EF30-418D-B3FD-6F2AD45061E8}" dt="2024-05-21T10:28:10.068" v="624" actId="1076"/>
        <pc:sldMkLst>
          <pc:docMk/>
          <pc:sldMk cId="0" sldId="263"/>
        </pc:sldMkLst>
        <pc:spChg chg="mod">
          <ac:chgData name="Muhammad Adeel" userId="df59f0fee483cfec" providerId="LiveId" clId="{D964D6E3-EF30-418D-B3FD-6F2AD45061E8}" dt="2024-05-21T09:50:50.175" v="557" actId="1076"/>
          <ac:spMkLst>
            <pc:docMk/>
            <pc:sldMk cId="0" sldId="263"/>
            <ac:spMk id="8" creationId="{00000000-0000-0000-0000-000000000000}"/>
          </ac:spMkLst>
        </pc:spChg>
        <pc:spChg chg="mod">
          <ac:chgData name="Muhammad Adeel" userId="df59f0fee483cfec" providerId="LiveId" clId="{D964D6E3-EF30-418D-B3FD-6F2AD45061E8}" dt="2024-05-21T10:28:03.903" v="623" actId="20577"/>
          <ac:spMkLst>
            <pc:docMk/>
            <pc:sldMk cId="0" sldId="263"/>
            <ac:spMk id="11" creationId="{00000000-0000-0000-0000-000000000000}"/>
          </ac:spMkLst>
        </pc:spChg>
        <pc:spChg chg="mod">
          <ac:chgData name="Muhammad Adeel" userId="df59f0fee483cfec" providerId="LiveId" clId="{D964D6E3-EF30-418D-B3FD-6F2AD45061E8}" dt="2024-05-21T10:28:10.068" v="624" actId="1076"/>
          <ac:spMkLst>
            <pc:docMk/>
            <pc:sldMk cId="0" sldId="263"/>
            <ac:spMk id="14" creationId="{00000000-0000-0000-0000-000000000000}"/>
          </ac:spMkLst>
        </pc:spChg>
      </pc:sldChg>
      <pc:sldChg chg="addSp modSp add mod ord">
        <pc:chgData name="Muhammad Adeel" userId="df59f0fee483cfec" providerId="LiveId" clId="{D964D6E3-EF30-418D-B3FD-6F2AD45061E8}" dt="2024-05-21T10:22:42.866" v="584" actId="1076"/>
        <pc:sldMkLst>
          <pc:docMk/>
          <pc:sldMk cId="3813439451" sldId="264"/>
        </pc:sldMkLst>
        <pc:spChg chg="mod">
          <ac:chgData name="Muhammad Adeel" userId="df59f0fee483cfec" providerId="LiveId" clId="{D964D6E3-EF30-418D-B3FD-6F2AD45061E8}" dt="2024-05-21T09:13:33.032" v="200" actId="1076"/>
          <ac:spMkLst>
            <pc:docMk/>
            <pc:sldMk cId="3813439451" sldId="264"/>
            <ac:spMk id="3" creationId="{00000000-0000-0000-0000-000000000000}"/>
          </ac:spMkLst>
        </pc:spChg>
        <pc:spChg chg="mod">
          <ac:chgData name="Muhammad Adeel" userId="df59f0fee483cfec" providerId="LiveId" clId="{D964D6E3-EF30-418D-B3FD-6F2AD45061E8}" dt="2024-05-21T09:11:01.733" v="157" actId="20577"/>
          <ac:spMkLst>
            <pc:docMk/>
            <pc:sldMk cId="3813439451" sldId="264"/>
            <ac:spMk id="5" creationId="{00000000-0000-0000-0000-000000000000}"/>
          </ac:spMkLst>
        </pc:spChg>
        <pc:spChg chg="mod">
          <ac:chgData name="Muhammad Adeel" userId="df59f0fee483cfec" providerId="LiveId" clId="{D964D6E3-EF30-418D-B3FD-6F2AD45061E8}" dt="2024-05-21T09:13:35.437" v="201" actId="1076"/>
          <ac:spMkLst>
            <pc:docMk/>
            <pc:sldMk cId="3813439451" sldId="264"/>
            <ac:spMk id="6" creationId="{00000000-0000-0000-0000-000000000000}"/>
          </ac:spMkLst>
        </pc:spChg>
        <pc:spChg chg="mod">
          <ac:chgData name="Muhammad Adeel" userId="df59f0fee483cfec" providerId="LiveId" clId="{D964D6E3-EF30-418D-B3FD-6F2AD45061E8}" dt="2024-05-21T09:13:26.700" v="198" actId="122"/>
          <ac:spMkLst>
            <pc:docMk/>
            <pc:sldMk cId="3813439451" sldId="264"/>
            <ac:spMk id="7" creationId="{00000000-0000-0000-0000-000000000000}"/>
          </ac:spMkLst>
        </pc:spChg>
        <pc:spChg chg="mod">
          <ac:chgData name="Muhammad Adeel" userId="df59f0fee483cfec" providerId="LiveId" clId="{D964D6E3-EF30-418D-B3FD-6F2AD45061E8}" dt="2024-05-21T09:13:38.271" v="202" actId="1076"/>
          <ac:spMkLst>
            <pc:docMk/>
            <pc:sldMk cId="3813439451" sldId="264"/>
            <ac:spMk id="8" creationId="{00000000-0000-0000-0000-000000000000}"/>
          </ac:spMkLst>
        </pc:spChg>
        <pc:spChg chg="mod">
          <ac:chgData name="Muhammad Adeel" userId="df59f0fee483cfec" providerId="LiveId" clId="{D964D6E3-EF30-418D-B3FD-6F2AD45061E8}" dt="2024-05-21T09:05:23.139" v="79" actId="1076"/>
          <ac:spMkLst>
            <pc:docMk/>
            <pc:sldMk cId="3813439451" sldId="264"/>
            <ac:spMk id="9" creationId="{00000000-0000-0000-0000-000000000000}"/>
          </ac:spMkLst>
        </pc:spChg>
        <pc:spChg chg="mod">
          <ac:chgData name="Muhammad Adeel" userId="df59f0fee483cfec" providerId="LiveId" clId="{D964D6E3-EF30-418D-B3FD-6F2AD45061E8}" dt="2024-05-21T09:13:44.824" v="203" actId="1076"/>
          <ac:spMkLst>
            <pc:docMk/>
            <pc:sldMk cId="3813439451" sldId="264"/>
            <ac:spMk id="10" creationId="{00000000-0000-0000-0000-000000000000}"/>
          </ac:spMkLst>
        </pc:spChg>
        <pc:spChg chg="mod">
          <ac:chgData name="Muhammad Adeel" userId="df59f0fee483cfec" providerId="LiveId" clId="{D964D6E3-EF30-418D-B3FD-6F2AD45061E8}" dt="2024-05-21T09:13:48.470" v="204" actId="1076"/>
          <ac:spMkLst>
            <pc:docMk/>
            <pc:sldMk cId="3813439451" sldId="264"/>
            <ac:spMk id="11" creationId="{00000000-0000-0000-0000-000000000000}"/>
          </ac:spMkLst>
        </pc:spChg>
        <pc:spChg chg="add mod">
          <ac:chgData name="Muhammad Adeel" userId="df59f0fee483cfec" providerId="LiveId" clId="{D964D6E3-EF30-418D-B3FD-6F2AD45061E8}" dt="2024-05-21T10:22:42.866" v="584" actId="1076"/>
          <ac:spMkLst>
            <pc:docMk/>
            <pc:sldMk cId="3813439451" sldId="264"/>
            <ac:spMk id="12" creationId="{33FA97DF-8BE9-B1CE-ED21-02BFBD37C15D}"/>
          </ac:spMkLst>
        </pc:spChg>
        <pc:spChg chg="add mod">
          <ac:chgData name="Muhammad Adeel" userId="df59f0fee483cfec" providerId="LiveId" clId="{D964D6E3-EF30-418D-B3FD-6F2AD45061E8}" dt="2024-05-21T09:13:21.583" v="196" actId="122"/>
          <ac:spMkLst>
            <pc:docMk/>
            <pc:sldMk cId="3813439451" sldId="264"/>
            <ac:spMk id="13" creationId="{D3315F21-5DFB-C6A7-0756-84D9123BEEE0}"/>
          </ac:spMkLst>
        </pc:spChg>
        <pc:picChg chg="mod">
          <ac:chgData name="Muhammad Adeel" userId="df59f0fee483cfec" providerId="LiveId" clId="{D964D6E3-EF30-418D-B3FD-6F2AD45061E8}" dt="2024-05-21T09:10:57.540" v="156" actId="14100"/>
          <ac:picMkLst>
            <pc:docMk/>
            <pc:sldMk cId="3813439451" sldId="264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551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25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362908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Coordinate Descent Optimization 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3612594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powerful optimization algorithm known for its </a:t>
            </a: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simplicity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and </a:t>
            </a: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scalability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, making it particularly </a:t>
            </a: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effective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 high-dimensional settings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319599" y="4573310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Group Members: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675001" y="5178623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Muhammad Adeel - 2022331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6675001" y="5622846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Nauman Ali Murad - 2022479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6675001" y="6067068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Hasan Rais - 2022212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6675001" y="6511290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Hamza Zaidi - 2022379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  <p:txBody>
          <a:bodyPr/>
          <a:lstStyle/>
          <a:p>
            <a:endParaRPr lang="en-US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6095"/>
            <a:ext cx="14630400" cy="131625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633900" y="1391602"/>
            <a:ext cx="936259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Coordinate Descent Algorithm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2285318" y="5780008"/>
            <a:ext cx="278927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Iterative Updates</a:t>
            </a:r>
            <a:endParaRPr lang="en-US" sz="2187" b="1" dirty="0"/>
          </a:p>
        </p:txBody>
      </p:sp>
      <p:sp>
        <p:nvSpPr>
          <p:cNvPr id="7" name="Text 4"/>
          <p:cNvSpPr/>
          <p:nvPr/>
        </p:nvSpPr>
        <p:spPr>
          <a:xfrm>
            <a:off x="2101784" y="6270294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algorithm focuses on one coordinate at a time.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5487046" y="578000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  <a:t>Cyclic Updates </a:t>
            </a:r>
            <a:endParaRPr lang="en-US" sz="2187" b="1" dirty="0"/>
          </a:p>
        </p:txBody>
      </p:sp>
      <p:sp>
        <p:nvSpPr>
          <p:cNvPr id="9" name="Text 6"/>
          <p:cNvSpPr/>
          <p:nvPr/>
        </p:nvSpPr>
        <p:spPr>
          <a:xfrm>
            <a:off x="4125687" y="2661911"/>
            <a:ext cx="6389914" cy="2821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An optimization algorithm that iteratively updates one coordinate (or dimension) of a vector at a time while keeping the other coordinates fixed. This process continues cyclically until convergence is achieved.</a:t>
            </a:r>
            <a:endParaRPr lang="en-US" sz="2000" dirty="0"/>
          </a:p>
        </p:txBody>
      </p:sp>
      <p:sp>
        <p:nvSpPr>
          <p:cNvPr id="10" name="Text 7"/>
          <p:cNvSpPr/>
          <p:nvPr/>
        </p:nvSpPr>
        <p:spPr>
          <a:xfrm>
            <a:off x="8676987" y="575574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Scalability</a:t>
            </a:r>
            <a:endParaRPr lang="en-US" sz="2187" b="1" dirty="0"/>
          </a:p>
        </p:txBody>
      </p:sp>
      <p:sp>
        <p:nvSpPr>
          <p:cNvPr id="11" name="Text 8"/>
          <p:cNvSpPr/>
          <p:nvPr/>
        </p:nvSpPr>
        <p:spPr>
          <a:xfrm>
            <a:off x="8493452" y="6270294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Handles high-dimensional problems efficiently.</a:t>
            </a:r>
            <a:endParaRPr lang="en-US" sz="1750" dirty="0"/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33FA97DF-8BE9-B1CE-ED21-02BFBD37C15D}"/>
              </a:ext>
            </a:extLst>
          </p:cNvPr>
          <p:cNvSpPr/>
          <p:nvPr/>
        </p:nvSpPr>
        <p:spPr>
          <a:xfrm>
            <a:off x="2194491" y="4843729"/>
            <a:ext cx="936259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Features</a:t>
            </a:r>
            <a:endParaRPr lang="en-US" sz="4374" dirty="0"/>
          </a:p>
        </p:txBody>
      </p:sp>
      <p:sp>
        <p:nvSpPr>
          <p:cNvPr id="13" name="Text 4">
            <a:extLst>
              <a:ext uri="{FF2B5EF4-FFF2-40B4-BE49-F238E27FC236}">
                <a16:creationId xmlns:a16="http://schemas.microsoft.com/office/drawing/2014/main" id="{D3315F21-5DFB-C6A7-0756-84D9123BEEE0}"/>
              </a:ext>
            </a:extLst>
          </p:cNvPr>
          <p:cNvSpPr/>
          <p:nvPr/>
        </p:nvSpPr>
        <p:spPr>
          <a:xfrm>
            <a:off x="5297618" y="6270294"/>
            <a:ext cx="3156347" cy="14789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It updates the coordinates in a fixed, cyclic order.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81343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11575" y="2315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451377" y="3461741"/>
            <a:ext cx="936259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Applications of Coordinate Descent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2037993" y="5210651"/>
            <a:ext cx="278927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Convex Optimization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780008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Effective in solving large-scale convex problems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5743932" y="52106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Machine Learning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743932" y="5780008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Used in Lasso regression and support vector machines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9449872" y="52106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Limitations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49872" y="5780008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May converge slowly or struggle with non-convex problems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3381494" y="3106505"/>
            <a:ext cx="786741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About The Dataset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3921481" y="518152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4094955" y="5223192"/>
            <a:ext cx="15287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4518619" y="5240495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Diverse Attributes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4496977" y="5783556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Chocolate, fruit, caramel, peanuts, nougat, crisped rice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87458" y="518128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8136405" y="5222957"/>
            <a:ext cx="20204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8600956" y="5186560"/>
            <a:ext cx="2647950" cy="8057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Continuous Variables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8600956" y="5863397"/>
            <a:ext cx="26479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Sugar and price percentiles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9944576" y="5195411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8" name="Text 2">
            <a:extLst>
              <a:ext uri="{FF2B5EF4-FFF2-40B4-BE49-F238E27FC236}">
                <a16:creationId xmlns:a16="http://schemas.microsoft.com/office/drawing/2014/main" id="{38C23E55-93C7-3EA7-1F5E-FE867451FC0F}"/>
              </a:ext>
            </a:extLst>
          </p:cNvPr>
          <p:cNvSpPr/>
          <p:nvPr/>
        </p:nvSpPr>
        <p:spPr>
          <a:xfrm>
            <a:off x="3381494" y="3928784"/>
            <a:ext cx="786741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25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Chosen Dataset: ‘candy-data.csv’ from Kaggle.</a:t>
            </a:r>
            <a:endParaRPr lang="en-US" sz="2500" dirty="0"/>
          </a:p>
        </p:txBody>
      </p:sp>
      <p:pic>
        <p:nvPicPr>
          <p:cNvPr id="20" name="Image 0" descr="preencoded.png">
            <a:extLst>
              <a:ext uri="{FF2B5EF4-FFF2-40B4-BE49-F238E27FC236}">
                <a16:creationId xmlns:a16="http://schemas.microsoft.com/office/drawing/2014/main" id="{71B22932-D773-81DA-CB1F-6E80F1398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01680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Data Preprocessing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044428"/>
            <a:ext cx="4542115" cy="1650802"/>
          </a:xfrm>
          <a:prstGeom prst="roundRect">
            <a:avLst>
              <a:gd name="adj" fmla="val 6057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1062990" y="327421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Feature Engineering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62990" y="3754636"/>
            <a:ext cx="408253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3044428"/>
            <a:ext cx="4542115" cy="1650802"/>
          </a:xfrm>
          <a:prstGeom prst="roundRect">
            <a:avLst>
              <a:gd name="adj" fmla="val 6057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5827276" y="327421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Train-Test Split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27276" y="3754636"/>
            <a:ext cx="408253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Reserving 20% of data for testing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33199" y="4917400"/>
            <a:ext cx="9306401" cy="1295400"/>
          </a:xfrm>
          <a:prstGeom prst="roundRect">
            <a:avLst>
              <a:gd name="adj" fmla="val 771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1062990" y="51471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Standardization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62990" y="5627608"/>
            <a:ext cx="884682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Applied </a:t>
            </a:r>
            <a:r>
              <a:rPr lang="en-US" sz="1750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StandardScaler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for feature uniformity.</a:t>
            </a:r>
            <a:endParaRPr lang="en-US" sz="1750" dirty="0"/>
          </a:p>
        </p:txBody>
      </p:sp>
      <p:sp>
        <p:nvSpPr>
          <p:cNvPr id="15" name="Text 8">
            <a:extLst>
              <a:ext uri="{FF2B5EF4-FFF2-40B4-BE49-F238E27FC236}">
                <a16:creationId xmlns:a16="http://schemas.microsoft.com/office/drawing/2014/main" id="{45A676D7-6D40-405E-29BA-80A6F14D8E68}"/>
              </a:ext>
            </a:extLst>
          </p:cNvPr>
          <p:cNvSpPr/>
          <p:nvPr/>
        </p:nvSpPr>
        <p:spPr>
          <a:xfrm>
            <a:off x="1094541" y="3687709"/>
            <a:ext cx="4082534" cy="7108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One-hot encoding categorical features.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Removing irrelevant columns.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4490799" y="1111329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Coordinate Descent Implementation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2833330"/>
            <a:ext cx="44410" cy="4284821"/>
          </a:xfrm>
          <a:prstGeom prst="roundRect">
            <a:avLst>
              <a:gd name="adj" fmla="val 225151"/>
            </a:avLst>
          </a:prstGeom>
          <a:solidFill>
            <a:srgbClr val="414A7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4"/>
          <p:cNvSpPr/>
          <p:nvPr/>
        </p:nvSpPr>
        <p:spPr>
          <a:xfrm>
            <a:off x="5074027" y="3234630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414A7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5"/>
          <p:cNvSpPr/>
          <p:nvPr/>
        </p:nvSpPr>
        <p:spPr>
          <a:xfrm>
            <a:off x="4574084" y="300692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4747558" y="3048595"/>
            <a:ext cx="15287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305550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Defining Functions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90523" y="3476574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Sigmoid function for logistic regression, 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log-loss function for model evaluation.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73696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414A7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Shape 10"/>
          <p:cNvSpPr/>
          <p:nvPr/>
        </p:nvSpPr>
        <p:spPr>
          <a:xfrm>
            <a:off x="4574084" y="450925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4723031" y="4550926"/>
            <a:ext cx="20204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55783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Error Calculation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976455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Initialized weights, computed initial log-loss,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iteratively updated model parameters.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239292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414A7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Shape 15"/>
          <p:cNvSpPr/>
          <p:nvPr/>
        </p:nvSpPr>
        <p:spPr>
          <a:xfrm>
            <a:off x="4574084" y="601158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16"/>
          <p:cNvSpPr/>
          <p:nvPr/>
        </p:nvSpPr>
        <p:spPr>
          <a:xfrm>
            <a:off x="4731960" y="6053257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60601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Comparison and Loss Tracking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540579"/>
            <a:ext cx="8121300" cy="8672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Evaluating against Logistic Regression model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Enhanced CD algorithm to track and visualize loss over iterations</a:t>
            </a:r>
          </a:p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24" name="Image 0" descr="preencoded.png">
            <a:extLst>
              <a:ext uri="{FF2B5EF4-FFF2-40B4-BE49-F238E27FC236}">
                <a16:creationId xmlns:a16="http://schemas.microsoft.com/office/drawing/2014/main" id="{581F53F5-8690-4746-00D4-52927B383A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82" b="4412"/>
          <a:stretch/>
        </p:blipFill>
        <p:spPr>
          <a:xfrm>
            <a:off x="-19527" y="0"/>
            <a:ext cx="3918288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4223980" y="368379"/>
            <a:ext cx="688288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Optimization Comparison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1796950" y="6586180"/>
            <a:ext cx="2777490" cy="8150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500" b="0" i="0" dirty="0">
                <a:solidFill>
                  <a:srgbClr val="DADADA"/>
                </a:solidFill>
                <a:effectLst/>
              </a:rPr>
              <a:t>Initial Log-Loss with zero weights: 0.693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500" b="0" i="0" dirty="0">
                <a:solidFill>
                  <a:srgbClr val="DADADA"/>
                </a:solidFill>
                <a:effectLst/>
              </a:rPr>
              <a:t>Final Log-Loss after Coordinate Descent: 0.289</a:t>
            </a:r>
            <a:endParaRPr lang="en-US" sz="1500" dirty="0"/>
          </a:p>
        </p:txBody>
      </p:sp>
      <p:sp>
        <p:nvSpPr>
          <p:cNvPr id="9" name="Text 5"/>
          <p:cNvSpPr/>
          <p:nvPr/>
        </p:nvSpPr>
        <p:spPr>
          <a:xfrm>
            <a:off x="1796950" y="62389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Coordinate Descent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C14638-87A9-AAA4-521A-263BE9DFA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70" y="1643420"/>
            <a:ext cx="6760686" cy="42695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394355B-405C-60D6-E09A-3DE8B7600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316" y="1643420"/>
            <a:ext cx="6882884" cy="4280818"/>
          </a:xfrm>
          <a:prstGeom prst="rect">
            <a:avLst/>
          </a:prstGeom>
        </p:spPr>
      </p:pic>
      <p:sp>
        <p:nvSpPr>
          <p:cNvPr id="18" name="Text 3">
            <a:extLst>
              <a:ext uri="{FF2B5EF4-FFF2-40B4-BE49-F238E27FC236}">
                <a16:creationId xmlns:a16="http://schemas.microsoft.com/office/drawing/2014/main" id="{1927956F-DBC5-31C9-64B0-F8D91EDDD8F9}"/>
              </a:ext>
            </a:extLst>
          </p:cNvPr>
          <p:cNvSpPr/>
          <p:nvPr/>
        </p:nvSpPr>
        <p:spPr>
          <a:xfrm>
            <a:off x="9262055" y="6490261"/>
            <a:ext cx="4847813" cy="1275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500" b="0" i="0" dirty="0">
                <a:solidFill>
                  <a:srgbClr val="DADADA"/>
                </a:solidFill>
                <a:effectLst/>
              </a:rPr>
              <a:t>Initial Log-Loss with zero weights: 0.693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500" b="0" i="0" dirty="0">
                <a:solidFill>
                  <a:srgbClr val="DADADA"/>
                </a:solidFill>
                <a:effectLst/>
              </a:rPr>
              <a:t>Final Log-Loss after Coordinate Descent: 0.289</a:t>
            </a:r>
          </a:p>
          <a:p>
            <a:pPr>
              <a:lnSpc>
                <a:spcPct val="150000"/>
              </a:lnSpc>
            </a:pPr>
            <a:r>
              <a:rPr lang="en-US" sz="1500" b="0" i="0" dirty="0">
                <a:solidFill>
                  <a:srgbClr val="DADADA"/>
                </a:solidFill>
                <a:effectLst/>
              </a:rPr>
              <a:t>Final Log-Loss after Gradient Descent: 0.272</a:t>
            </a:r>
          </a:p>
          <a:p>
            <a:pPr marL="0" indent="0" algn="l">
              <a:lnSpc>
                <a:spcPct val="150000"/>
              </a:lnSpc>
              <a:buNone/>
            </a:pPr>
            <a:endParaRPr lang="en-US" sz="1500" b="0" i="0" dirty="0">
              <a:solidFill>
                <a:srgbClr val="DADADA"/>
              </a:solidFill>
              <a:effectLst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sz="1500" dirty="0"/>
          </a:p>
        </p:txBody>
      </p:sp>
      <p:sp>
        <p:nvSpPr>
          <p:cNvPr id="19" name="Text 5">
            <a:extLst>
              <a:ext uri="{FF2B5EF4-FFF2-40B4-BE49-F238E27FC236}">
                <a16:creationId xmlns:a16="http://schemas.microsoft.com/office/drawing/2014/main" id="{ACCE9F07-6A5F-AA33-6130-AF22F52DA5DD}"/>
              </a:ext>
            </a:extLst>
          </p:cNvPr>
          <p:cNvSpPr/>
          <p:nvPr/>
        </p:nvSpPr>
        <p:spPr>
          <a:xfrm>
            <a:off x="9262055" y="614648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Comparison of Optimization Methods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2037993" y="2383274"/>
            <a:ext cx="766774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Limitations and Future Work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521988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2995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Slow Convergence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780002"/>
            <a:ext cx="32958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Coordinate Descent may converge slowly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521988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2995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No Step Size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780002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Coordinate Descent does not have step size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521988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299585"/>
            <a:ext cx="298799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Non-Convex Problems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780002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Coordinate Descent may struggle with non-convex problems</a:t>
            </a:r>
            <a:endParaRPr lang="en-US" sz="1750" dirty="0"/>
          </a:p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187130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010019"/>
            <a:ext cx="10554414" cy="3348157"/>
          </a:xfrm>
          <a:prstGeom prst="roundRect">
            <a:avLst>
              <a:gd name="adj" fmla="val 2986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Shape 4"/>
          <p:cNvSpPr/>
          <p:nvPr/>
        </p:nvSpPr>
        <p:spPr>
          <a:xfrm>
            <a:off x="2045613" y="3017639"/>
            <a:ext cx="10539174" cy="134790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2267783" y="3158490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Effectiveness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3299341"/>
            <a:ext cx="482143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CD is effective for high-dimensional datasets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45613" y="4365546"/>
            <a:ext cx="10539174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2267783" y="4506397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Limitations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4506397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Slower convergence and no step size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45613" y="5358051"/>
            <a:ext cx="10539174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2267783" y="5498902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Future Research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5431751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Focus on enhancing convergence properties and adaptive step size strategies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372</Words>
  <Application>Microsoft Office PowerPoint</Application>
  <PresentationFormat>Custom</PresentationFormat>
  <Paragraphs>83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Epilogue</vt:lpstr>
      <vt:lpstr>Fraunces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Muhammad Adeel</cp:lastModifiedBy>
  <cp:revision>2</cp:revision>
  <dcterms:created xsi:type="dcterms:W3CDTF">2024-05-16T21:04:04Z</dcterms:created>
  <dcterms:modified xsi:type="dcterms:W3CDTF">2024-05-21T10:28:12Z</dcterms:modified>
</cp:coreProperties>
</file>