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0" r:id="rId5"/>
  </p:sldMasterIdLst>
  <p:notesMasterIdLst>
    <p:notesMasterId r:id="rId41"/>
  </p:notesMasterIdLst>
  <p:handoutMasterIdLst>
    <p:handoutMasterId r:id="rId42"/>
  </p:handoutMasterIdLst>
  <p:sldIdLst>
    <p:sldId id="292" r:id="rId6"/>
    <p:sldId id="321" r:id="rId7"/>
    <p:sldId id="322" r:id="rId8"/>
    <p:sldId id="297" r:id="rId9"/>
    <p:sldId id="316" r:id="rId10"/>
    <p:sldId id="327" r:id="rId11"/>
    <p:sldId id="314" r:id="rId12"/>
    <p:sldId id="328" r:id="rId13"/>
    <p:sldId id="315" r:id="rId14"/>
    <p:sldId id="326" r:id="rId15"/>
    <p:sldId id="320" r:id="rId16"/>
    <p:sldId id="317" r:id="rId17"/>
    <p:sldId id="319" r:id="rId18"/>
    <p:sldId id="323" r:id="rId19"/>
    <p:sldId id="325" r:id="rId20"/>
    <p:sldId id="268" r:id="rId21"/>
    <p:sldId id="259" r:id="rId22"/>
    <p:sldId id="298" r:id="rId23"/>
    <p:sldId id="300" r:id="rId24"/>
    <p:sldId id="301" r:id="rId25"/>
    <p:sldId id="303" r:id="rId26"/>
    <p:sldId id="304" r:id="rId27"/>
    <p:sldId id="305" r:id="rId28"/>
    <p:sldId id="306" r:id="rId29"/>
    <p:sldId id="310" r:id="rId30"/>
    <p:sldId id="307" r:id="rId31"/>
    <p:sldId id="309" r:id="rId32"/>
    <p:sldId id="308" r:id="rId33"/>
    <p:sldId id="311" r:id="rId34"/>
    <p:sldId id="277" r:id="rId35"/>
    <p:sldId id="313" r:id="rId36"/>
    <p:sldId id="329" r:id="rId37"/>
    <p:sldId id="330" r:id="rId38"/>
    <p:sldId id="288" r:id="rId39"/>
    <p:sldId id="289"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53E"/>
    <a:srgbClr val="11273F"/>
    <a:srgbClr val="14293C"/>
    <a:srgbClr val="132063"/>
    <a:srgbClr val="143566"/>
    <a:srgbClr val="050829"/>
    <a:srgbClr val="0A054B"/>
    <a:srgbClr val="F25454"/>
    <a:srgbClr val="6666FF"/>
    <a:srgbClr val="289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104" d="100"/>
          <a:sy n="104" d="100"/>
        </p:scale>
        <p:origin x="216" y="25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10/10/2023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10/10/2023</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98a5c86e66_4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98a5c86e66_4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840acf42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840acf42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8729d97241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8729d97241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34</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35</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endParaRPr lang="en-US" noProof="0"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endParaRPr lang="en-US" noProof="0"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endParaRPr lang="en-US" noProof="0"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717934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5200" y="2042533"/>
            <a:ext cx="4468800" cy="2170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15200" y="4262267"/>
            <a:ext cx="4468800" cy="553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544013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4252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6233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231429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994404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300622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13064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761614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962558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446479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4595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endParaRPr lang="en-US" noProof="0"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endParaRPr lang="en-US" noProof="0"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endParaRPr lang="en-US" noProof="0"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69" r:id="rId17"/>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3717424811"/>
      </p:ext>
    </p:extLst>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2616161" y="278697"/>
            <a:ext cx="6104348" cy="2533480"/>
          </a:xfrm>
        </p:spPr>
        <p:txBody>
          <a:bodyPr/>
          <a:lstStyle/>
          <a:p>
            <a:r>
              <a:rPr lang="en-US" dirty="0"/>
              <a:t>Bay Area Real Estate Unveiled: A Data-Backed Perspective</a:t>
            </a:r>
            <a:endParaRPr lang="en-US" sz="4400" dirty="0">
              <a:latin typeface="+mj-lt"/>
            </a:endParaRP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106657" y="16321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1249093" y="1135175"/>
            <a:ext cx="1239016" cy="141746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2" name="Google Shape;103;p27">
            <a:extLst>
              <a:ext uri="{FF2B5EF4-FFF2-40B4-BE49-F238E27FC236}">
                <a16:creationId xmlns:a16="http://schemas.microsoft.com/office/drawing/2014/main" id="{F54BD8E0-7652-64CC-ECAD-86A2AEFE6B85}"/>
              </a:ext>
            </a:extLst>
          </p:cNvPr>
          <p:cNvSpPr/>
          <p:nvPr/>
        </p:nvSpPr>
        <p:spPr>
          <a:xfrm>
            <a:off x="4857500" y="2315099"/>
            <a:ext cx="7334500" cy="4542901"/>
          </a:xfrm>
          <a:custGeom>
            <a:avLst/>
            <a:gdLst/>
            <a:ahLst/>
            <a:cxnLst/>
            <a:rect l="l" t="t" r="r" b="b"/>
            <a:pathLst>
              <a:path w="33224" h="16980" extrusionOk="0">
                <a:moveTo>
                  <a:pt x="16612" y="0"/>
                </a:moveTo>
                <a:lnTo>
                  <a:pt x="0" y="14878"/>
                </a:lnTo>
                <a:lnTo>
                  <a:pt x="1868" y="16979"/>
                </a:lnTo>
                <a:lnTo>
                  <a:pt x="16612" y="3770"/>
                </a:lnTo>
                <a:lnTo>
                  <a:pt x="31322" y="16979"/>
                </a:lnTo>
                <a:lnTo>
                  <a:pt x="33224" y="14878"/>
                </a:lnTo>
                <a:lnTo>
                  <a:pt x="16612" y="0"/>
                </a:ln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04;p27">
            <a:extLst>
              <a:ext uri="{FF2B5EF4-FFF2-40B4-BE49-F238E27FC236}">
                <a16:creationId xmlns:a16="http://schemas.microsoft.com/office/drawing/2014/main" id="{F2692D7E-91ED-7EC7-8AD3-08180DA2A855}"/>
              </a:ext>
            </a:extLst>
          </p:cNvPr>
          <p:cNvSpPr/>
          <p:nvPr/>
        </p:nvSpPr>
        <p:spPr>
          <a:xfrm>
            <a:off x="6258156" y="3429000"/>
            <a:ext cx="721556" cy="1510441"/>
          </a:xfrm>
          <a:prstGeom prst="rect">
            <a:avLst/>
          </a:pr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Google Shape;105;p27">
            <a:extLst>
              <a:ext uri="{FF2B5EF4-FFF2-40B4-BE49-F238E27FC236}">
                <a16:creationId xmlns:a16="http://schemas.microsoft.com/office/drawing/2014/main" id="{C86EB52C-7859-9FB2-EF14-C9D5F4D32ADD}"/>
              </a:ext>
            </a:extLst>
          </p:cNvPr>
          <p:cNvSpPr/>
          <p:nvPr/>
        </p:nvSpPr>
        <p:spPr>
          <a:xfrm>
            <a:off x="6426589" y="4728833"/>
            <a:ext cx="4134164" cy="2129167"/>
          </a:xfrm>
          <a:prstGeom prst="triangle">
            <a:avLst>
              <a:gd name="adj" fmla="val 50411"/>
            </a:avLst>
          </a:pr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4" name="Picture Placeholder 13">
            <a:extLst>
              <a:ext uri="{FF2B5EF4-FFF2-40B4-BE49-F238E27FC236}">
                <a16:creationId xmlns:a16="http://schemas.microsoft.com/office/drawing/2014/main" id="{5DE34C37-26A7-2B23-5056-570C4164BE5B}"/>
              </a:ext>
            </a:extLst>
          </p:cNvPr>
          <p:cNvPicPr>
            <a:picLocks noGrp="1" noChangeAspect="1"/>
          </p:cNvPicPr>
          <p:nvPr>
            <p:ph type="pic" sz="quarter" idx="47"/>
          </p:nvPr>
        </p:nvPicPr>
        <p:blipFill>
          <a:blip r:embed="rId5"/>
          <a:srcRect l="25446" r="25446"/>
          <a:stretch>
            <a:fillRect/>
          </a:stretch>
        </p:blipFill>
        <p:spPr>
          <a:xfrm>
            <a:off x="237140" y="2870969"/>
            <a:ext cx="2669027" cy="3025775"/>
          </a:xfrm>
        </p:spPr>
      </p:pic>
      <p:sp>
        <p:nvSpPr>
          <p:cNvPr id="6" name="Text Placeholder 5">
            <a:extLst>
              <a:ext uri="{FF2B5EF4-FFF2-40B4-BE49-F238E27FC236}">
                <a16:creationId xmlns:a16="http://schemas.microsoft.com/office/drawing/2014/main" id="{72AB6A4E-C80E-2BF2-48E1-77E1C134D313}"/>
              </a:ext>
            </a:extLst>
          </p:cNvPr>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26C1-FB19-4B59-B17D-0A18D87C0C83}"/>
              </a:ext>
            </a:extLst>
          </p:cNvPr>
          <p:cNvSpPr>
            <a:spLocks noGrp="1"/>
          </p:cNvSpPr>
          <p:nvPr>
            <p:ph type="title"/>
          </p:nvPr>
        </p:nvSpPr>
        <p:spPr>
          <a:xfrm>
            <a:off x="5342253" y="4343400"/>
            <a:ext cx="7168639" cy="1498600"/>
          </a:xfrm>
        </p:spPr>
        <p:txBody>
          <a:bodyPr/>
          <a:lstStyle/>
          <a:p>
            <a:r>
              <a:rPr lang="en-US" sz="6000" dirty="0"/>
              <a:t>How was our data looks like?</a:t>
            </a:r>
          </a:p>
        </p:txBody>
      </p:sp>
      <p:sp>
        <p:nvSpPr>
          <p:cNvPr id="4" name="Slide Number Placeholder 3">
            <a:extLst>
              <a:ext uri="{FF2B5EF4-FFF2-40B4-BE49-F238E27FC236}">
                <a16:creationId xmlns:a16="http://schemas.microsoft.com/office/drawing/2014/main" id="{91D15AB8-BEB3-4788-8A00-AC68D1CB440D}"/>
              </a:ext>
            </a:extLst>
          </p:cNvPr>
          <p:cNvSpPr>
            <a:spLocks noGrp="1"/>
          </p:cNvSpPr>
          <p:nvPr>
            <p:ph type="sldNum" sz="quarter" idx="29"/>
          </p:nvPr>
        </p:nvSpPr>
        <p:spPr/>
        <p:txBody>
          <a:bodyPr/>
          <a:lstStyle/>
          <a:p>
            <a:fld id="{47FEACEE-25B4-4A2D-B147-27296E36371D}" type="slidenum">
              <a:rPr lang="en-US" altLang="zh-CN" noProof="0" smtClean="0"/>
              <a:pPr/>
              <a:t>10</a:t>
            </a:fld>
            <a:endParaRPr lang="en-US" altLang="zh-CN" noProof="0" dirty="0"/>
          </a:p>
        </p:txBody>
      </p:sp>
    </p:spTree>
    <p:extLst>
      <p:ext uri="{BB962C8B-B14F-4D97-AF65-F5344CB8AC3E}">
        <p14:creationId xmlns:p14="http://schemas.microsoft.com/office/powerpoint/2010/main" val="89269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264C8C-4F76-404B-8192-8F8342BD7E78}"/>
              </a:ext>
            </a:extLst>
          </p:cNvPr>
          <p:cNvSpPr>
            <a:spLocks noGrp="1"/>
          </p:cNvSpPr>
          <p:nvPr>
            <p:ph type="sldNum" sz="quarter" idx="29"/>
          </p:nvPr>
        </p:nvSpPr>
        <p:spPr/>
        <p:txBody>
          <a:bodyPr/>
          <a:lstStyle/>
          <a:p>
            <a:fld id="{47FEACEE-25B4-4A2D-B147-27296E36371D}" type="slidenum">
              <a:rPr lang="en-US" altLang="zh-CN" noProof="0" smtClean="0"/>
              <a:pPr/>
              <a:t>11</a:t>
            </a:fld>
            <a:endParaRPr lang="en-US" altLang="zh-CN" noProof="0" dirty="0"/>
          </a:p>
        </p:txBody>
      </p:sp>
      <p:sp>
        <p:nvSpPr>
          <p:cNvPr id="7" name="Title 4">
            <a:extLst>
              <a:ext uri="{FF2B5EF4-FFF2-40B4-BE49-F238E27FC236}">
                <a16:creationId xmlns:a16="http://schemas.microsoft.com/office/drawing/2014/main" id="{2CEBAEDE-5555-4F2D-B0F0-E093D70D65B4}"/>
              </a:ext>
            </a:extLst>
          </p:cNvPr>
          <p:cNvSpPr txBox="1">
            <a:spLocks/>
          </p:cNvSpPr>
          <p:nvPr/>
        </p:nvSpPr>
        <p:spPr>
          <a:xfrm>
            <a:off x="7472392" y="83500"/>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6000" dirty="0">
                <a:ln w="25400">
                  <a:solidFill>
                    <a:schemeClr val="bg1"/>
                  </a:solidFill>
                </a:ln>
              </a:rPr>
              <a:t>Data </a:t>
            </a:r>
          </a:p>
        </p:txBody>
      </p:sp>
      <p:pic>
        <p:nvPicPr>
          <p:cNvPr id="8" name="Picture 7">
            <a:extLst>
              <a:ext uri="{FF2B5EF4-FFF2-40B4-BE49-F238E27FC236}">
                <a16:creationId xmlns:a16="http://schemas.microsoft.com/office/drawing/2014/main" id="{F3B7E4CF-87CD-4371-8B72-9660FFACE138}"/>
              </a:ext>
            </a:extLst>
          </p:cNvPr>
          <p:cNvPicPr>
            <a:picLocks noChangeAspect="1"/>
          </p:cNvPicPr>
          <p:nvPr/>
        </p:nvPicPr>
        <p:blipFill>
          <a:blip r:embed="rId2"/>
          <a:stretch>
            <a:fillRect/>
          </a:stretch>
        </p:blipFill>
        <p:spPr>
          <a:xfrm>
            <a:off x="-316862" y="83500"/>
            <a:ext cx="5104763" cy="1232367"/>
          </a:xfrm>
          <a:prstGeom prst="rect">
            <a:avLst/>
          </a:prstGeom>
        </p:spPr>
      </p:pic>
      <p:pic>
        <p:nvPicPr>
          <p:cNvPr id="10" name="Picture 9">
            <a:extLst>
              <a:ext uri="{FF2B5EF4-FFF2-40B4-BE49-F238E27FC236}">
                <a16:creationId xmlns:a16="http://schemas.microsoft.com/office/drawing/2014/main" id="{48CF7B40-36EF-4847-AEC1-131BF97E4422}"/>
              </a:ext>
            </a:extLst>
          </p:cNvPr>
          <p:cNvPicPr>
            <a:picLocks noChangeAspect="1"/>
          </p:cNvPicPr>
          <p:nvPr/>
        </p:nvPicPr>
        <p:blipFill>
          <a:blip r:embed="rId3"/>
          <a:stretch>
            <a:fillRect/>
          </a:stretch>
        </p:blipFill>
        <p:spPr>
          <a:xfrm>
            <a:off x="778154" y="2627320"/>
            <a:ext cx="10154172" cy="3773162"/>
          </a:xfrm>
          <a:prstGeom prst="rect">
            <a:avLst/>
          </a:prstGeom>
        </p:spPr>
      </p:pic>
      <p:sp>
        <p:nvSpPr>
          <p:cNvPr id="13" name="TextBox 12">
            <a:extLst>
              <a:ext uri="{FF2B5EF4-FFF2-40B4-BE49-F238E27FC236}">
                <a16:creationId xmlns:a16="http://schemas.microsoft.com/office/drawing/2014/main" id="{4D645F11-88AE-41E9-A703-C4CF94C24012}"/>
              </a:ext>
            </a:extLst>
          </p:cNvPr>
          <p:cNvSpPr txBox="1"/>
          <p:nvPr/>
        </p:nvSpPr>
        <p:spPr>
          <a:xfrm>
            <a:off x="241301" y="1784057"/>
            <a:ext cx="4546600" cy="584775"/>
          </a:xfrm>
          <a:prstGeom prst="rect">
            <a:avLst/>
          </a:prstGeom>
          <a:noFill/>
        </p:spPr>
        <p:txBody>
          <a:bodyPr wrap="square">
            <a:spAutoFit/>
          </a:bodyPr>
          <a:lstStyle/>
          <a:p>
            <a:r>
              <a:rPr lang="en-US" sz="3200" dirty="0">
                <a:solidFill>
                  <a:srgbClr val="D1D5DB"/>
                </a:solidFill>
                <a:latin typeface="+mj-lt"/>
              </a:rPr>
              <a:t>Where are our data from?</a:t>
            </a:r>
            <a:endParaRPr lang="en-US" sz="3200" dirty="0">
              <a:latin typeface="+mj-lt"/>
            </a:endParaRPr>
          </a:p>
        </p:txBody>
      </p:sp>
      <p:sp>
        <p:nvSpPr>
          <p:cNvPr id="14" name="TextBox 13">
            <a:extLst>
              <a:ext uri="{FF2B5EF4-FFF2-40B4-BE49-F238E27FC236}">
                <a16:creationId xmlns:a16="http://schemas.microsoft.com/office/drawing/2014/main" id="{68D95CB7-3BCF-403A-962E-D3D1A4A6B7B3}"/>
              </a:ext>
            </a:extLst>
          </p:cNvPr>
          <p:cNvSpPr txBox="1"/>
          <p:nvPr/>
        </p:nvSpPr>
        <p:spPr>
          <a:xfrm>
            <a:off x="5486400" y="1435100"/>
            <a:ext cx="6608792" cy="1077218"/>
          </a:xfrm>
          <a:prstGeom prst="rect">
            <a:avLst/>
          </a:prstGeom>
          <a:noFill/>
        </p:spPr>
        <p:txBody>
          <a:bodyPr wrap="square">
            <a:spAutoFit/>
          </a:bodyPr>
          <a:lstStyle/>
          <a:p>
            <a:r>
              <a:rPr lang="en-US" sz="3200" dirty="0">
                <a:solidFill>
                  <a:srgbClr val="D1D5DB"/>
                </a:solidFill>
                <a:latin typeface="+mj-lt"/>
              </a:rPr>
              <a:t>Total 19 cities ( Entire Bay area except San Francisco)</a:t>
            </a:r>
            <a:endParaRPr lang="en-US" sz="3200" dirty="0">
              <a:latin typeface="+mj-lt"/>
            </a:endParaRPr>
          </a:p>
        </p:txBody>
      </p:sp>
    </p:spTree>
    <p:extLst>
      <p:ext uri="{BB962C8B-B14F-4D97-AF65-F5344CB8AC3E}">
        <p14:creationId xmlns:p14="http://schemas.microsoft.com/office/powerpoint/2010/main" val="206621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06DED-D4C8-4F08-977D-CFEDE11EDFB4}"/>
              </a:ext>
            </a:extLst>
          </p:cNvPr>
          <p:cNvSpPr>
            <a:spLocks noGrp="1"/>
          </p:cNvSpPr>
          <p:nvPr>
            <p:ph type="sldNum" sz="quarter" idx="29"/>
          </p:nvPr>
        </p:nvSpPr>
        <p:spPr/>
        <p:txBody>
          <a:bodyPr/>
          <a:lstStyle/>
          <a:p>
            <a:fld id="{47FEACEE-25B4-4A2D-B147-27296E36371D}" type="slidenum">
              <a:rPr lang="en-US" altLang="zh-CN" noProof="0" smtClean="0"/>
              <a:pPr/>
              <a:t>12</a:t>
            </a:fld>
            <a:endParaRPr lang="en-US" altLang="zh-CN" noProof="0" dirty="0"/>
          </a:p>
        </p:txBody>
      </p:sp>
      <p:pic>
        <p:nvPicPr>
          <p:cNvPr id="8" name="Picture 7">
            <a:extLst>
              <a:ext uri="{FF2B5EF4-FFF2-40B4-BE49-F238E27FC236}">
                <a16:creationId xmlns:a16="http://schemas.microsoft.com/office/drawing/2014/main" id="{1E0B8C27-B32A-4DF8-9A8C-8614AA44C738}"/>
              </a:ext>
            </a:extLst>
          </p:cNvPr>
          <p:cNvPicPr>
            <a:picLocks noChangeAspect="1"/>
          </p:cNvPicPr>
          <p:nvPr/>
        </p:nvPicPr>
        <p:blipFill>
          <a:blip r:embed="rId2"/>
          <a:stretch>
            <a:fillRect/>
          </a:stretch>
        </p:blipFill>
        <p:spPr>
          <a:xfrm>
            <a:off x="-423254" y="73175"/>
            <a:ext cx="6240394" cy="1506526"/>
          </a:xfrm>
          <a:prstGeom prst="rect">
            <a:avLst/>
          </a:prstGeom>
        </p:spPr>
      </p:pic>
      <p:sp>
        <p:nvSpPr>
          <p:cNvPr id="11" name="Title 4">
            <a:extLst>
              <a:ext uri="{FF2B5EF4-FFF2-40B4-BE49-F238E27FC236}">
                <a16:creationId xmlns:a16="http://schemas.microsoft.com/office/drawing/2014/main" id="{7DECEA92-B398-4C5A-BBCF-69D2C8E07A18}"/>
              </a:ext>
            </a:extLst>
          </p:cNvPr>
          <p:cNvSpPr txBox="1">
            <a:spLocks/>
          </p:cNvSpPr>
          <p:nvPr/>
        </p:nvSpPr>
        <p:spPr>
          <a:xfrm>
            <a:off x="7472392" y="83500"/>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6000" dirty="0">
                <a:ln w="25400">
                  <a:solidFill>
                    <a:schemeClr val="bg1"/>
                  </a:solidFill>
                </a:ln>
              </a:rPr>
              <a:t>Data Source</a:t>
            </a:r>
          </a:p>
        </p:txBody>
      </p:sp>
      <p:sp>
        <p:nvSpPr>
          <p:cNvPr id="12" name="TextBox 11">
            <a:extLst>
              <a:ext uri="{FF2B5EF4-FFF2-40B4-BE49-F238E27FC236}">
                <a16:creationId xmlns:a16="http://schemas.microsoft.com/office/drawing/2014/main" id="{C9CF1846-2A81-4114-999C-CAA0D61E07C6}"/>
              </a:ext>
            </a:extLst>
          </p:cNvPr>
          <p:cNvSpPr txBox="1"/>
          <p:nvPr/>
        </p:nvSpPr>
        <p:spPr>
          <a:xfrm>
            <a:off x="3674623" y="1823282"/>
            <a:ext cx="9221820" cy="1077218"/>
          </a:xfrm>
          <a:prstGeom prst="rect">
            <a:avLst/>
          </a:prstGeom>
          <a:noFill/>
        </p:spPr>
        <p:txBody>
          <a:bodyPr wrap="square">
            <a:spAutoFit/>
          </a:bodyPr>
          <a:lstStyle/>
          <a:p>
            <a:r>
              <a:rPr lang="en-US" sz="3200" b="0" i="0" dirty="0">
                <a:solidFill>
                  <a:srgbClr val="D1D5DB"/>
                </a:solidFill>
                <a:effectLst/>
                <a:latin typeface="+mj-lt"/>
              </a:rPr>
              <a:t>We scrapped Sales and Rental properties using beautiful soup library </a:t>
            </a:r>
            <a:endParaRPr lang="en-US" sz="3200" dirty="0">
              <a:latin typeface="+mj-lt"/>
            </a:endParaRPr>
          </a:p>
        </p:txBody>
      </p:sp>
      <p:graphicFrame>
        <p:nvGraphicFramePr>
          <p:cNvPr id="13" name="Table 13">
            <a:extLst>
              <a:ext uri="{FF2B5EF4-FFF2-40B4-BE49-F238E27FC236}">
                <a16:creationId xmlns:a16="http://schemas.microsoft.com/office/drawing/2014/main" id="{226EC58D-FEF1-40C6-B4CA-00AE3C0117CA}"/>
              </a:ext>
            </a:extLst>
          </p:cNvPr>
          <p:cNvGraphicFramePr>
            <a:graphicFrameLocks noGrp="1"/>
          </p:cNvGraphicFramePr>
          <p:nvPr>
            <p:extLst>
              <p:ext uri="{D42A27DB-BD31-4B8C-83A1-F6EECF244321}">
                <p14:modId xmlns:p14="http://schemas.microsoft.com/office/powerpoint/2010/main" val="522037370"/>
              </p:ext>
            </p:extLst>
          </p:nvPr>
        </p:nvGraphicFramePr>
        <p:xfrm>
          <a:off x="876300" y="3957501"/>
          <a:ext cx="11093043" cy="1932738"/>
        </p:xfrm>
        <a:graphic>
          <a:graphicData uri="http://schemas.openxmlformats.org/drawingml/2006/table">
            <a:tbl>
              <a:tblPr firstRow="1" bandRow="1">
                <a:tableStyleId>{2D5ABB26-0587-4C30-8999-92F81FD0307C}</a:tableStyleId>
              </a:tblPr>
              <a:tblGrid>
                <a:gridCol w="3651201">
                  <a:extLst>
                    <a:ext uri="{9D8B030D-6E8A-4147-A177-3AD203B41FA5}">
                      <a16:colId xmlns:a16="http://schemas.microsoft.com/office/drawing/2014/main" val="4081200799"/>
                    </a:ext>
                  </a:extLst>
                </a:gridCol>
                <a:gridCol w="3744161">
                  <a:extLst>
                    <a:ext uri="{9D8B030D-6E8A-4147-A177-3AD203B41FA5}">
                      <a16:colId xmlns:a16="http://schemas.microsoft.com/office/drawing/2014/main" val="3018731853"/>
                    </a:ext>
                  </a:extLst>
                </a:gridCol>
                <a:gridCol w="3697681">
                  <a:extLst>
                    <a:ext uri="{9D8B030D-6E8A-4147-A177-3AD203B41FA5}">
                      <a16:colId xmlns:a16="http://schemas.microsoft.com/office/drawing/2014/main" val="1697995199"/>
                    </a:ext>
                  </a:extLst>
                </a:gridCol>
              </a:tblGrid>
              <a:tr h="644246">
                <a:tc>
                  <a:txBody>
                    <a:bodyPr/>
                    <a:lstStyle/>
                    <a:p>
                      <a:pPr algn="ctr"/>
                      <a:r>
                        <a:rPr lang="en-US" sz="2800" dirty="0">
                          <a:ln>
                            <a:solidFill>
                              <a:schemeClr val="bg1"/>
                            </a:solidFill>
                          </a:ln>
                          <a:solidFill>
                            <a:schemeClr val="bg1"/>
                          </a:solidFill>
                          <a:latin typeface="+mj-lt"/>
                        </a:rPr>
                        <a:t>Raw data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tc>
                  <a:txBody>
                    <a:bodyPr/>
                    <a:lstStyle/>
                    <a:p>
                      <a:pPr algn="ctr"/>
                      <a:r>
                        <a:rPr lang="en-US" sz="2800" dirty="0">
                          <a:ln>
                            <a:solidFill>
                              <a:schemeClr val="bg1"/>
                            </a:solidFill>
                          </a:ln>
                          <a:solidFill>
                            <a:schemeClr val="bg1"/>
                          </a:solidFill>
                        </a:rPr>
                        <a:t>Sales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rPr>
                        <a:t>Rental</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677343065"/>
                  </a:ext>
                </a:extLst>
              </a:tr>
              <a:tr h="644246">
                <a:tc>
                  <a:txBody>
                    <a:bodyPr/>
                    <a:lstStyle/>
                    <a:p>
                      <a:pPr algn="ctr"/>
                      <a:r>
                        <a:rPr lang="en-US" sz="2800" dirty="0">
                          <a:ln>
                            <a:solidFill>
                              <a:schemeClr val="bg1"/>
                            </a:solidFill>
                          </a:ln>
                          <a:solidFill>
                            <a:schemeClr val="bg1"/>
                          </a:solidFill>
                        </a:rPr>
                        <a:t># of Rows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latin typeface="+mj-lt"/>
                        </a:rPr>
                        <a:t>2404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tc>
                  <a:txBody>
                    <a:bodyPr/>
                    <a:lstStyle/>
                    <a:p>
                      <a:pPr algn="ctr"/>
                      <a:r>
                        <a:rPr lang="en-US" sz="2800" dirty="0">
                          <a:ln>
                            <a:solidFill>
                              <a:schemeClr val="bg1"/>
                            </a:solidFill>
                          </a:ln>
                          <a:solidFill>
                            <a:schemeClr val="bg1"/>
                          </a:solidFill>
                          <a:latin typeface="+mj-lt"/>
                        </a:rPr>
                        <a:t>1997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331438213"/>
                  </a:ext>
                </a:extLst>
              </a:tr>
              <a:tr h="644246">
                <a:tc>
                  <a:txBody>
                    <a:bodyPr/>
                    <a:lstStyle/>
                    <a:p>
                      <a:pPr algn="ctr"/>
                      <a:r>
                        <a:rPr lang="en-US" sz="2800" dirty="0">
                          <a:ln>
                            <a:solidFill>
                              <a:schemeClr val="bg1"/>
                            </a:solidFill>
                          </a:ln>
                          <a:solidFill>
                            <a:schemeClr val="bg1"/>
                          </a:solidFill>
                        </a:rPr>
                        <a:t># of Columns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latin typeface="+mj-lt"/>
                        </a:rPr>
                        <a:t>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tc>
                  <a:txBody>
                    <a:bodyPr/>
                    <a:lstStyle/>
                    <a:p>
                      <a:pPr algn="ctr"/>
                      <a:r>
                        <a:rPr lang="en-US" sz="2800" dirty="0">
                          <a:ln>
                            <a:solidFill>
                              <a:schemeClr val="bg1"/>
                            </a:solidFill>
                          </a:ln>
                          <a:solidFill>
                            <a:schemeClr val="bg1"/>
                          </a:solidFill>
                          <a:latin typeface="+mj-lt"/>
                        </a:rPr>
                        <a:t>17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758267435"/>
                  </a:ext>
                </a:extLst>
              </a:tr>
            </a:tbl>
          </a:graphicData>
        </a:graphic>
      </p:graphicFrame>
    </p:spTree>
    <p:extLst>
      <p:ext uri="{BB962C8B-B14F-4D97-AF65-F5344CB8AC3E}">
        <p14:creationId xmlns:p14="http://schemas.microsoft.com/office/powerpoint/2010/main" val="175607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06DED-D4C8-4F08-977D-CFEDE11EDFB4}"/>
              </a:ext>
            </a:extLst>
          </p:cNvPr>
          <p:cNvSpPr>
            <a:spLocks noGrp="1"/>
          </p:cNvSpPr>
          <p:nvPr>
            <p:ph type="sldNum" sz="quarter" idx="29"/>
          </p:nvPr>
        </p:nvSpPr>
        <p:spPr/>
        <p:txBody>
          <a:bodyPr/>
          <a:lstStyle/>
          <a:p>
            <a:fld id="{47FEACEE-25B4-4A2D-B147-27296E36371D}" type="slidenum">
              <a:rPr lang="en-US" altLang="zh-CN" noProof="0" smtClean="0"/>
              <a:pPr/>
              <a:t>13</a:t>
            </a:fld>
            <a:endParaRPr lang="en-US" altLang="zh-CN" noProof="0" dirty="0"/>
          </a:p>
        </p:txBody>
      </p:sp>
      <p:pic>
        <p:nvPicPr>
          <p:cNvPr id="8" name="Picture 7">
            <a:extLst>
              <a:ext uri="{FF2B5EF4-FFF2-40B4-BE49-F238E27FC236}">
                <a16:creationId xmlns:a16="http://schemas.microsoft.com/office/drawing/2014/main" id="{1E0B8C27-B32A-4DF8-9A8C-8614AA44C738}"/>
              </a:ext>
            </a:extLst>
          </p:cNvPr>
          <p:cNvPicPr>
            <a:picLocks noChangeAspect="1"/>
          </p:cNvPicPr>
          <p:nvPr/>
        </p:nvPicPr>
        <p:blipFill>
          <a:blip r:embed="rId2"/>
          <a:stretch>
            <a:fillRect/>
          </a:stretch>
        </p:blipFill>
        <p:spPr>
          <a:xfrm>
            <a:off x="-423254" y="73175"/>
            <a:ext cx="6240394" cy="1506526"/>
          </a:xfrm>
          <a:prstGeom prst="rect">
            <a:avLst/>
          </a:prstGeom>
        </p:spPr>
      </p:pic>
      <p:sp>
        <p:nvSpPr>
          <p:cNvPr id="11" name="Title 4">
            <a:extLst>
              <a:ext uri="{FF2B5EF4-FFF2-40B4-BE49-F238E27FC236}">
                <a16:creationId xmlns:a16="http://schemas.microsoft.com/office/drawing/2014/main" id="{7DECEA92-B398-4C5A-BBCF-69D2C8E07A18}"/>
              </a:ext>
            </a:extLst>
          </p:cNvPr>
          <p:cNvSpPr txBox="1">
            <a:spLocks/>
          </p:cNvSpPr>
          <p:nvPr/>
        </p:nvSpPr>
        <p:spPr>
          <a:xfrm>
            <a:off x="7472392" y="83500"/>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6000" dirty="0">
                <a:ln w="25400">
                  <a:solidFill>
                    <a:schemeClr val="bg1"/>
                  </a:solidFill>
                </a:ln>
              </a:rPr>
              <a:t>Data Source</a:t>
            </a:r>
          </a:p>
        </p:txBody>
      </p:sp>
      <p:sp>
        <p:nvSpPr>
          <p:cNvPr id="12" name="TextBox 11">
            <a:extLst>
              <a:ext uri="{FF2B5EF4-FFF2-40B4-BE49-F238E27FC236}">
                <a16:creationId xmlns:a16="http://schemas.microsoft.com/office/drawing/2014/main" id="{C9CF1846-2A81-4114-999C-CAA0D61E07C6}"/>
              </a:ext>
            </a:extLst>
          </p:cNvPr>
          <p:cNvSpPr txBox="1"/>
          <p:nvPr/>
        </p:nvSpPr>
        <p:spPr>
          <a:xfrm>
            <a:off x="3886422" y="2214703"/>
            <a:ext cx="7537043" cy="1077218"/>
          </a:xfrm>
          <a:prstGeom prst="rect">
            <a:avLst/>
          </a:prstGeom>
          <a:noFill/>
        </p:spPr>
        <p:txBody>
          <a:bodyPr wrap="square">
            <a:spAutoFit/>
          </a:bodyPr>
          <a:lstStyle/>
          <a:p>
            <a:r>
              <a:rPr lang="en-US" sz="3200" b="0" i="0" dirty="0">
                <a:solidFill>
                  <a:srgbClr val="D1D5DB"/>
                </a:solidFill>
                <a:effectLst/>
                <a:latin typeface="+mj-lt"/>
              </a:rPr>
              <a:t>After cleaning the data our final data-source had the following size</a:t>
            </a:r>
            <a:endParaRPr lang="en-US" sz="3200" dirty="0">
              <a:latin typeface="+mj-lt"/>
            </a:endParaRPr>
          </a:p>
        </p:txBody>
      </p:sp>
      <p:graphicFrame>
        <p:nvGraphicFramePr>
          <p:cNvPr id="13" name="Table 13">
            <a:extLst>
              <a:ext uri="{FF2B5EF4-FFF2-40B4-BE49-F238E27FC236}">
                <a16:creationId xmlns:a16="http://schemas.microsoft.com/office/drawing/2014/main" id="{226EC58D-FEF1-40C6-B4CA-00AE3C0117CA}"/>
              </a:ext>
            </a:extLst>
          </p:cNvPr>
          <p:cNvGraphicFramePr>
            <a:graphicFrameLocks noGrp="1"/>
          </p:cNvGraphicFramePr>
          <p:nvPr>
            <p:extLst>
              <p:ext uri="{D42A27DB-BD31-4B8C-83A1-F6EECF244321}">
                <p14:modId xmlns:p14="http://schemas.microsoft.com/office/powerpoint/2010/main" val="3697548132"/>
              </p:ext>
            </p:extLst>
          </p:nvPr>
        </p:nvGraphicFramePr>
        <p:xfrm>
          <a:off x="901700" y="4069042"/>
          <a:ext cx="11093043" cy="1932738"/>
        </p:xfrm>
        <a:graphic>
          <a:graphicData uri="http://schemas.openxmlformats.org/drawingml/2006/table">
            <a:tbl>
              <a:tblPr firstRow="1" bandRow="1">
                <a:tableStyleId>{2D5ABB26-0587-4C30-8999-92F81FD0307C}</a:tableStyleId>
              </a:tblPr>
              <a:tblGrid>
                <a:gridCol w="3651201">
                  <a:extLst>
                    <a:ext uri="{9D8B030D-6E8A-4147-A177-3AD203B41FA5}">
                      <a16:colId xmlns:a16="http://schemas.microsoft.com/office/drawing/2014/main" val="4081200799"/>
                    </a:ext>
                  </a:extLst>
                </a:gridCol>
                <a:gridCol w="3744161">
                  <a:extLst>
                    <a:ext uri="{9D8B030D-6E8A-4147-A177-3AD203B41FA5}">
                      <a16:colId xmlns:a16="http://schemas.microsoft.com/office/drawing/2014/main" val="3018731853"/>
                    </a:ext>
                  </a:extLst>
                </a:gridCol>
                <a:gridCol w="3697681">
                  <a:extLst>
                    <a:ext uri="{9D8B030D-6E8A-4147-A177-3AD203B41FA5}">
                      <a16:colId xmlns:a16="http://schemas.microsoft.com/office/drawing/2014/main" val="1697995199"/>
                    </a:ext>
                  </a:extLst>
                </a:gridCol>
              </a:tblGrid>
              <a:tr h="644246">
                <a:tc>
                  <a:txBody>
                    <a:bodyPr/>
                    <a:lstStyle/>
                    <a:p>
                      <a:pPr algn="ctr"/>
                      <a:r>
                        <a:rPr lang="en-US" sz="2800" dirty="0">
                          <a:ln>
                            <a:solidFill>
                              <a:schemeClr val="bg1"/>
                            </a:solidFill>
                          </a:ln>
                          <a:solidFill>
                            <a:schemeClr val="bg1"/>
                          </a:solidFill>
                          <a:latin typeface="+mj-lt"/>
                        </a:rPr>
                        <a:t>Cleaned Data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tc>
                  <a:txBody>
                    <a:bodyPr/>
                    <a:lstStyle/>
                    <a:p>
                      <a:pPr algn="ctr"/>
                      <a:r>
                        <a:rPr lang="en-US" sz="2800" dirty="0">
                          <a:ln>
                            <a:solidFill>
                              <a:schemeClr val="bg1"/>
                            </a:solidFill>
                          </a:ln>
                          <a:solidFill>
                            <a:schemeClr val="bg1"/>
                          </a:solidFill>
                        </a:rPr>
                        <a:t>Sales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rPr>
                        <a:t>Rental</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677343065"/>
                  </a:ext>
                </a:extLst>
              </a:tr>
              <a:tr h="644246">
                <a:tc>
                  <a:txBody>
                    <a:bodyPr/>
                    <a:lstStyle/>
                    <a:p>
                      <a:pPr algn="ctr"/>
                      <a:r>
                        <a:rPr lang="en-US" sz="2800" dirty="0">
                          <a:ln>
                            <a:solidFill>
                              <a:schemeClr val="bg1"/>
                            </a:solidFill>
                          </a:ln>
                          <a:solidFill>
                            <a:schemeClr val="bg1"/>
                          </a:solidFill>
                        </a:rPr>
                        <a:t># of Rows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rPr>
                        <a:t>1937</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tc>
                  <a:txBody>
                    <a:bodyPr/>
                    <a:lstStyle/>
                    <a:p>
                      <a:pPr algn="ctr"/>
                      <a:r>
                        <a:rPr lang="en-US" sz="2800" dirty="0">
                          <a:ln>
                            <a:solidFill>
                              <a:schemeClr val="bg1"/>
                            </a:solidFill>
                          </a:ln>
                          <a:solidFill>
                            <a:schemeClr val="bg1"/>
                          </a:solidFill>
                        </a:rPr>
                        <a:t>1289</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331438213"/>
                  </a:ext>
                </a:extLst>
              </a:tr>
              <a:tr h="644246">
                <a:tc>
                  <a:txBody>
                    <a:bodyPr/>
                    <a:lstStyle/>
                    <a:p>
                      <a:pPr algn="ctr"/>
                      <a:r>
                        <a:rPr lang="en-US" sz="2800" dirty="0">
                          <a:ln>
                            <a:solidFill>
                              <a:schemeClr val="bg1"/>
                            </a:solidFill>
                          </a:ln>
                          <a:solidFill>
                            <a:schemeClr val="bg1"/>
                          </a:solidFill>
                        </a:rPr>
                        <a:t># of Columns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rPr>
                        <a:t>11</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tc>
                  <a:txBody>
                    <a:bodyPr/>
                    <a:lstStyle/>
                    <a:p>
                      <a:pPr algn="ctr"/>
                      <a:r>
                        <a:rPr lang="en-US" sz="2800" dirty="0">
                          <a:ln>
                            <a:solidFill>
                              <a:schemeClr val="bg1"/>
                            </a:solidFill>
                          </a:ln>
                          <a:solidFill>
                            <a:schemeClr val="bg1"/>
                          </a:solidFill>
                        </a:rPr>
                        <a:t>8</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758267435"/>
                  </a:ext>
                </a:extLst>
              </a:tr>
            </a:tbl>
          </a:graphicData>
        </a:graphic>
      </p:graphicFrame>
    </p:spTree>
    <p:extLst>
      <p:ext uri="{BB962C8B-B14F-4D97-AF65-F5344CB8AC3E}">
        <p14:creationId xmlns:p14="http://schemas.microsoft.com/office/powerpoint/2010/main" val="400576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06DED-D4C8-4F08-977D-CFEDE11EDFB4}"/>
              </a:ext>
            </a:extLst>
          </p:cNvPr>
          <p:cNvSpPr>
            <a:spLocks noGrp="1"/>
          </p:cNvSpPr>
          <p:nvPr>
            <p:ph type="sldNum" sz="quarter" idx="29"/>
          </p:nvPr>
        </p:nvSpPr>
        <p:spPr/>
        <p:txBody>
          <a:bodyPr/>
          <a:lstStyle/>
          <a:p>
            <a:fld id="{47FEACEE-25B4-4A2D-B147-27296E36371D}" type="slidenum">
              <a:rPr lang="en-US" altLang="zh-CN" noProof="0" smtClean="0"/>
              <a:pPr/>
              <a:t>14</a:t>
            </a:fld>
            <a:endParaRPr lang="en-US" altLang="zh-CN" noProof="0" dirty="0"/>
          </a:p>
        </p:txBody>
      </p:sp>
      <p:pic>
        <p:nvPicPr>
          <p:cNvPr id="8" name="Picture 7">
            <a:extLst>
              <a:ext uri="{FF2B5EF4-FFF2-40B4-BE49-F238E27FC236}">
                <a16:creationId xmlns:a16="http://schemas.microsoft.com/office/drawing/2014/main" id="{1E0B8C27-B32A-4DF8-9A8C-8614AA44C738}"/>
              </a:ext>
            </a:extLst>
          </p:cNvPr>
          <p:cNvPicPr>
            <a:picLocks noChangeAspect="1"/>
          </p:cNvPicPr>
          <p:nvPr/>
        </p:nvPicPr>
        <p:blipFill>
          <a:blip r:embed="rId2"/>
          <a:stretch>
            <a:fillRect/>
          </a:stretch>
        </p:blipFill>
        <p:spPr>
          <a:xfrm>
            <a:off x="-131154" y="254788"/>
            <a:ext cx="4982554" cy="1202864"/>
          </a:xfrm>
          <a:prstGeom prst="rect">
            <a:avLst/>
          </a:prstGeom>
        </p:spPr>
      </p:pic>
      <p:sp>
        <p:nvSpPr>
          <p:cNvPr id="11" name="Title 4">
            <a:extLst>
              <a:ext uri="{FF2B5EF4-FFF2-40B4-BE49-F238E27FC236}">
                <a16:creationId xmlns:a16="http://schemas.microsoft.com/office/drawing/2014/main" id="{7DECEA92-B398-4C5A-BBCF-69D2C8E07A18}"/>
              </a:ext>
            </a:extLst>
          </p:cNvPr>
          <p:cNvSpPr txBox="1">
            <a:spLocks/>
          </p:cNvSpPr>
          <p:nvPr/>
        </p:nvSpPr>
        <p:spPr>
          <a:xfrm>
            <a:off x="7472392" y="83500"/>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6000" dirty="0">
                <a:ln w="25400">
                  <a:solidFill>
                    <a:schemeClr val="bg1"/>
                  </a:solidFill>
                </a:ln>
              </a:rPr>
              <a:t>Data</a:t>
            </a:r>
          </a:p>
        </p:txBody>
      </p:sp>
      <p:sp>
        <p:nvSpPr>
          <p:cNvPr id="12" name="TextBox 11">
            <a:extLst>
              <a:ext uri="{FF2B5EF4-FFF2-40B4-BE49-F238E27FC236}">
                <a16:creationId xmlns:a16="http://schemas.microsoft.com/office/drawing/2014/main" id="{C9CF1846-2A81-4114-999C-CAA0D61E07C6}"/>
              </a:ext>
            </a:extLst>
          </p:cNvPr>
          <p:cNvSpPr txBox="1"/>
          <p:nvPr/>
        </p:nvSpPr>
        <p:spPr>
          <a:xfrm>
            <a:off x="1682565" y="1862986"/>
            <a:ext cx="9740900" cy="646331"/>
          </a:xfrm>
          <a:prstGeom prst="rect">
            <a:avLst/>
          </a:prstGeom>
          <a:noFill/>
        </p:spPr>
        <p:txBody>
          <a:bodyPr wrap="square">
            <a:spAutoFit/>
          </a:bodyPr>
          <a:lstStyle/>
          <a:p>
            <a:r>
              <a:rPr lang="en-US" sz="3600" b="1" dirty="0">
                <a:solidFill>
                  <a:schemeClr val="bg1"/>
                </a:solidFill>
                <a:latin typeface="+mj-lt"/>
              </a:rPr>
              <a:t>What Sales &amp; Rental data have common ?</a:t>
            </a:r>
          </a:p>
        </p:txBody>
      </p:sp>
      <p:graphicFrame>
        <p:nvGraphicFramePr>
          <p:cNvPr id="13" name="Table 13">
            <a:extLst>
              <a:ext uri="{FF2B5EF4-FFF2-40B4-BE49-F238E27FC236}">
                <a16:creationId xmlns:a16="http://schemas.microsoft.com/office/drawing/2014/main" id="{226EC58D-FEF1-40C6-B4CA-00AE3C0117CA}"/>
              </a:ext>
            </a:extLst>
          </p:cNvPr>
          <p:cNvGraphicFramePr>
            <a:graphicFrameLocks noGrp="1"/>
          </p:cNvGraphicFramePr>
          <p:nvPr/>
        </p:nvGraphicFramePr>
        <p:xfrm>
          <a:off x="4356559" y="2982400"/>
          <a:ext cx="2742281" cy="3712454"/>
        </p:xfrm>
        <a:graphic>
          <a:graphicData uri="http://schemas.openxmlformats.org/drawingml/2006/table">
            <a:tbl>
              <a:tblPr firstRow="1" bandRow="1">
                <a:tableStyleId>{72833802-FEF1-4C79-8D5D-14CF1EAF98D9}</a:tableStyleId>
              </a:tblPr>
              <a:tblGrid>
                <a:gridCol w="2742281">
                  <a:extLst>
                    <a:ext uri="{9D8B030D-6E8A-4147-A177-3AD203B41FA5}">
                      <a16:colId xmlns:a16="http://schemas.microsoft.com/office/drawing/2014/main" val="4081200799"/>
                    </a:ext>
                  </a:extLst>
                </a:gridCol>
              </a:tblGrid>
              <a:tr h="603494">
                <a:tc>
                  <a:txBody>
                    <a:bodyPr/>
                    <a:lstStyle/>
                    <a:p>
                      <a:pPr algn="ctr"/>
                      <a:r>
                        <a:rPr lang="en-US" sz="2800" dirty="0">
                          <a:ln>
                            <a:solidFill>
                              <a:schemeClr val="bg1"/>
                            </a:solidFill>
                          </a:ln>
                          <a:solidFill>
                            <a:schemeClr val="bg1"/>
                          </a:solidFill>
                        </a:rPr>
                        <a:t>Column</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1677343065"/>
                  </a:ext>
                </a:extLst>
              </a:tr>
              <a:tr h="456760">
                <a:tc>
                  <a:txBody>
                    <a:bodyPr/>
                    <a:lstStyle/>
                    <a:p>
                      <a:pPr algn="ctr"/>
                      <a:r>
                        <a:rPr lang="en-US" sz="2800" dirty="0">
                          <a:ln>
                            <a:solidFill>
                              <a:schemeClr val="bg1"/>
                            </a:solidFill>
                          </a:ln>
                          <a:solidFill>
                            <a:schemeClr val="bg1"/>
                          </a:solidFill>
                          <a:latin typeface="+mj-lt"/>
                        </a:rPr>
                        <a:t>Price</a:t>
                      </a:r>
                    </a:p>
                  </a:txBody>
                  <a:tcPr/>
                </a:tc>
                <a:extLst>
                  <a:ext uri="{0D108BD9-81ED-4DB2-BD59-A6C34878D82A}">
                    <a16:rowId xmlns:a16="http://schemas.microsoft.com/office/drawing/2014/main" val="616249161"/>
                  </a:ext>
                </a:extLst>
              </a:tr>
              <a:tr h="456760">
                <a:tc>
                  <a:txBody>
                    <a:bodyPr/>
                    <a:lstStyle/>
                    <a:p>
                      <a:pPr algn="ctr"/>
                      <a:r>
                        <a:rPr lang="en-US" sz="2800" dirty="0">
                          <a:ln>
                            <a:solidFill>
                              <a:schemeClr val="bg1"/>
                            </a:solidFill>
                          </a:ln>
                          <a:solidFill>
                            <a:schemeClr val="bg1"/>
                          </a:solidFill>
                          <a:latin typeface="+mj-lt"/>
                        </a:rPr>
                        <a:t>Beds</a:t>
                      </a:r>
                    </a:p>
                  </a:txBody>
                  <a:tcPr/>
                </a:tc>
                <a:extLst>
                  <a:ext uri="{0D108BD9-81ED-4DB2-BD59-A6C34878D82A}">
                    <a16:rowId xmlns:a16="http://schemas.microsoft.com/office/drawing/2014/main" val="4287913610"/>
                  </a:ext>
                </a:extLst>
              </a:tr>
              <a:tr h="456760">
                <a:tc>
                  <a:txBody>
                    <a:bodyPr/>
                    <a:lstStyle/>
                    <a:p>
                      <a:pPr algn="ctr"/>
                      <a:r>
                        <a:rPr lang="en-US" sz="2800" dirty="0">
                          <a:ln>
                            <a:solidFill>
                              <a:schemeClr val="bg1"/>
                            </a:solidFill>
                          </a:ln>
                          <a:solidFill>
                            <a:schemeClr val="bg1"/>
                          </a:solidFill>
                          <a:latin typeface="+mj-lt"/>
                        </a:rPr>
                        <a:t>Baths</a:t>
                      </a:r>
                    </a:p>
                  </a:txBody>
                  <a:tcPr/>
                </a:tc>
                <a:extLst>
                  <a:ext uri="{0D108BD9-81ED-4DB2-BD59-A6C34878D82A}">
                    <a16:rowId xmlns:a16="http://schemas.microsoft.com/office/drawing/2014/main" val="4234031249"/>
                  </a:ext>
                </a:extLst>
              </a:tr>
              <a:tr h="456760">
                <a:tc>
                  <a:txBody>
                    <a:bodyPr/>
                    <a:lstStyle/>
                    <a:p>
                      <a:pPr algn="ctr"/>
                      <a:r>
                        <a:rPr lang="en-US" sz="2800" dirty="0" err="1">
                          <a:ln>
                            <a:solidFill>
                              <a:schemeClr val="bg1"/>
                            </a:solidFill>
                          </a:ln>
                          <a:solidFill>
                            <a:schemeClr val="bg1"/>
                          </a:solidFill>
                          <a:latin typeface="+mj-lt"/>
                        </a:rPr>
                        <a:t>Area_Sqft</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2025994729"/>
                  </a:ext>
                </a:extLst>
              </a:tr>
              <a:tr h="456760">
                <a:tc>
                  <a:txBody>
                    <a:bodyPr/>
                    <a:lstStyle/>
                    <a:p>
                      <a:pPr algn="ctr"/>
                      <a:r>
                        <a:rPr lang="en-US" sz="2800" dirty="0">
                          <a:ln>
                            <a:solidFill>
                              <a:schemeClr val="bg1"/>
                            </a:solidFill>
                          </a:ln>
                          <a:solidFill>
                            <a:schemeClr val="bg1"/>
                          </a:solidFill>
                          <a:latin typeface="+mj-lt"/>
                        </a:rPr>
                        <a:t>City</a:t>
                      </a:r>
                    </a:p>
                  </a:txBody>
                  <a:tcPr/>
                </a:tc>
                <a:extLst>
                  <a:ext uri="{0D108BD9-81ED-4DB2-BD59-A6C34878D82A}">
                    <a16:rowId xmlns:a16="http://schemas.microsoft.com/office/drawing/2014/main" val="1841395603"/>
                  </a:ext>
                </a:extLst>
              </a:tr>
              <a:tr h="456760">
                <a:tc>
                  <a:txBody>
                    <a:bodyPr/>
                    <a:lstStyle/>
                    <a:p>
                      <a:pPr algn="ctr"/>
                      <a:r>
                        <a:rPr lang="en-US" sz="2800" dirty="0">
                          <a:ln>
                            <a:solidFill>
                              <a:schemeClr val="bg1"/>
                            </a:solidFill>
                          </a:ln>
                          <a:solidFill>
                            <a:schemeClr val="bg1"/>
                          </a:solidFill>
                          <a:latin typeface="+mj-lt"/>
                        </a:rPr>
                        <a:t>Zip</a:t>
                      </a:r>
                    </a:p>
                  </a:txBody>
                  <a:tcPr/>
                </a:tc>
                <a:extLst>
                  <a:ext uri="{0D108BD9-81ED-4DB2-BD59-A6C34878D82A}">
                    <a16:rowId xmlns:a16="http://schemas.microsoft.com/office/drawing/2014/main" val="3844724881"/>
                  </a:ext>
                </a:extLst>
              </a:tr>
            </a:tbl>
          </a:graphicData>
        </a:graphic>
      </p:graphicFrame>
    </p:spTree>
    <p:extLst>
      <p:ext uri="{BB962C8B-B14F-4D97-AF65-F5344CB8AC3E}">
        <p14:creationId xmlns:p14="http://schemas.microsoft.com/office/powerpoint/2010/main" val="198740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06DED-D4C8-4F08-977D-CFEDE11EDFB4}"/>
              </a:ext>
            </a:extLst>
          </p:cNvPr>
          <p:cNvSpPr>
            <a:spLocks noGrp="1"/>
          </p:cNvSpPr>
          <p:nvPr>
            <p:ph type="sldNum"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b="0" i="0" u="none" strike="noStrike" kern="1200" cap="none" spc="0" normalizeH="0" baseline="0" noProof="0" smtClean="0">
                <a:ln>
                  <a:noFill/>
                </a:ln>
                <a:solidFill>
                  <a:srgbClr val="FFFFFF"/>
                </a:solidFill>
                <a:effectLst/>
                <a:uLnTx/>
                <a:uFillTx/>
                <a:latin typeface="Abad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dirty="0">
              <a:ln>
                <a:noFill/>
              </a:ln>
              <a:solidFill>
                <a:srgbClr val="FFFFFF"/>
              </a:solidFill>
              <a:effectLst/>
              <a:uLnTx/>
              <a:uFillTx/>
              <a:latin typeface="Abadi"/>
              <a:ea typeface="+mn-ea"/>
              <a:cs typeface="+mn-cs"/>
            </a:endParaRPr>
          </a:p>
        </p:txBody>
      </p:sp>
      <p:pic>
        <p:nvPicPr>
          <p:cNvPr id="8" name="Picture 7">
            <a:extLst>
              <a:ext uri="{FF2B5EF4-FFF2-40B4-BE49-F238E27FC236}">
                <a16:creationId xmlns:a16="http://schemas.microsoft.com/office/drawing/2014/main" id="{1E0B8C27-B32A-4DF8-9A8C-8614AA44C738}"/>
              </a:ext>
            </a:extLst>
          </p:cNvPr>
          <p:cNvPicPr>
            <a:picLocks noChangeAspect="1"/>
          </p:cNvPicPr>
          <p:nvPr/>
        </p:nvPicPr>
        <p:blipFill>
          <a:blip r:embed="rId2"/>
          <a:stretch>
            <a:fillRect/>
          </a:stretch>
        </p:blipFill>
        <p:spPr>
          <a:xfrm>
            <a:off x="-131154" y="254788"/>
            <a:ext cx="4982554" cy="1202864"/>
          </a:xfrm>
          <a:prstGeom prst="rect">
            <a:avLst/>
          </a:prstGeom>
        </p:spPr>
      </p:pic>
      <p:sp>
        <p:nvSpPr>
          <p:cNvPr id="11" name="Title 4">
            <a:extLst>
              <a:ext uri="{FF2B5EF4-FFF2-40B4-BE49-F238E27FC236}">
                <a16:creationId xmlns:a16="http://schemas.microsoft.com/office/drawing/2014/main" id="{7DECEA92-B398-4C5A-BBCF-69D2C8E07A18}"/>
              </a:ext>
            </a:extLst>
          </p:cNvPr>
          <p:cNvSpPr txBox="1">
            <a:spLocks/>
          </p:cNvSpPr>
          <p:nvPr/>
        </p:nvSpPr>
        <p:spPr>
          <a:xfrm>
            <a:off x="7472392" y="83500"/>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w="25400">
                  <a:solidFill>
                    <a:srgbClr val="FFFFFF"/>
                  </a:solidFill>
                </a:ln>
                <a:solidFill>
                  <a:srgbClr val="FFFFFF"/>
                </a:solidFill>
                <a:effectLst/>
                <a:uLnTx/>
                <a:uFillTx/>
                <a:latin typeface="Posterama Text Black"/>
                <a:ea typeface="+mj-ea"/>
                <a:cs typeface="+mj-cs"/>
              </a:rPr>
              <a:t>Data</a:t>
            </a:r>
          </a:p>
        </p:txBody>
      </p:sp>
      <p:sp>
        <p:nvSpPr>
          <p:cNvPr id="12" name="TextBox 11">
            <a:extLst>
              <a:ext uri="{FF2B5EF4-FFF2-40B4-BE49-F238E27FC236}">
                <a16:creationId xmlns:a16="http://schemas.microsoft.com/office/drawing/2014/main" id="{C9CF1846-2A81-4114-999C-CAA0D61E07C6}"/>
              </a:ext>
            </a:extLst>
          </p:cNvPr>
          <p:cNvSpPr txBox="1"/>
          <p:nvPr/>
        </p:nvSpPr>
        <p:spPr>
          <a:xfrm>
            <a:off x="1682565" y="1862986"/>
            <a:ext cx="97409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Posterama Text Black"/>
                <a:ea typeface="+mn-ea"/>
                <a:cs typeface="+mn-cs"/>
              </a:rPr>
              <a:t>Where both Sales &amp; Rental data differs?</a:t>
            </a:r>
          </a:p>
        </p:txBody>
      </p:sp>
      <p:graphicFrame>
        <p:nvGraphicFramePr>
          <p:cNvPr id="13" name="Table 13">
            <a:extLst>
              <a:ext uri="{FF2B5EF4-FFF2-40B4-BE49-F238E27FC236}">
                <a16:creationId xmlns:a16="http://schemas.microsoft.com/office/drawing/2014/main" id="{226EC58D-FEF1-40C6-B4CA-00AE3C0117CA}"/>
              </a:ext>
            </a:extLst>
          </p:cNvPr>
          <p:cNvGraphicFramePr>
            <a:graphicFrameLocks noGrp="1"/>
          </p:cNvGraphicFramePr>
          <p:nvPr/>
        </p:nvGraphicFramePr>
        <p:xfrm>
          <a:off x="270835" y="2914651"/>
          <a:ext cx="2742281" cy="3627120"/>
        </p:xfrm>
        <a:graphic>
          <a:graphicData uri="http://schemas.openxmlformats.org/drawingml/2006/table">
            <a:tbl>
              <a:tblPr firstRow="1" bandRow="1">
                <a:tableStyleId>{72833802-FEF1-4C79-8D5D-14CF1EAF98D9}</a:tableStyleId>
              </a:tblPr>
              <a:tblGrid>
                <a:gridCol w="2742281">
                  <a:extLst>
                    <a:ext uri="{9D8B030D-6E8A-4147-A177-3AD203B41FA5}">
                      <a16:colId xmlns:a16="http://schemas.microsoft.com/office/drawing/2014/main" val="4081200799"/>
                    </a:ext>
                  </a:extLst>
                </a:gridCol>
              </a:tblGrid>
              <a:tr h="381245">
                <a:tc>
                  <a:txBody>
                    <a:bodyPr/>
                    <a:lstStyle/>
                    <a:p>
                      <a:pPr algn="ctr"/>
                      <a:r>
                        <a:rPr lang="en-US" sz="2800" dirty="0">
                          <a:ln>
                            <a:solidFill>
                              <a:schemeClr val="bg1"/>
                            </a:solidFill>
                          </a:ln>
                          <a:solidFill>
                            <a:schemeClr val="bg1"/>
                          </a:solidFill>
                        </a:rPr>
                        <a:t>Column</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1677343065"/>
                  </a:ext>
                </a:extLst>
              </a:tr>
              <a:tr h="456760">
                <a:tc>
                  <a:txBody>
                    <a:bodyPr/>
                    <a:lstStyle/>
                    <a:p>
                      <a:pPr algn="ctr"/>
                      <a:r>
                        <a:rPr lang="en-US" sz="2800" dirty="0">
                          <a:ln>
                            <a:solidFill>
                              <a:schemeClr val="bg1"/>
                            </a:solidFill>
                          </a:ln>
                          <a:solidFill>
                            <a:schemeClr val="bg1"/>
                          </a:solidFill>
                          <a:latin typeface="+mj-lt"/>
                        </a:rPr>
                        <a:t>Property Type</a:t>
                      </a:r>
                    </a:p>
                  </a:txBody>
                  <a:tcPr/>
                </a:tc>
                <a:extLst>
                  <a:ext uri="{0D108BD9-81ED-4DB2-BD59-A6C34878D82A}">
                    <a16:rowId xmlns:a16="http://schemas.microsoft.com/office/drawing/2014/main" val="616249161"/>
                  </a:ext>
                </a:extLst>
              </a:tr>
              <a:tr h="456760">
                <a:tc>
                  <a:txBody>
                    <a:bodyPr/>
                    <a:lstStyle/>
                    <a:p>
                      <a:pPr algn="ctr"/>
                      <a:r>
                        <a:rPr lang="en-US" sz="2800" dirty="0">
                          <a:ln>
                            <a:solidFill>
                              <a:schemeClr val="bg1"/>
                            </a:solidFill>
                          </a:ln>
                          <a:solidFill>
                            <a:schemeClr val="bg1"/>
                          </a:solidFill>
                          <a:latin typeface="+mj-lt"/>
                        </a:rPr>
                        <a:t>Community</a:t>
                      </a:r>
                    </a:p>
                  </a:txBody>
                  <a:tcPr/>
                </a:tc>
                <a:extLst>
                  <a:ext uri="{0D108BD9-81ED-4DB2-BD59-A6C34878D82A}">
                    <a16:rowId xmlns:a16="http://schemas.microsoft.com/office/drawing/2014/main" val="4287913610"/>
                  </a:ext>
                </a:extLst>
              </a:tr>
              <a:tr h="456760">
                <a:tc>
                  <a:txBody>
                    <a:bodyPr/>
                    <a:lstStyle/>
                    <a:p>
                      <a:pPr algn="ctr"/>
                      <a:r>
                        <a:rPr lang="en-US" sz="2800" dirty="0" err="1">
                          <a:ln>
                            <a:solidFill>
                              <a:schemeClr val="bg1"/>
                            </a:solidFill>
                          </a:ln>
                          <a:solidFill>
                            <a:schemeClr val="bg1"/>
                          </a:solidFill>
                          <a:latin typeface="+mj-lt"/>
                        </a:rPr>
                        <a:t>Lot_Size_Sqft</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4234031249"/>
                  </a:ext>
                </a:extLst>
              </a:tr>
              <a:tr h="456760">
                <a:tc>
                  <a:txBody>
                    <a:bodyPr/>
                    <a:lstStyle/>
                    <a:p>
                      <a:pPr algn="ctr"/>
                      <a:r>
                        <a:rPr lang="en-US" sz="2800" dirty="0">
                          <a:ln>
                            <a:solidFill>
                              <a:schemeClr val="bg1"/>
                            </a:solidFill>
                          </a:ln>
                          <a:solidFill>
                            <a:schemeClr val="bg1"/>
                          </a:solidFill>
                          <a:latin typeface="+mj-lt"/>
                        </a:rPr>
                        <a:t>EMI (</a:t>
                      </a:r>
                      <a:r>
                        <a:rPr lang="en-US" sz="2800" dirty="0" err="1">
                          <a:ln>
                            <a:solidFill>
                              <a:schemeClr val="bg1"/>
                            </a:solidFill>
                          </a:ln>
                          <a:solidFill>
                            <a:schemeClr val="bg1"/>
                          </a:solidFill>
                          <a:latin typeface="+mj-lt"/>
                        </a:rPr>
                        <a:t>est</a:t>
                      </a:r>
                      <a:r>
                        <a:rPr lang="en-US" sz="2800" dirty="0">
                          <a:ln>
                            <a:solidFill>
                              <a:schemeClr val="bg1"/>
                            </a:solidFill>
                          </a:ln>
                          <a:solidFill>
                            <a:schemeClr val="bg1"/>
                          </a:solidFill>
                          <a:latin typeface="+mj-lt"/>
                        </a:rPr>
                        <a:t>)</a:t>
                      </a:r>
                    </a:p>
                  </a:txBody>
                  <a:tcPr/>
                </a:tc>
                <a:extLst>
                  <a:ext uri="{0D108BD9-81ED-4DB2-BD59-A6C34878D82A}">
                    <a16:rowId xmlns:a16="http://schemas.microsoft.com/office/drawing/2014/main" val="2025994729"/>
                  </a:ext>
                </a:extLst>
              </a:tr>
              <a:tr h="456760">
                <a:tc>
                  <a:txBody>
                    <a:bodyPr/>
                    <a:lstStyle/>
                    <a:p>
                      <a:pPr algn="ctr"/>
                      <a:r>
                        <a:rPr lang="en-US" sz="2800" dirty="0">
                          <a:ln>
                            <a:solidFill>
                              <a:schemeClr val="bg1"/>
                            </a:solidFill>
                          </a:ln>
                          <a:solidFill>
                            <a:schemeClr val="bg1"/>
                          </a:solidFill>
                          <a:latin typeface="+mj-lt"/>
                        </a:rPr>
                        <a:t>Price/</a:t>
                      </a:r>
                      <a:r>
                        <a:rPr lang="en-US" sz="2800" dirty="0" err="1">
                          <a:ln>
                            <a:solidFill>
                              <a:schemeClr val="bg1"/>
                            </a:solidFill>
                          </a:ln>
                          <a:solidFill>
                            <a:schemeClr val="bg1"/>
                          </a:solidFill>
                          <a:latin typeface="+mj-lt"/>
                        </a:rPr>
                        <a:t>Sqft</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1841395603"/>
                  </a:ext>
                </a:extLst>
              </a:tr>
              <a:tr h="456760">
                <a:tc>
                  <a:txBody>
                    <a:bodyPr/>
                    <a:lstStyle/>
                    <a:p>
                      <a:pPr algn="ctr"/>
                      <a:r>
                        <a:rPr lang="en-US" sz="2800" dirty="0">
                          <a:ln>
                            <a:solidFill>
                              <a:schemeClr val="bg1"/>
                            </a:solidFill>
                          </a:ln>
                          <a:solidFill>
                            <a:schemeClr val="bg1"/>
                          </a:solidFill>
                          <a:latin typeface="+mj-lt"/>
                        </a:rPr>
                        <a:t>HOA Dues</a:t>
                      </a:r>
                    </a:p>
                  </a:txBody>
                  <a:tcPr/>
                </a:tc>
                <a:extLst>
                  <a:ext uri="{0D108BD9-81ED-4DB2-BD59-A6C34878D82A}">
                    <a16:rowId xmlns:a16="http://schemas.microsoft.com/office/drawing/2014/main" val="3844724881"/>
                  </a:ext>
                </a:extLst>
              </a:tr>
            </a:tbl>
          </a:graphicData>
        </a:graphic>
      </p:graphicFrame>
      <p:sp>
        <p:nvSpPr>
          <p:cNvPr id="10" name="TextBox 9">
            <a:extLst>
              <a:ext uri="{FF2B5EF4-FFF2-40B4-BE49-F238E27FC236}">
                <a16:creationId xmlns:a16="http://schemas.microsoft.com/office/drawing/2014/main" id="{311464DB-CE57-41B5-BE2D-4D39703C47AE}"/>
              </a:ext>
            </a:extLst>
          </p:cNvPr>
          <p:cNvSpPr txBox="1"/>
          <p:nvPr/>
        </p:nvSpPr>
        <p:spPr>
          <a:xfrm>
            <a:off x="4156911" y="3815562"/>
            <a:ext cx="118833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Posterama Text Black"/>
                <a:ea typeface="+mn-ea"/>
                <a:cs typeface="+mn-cs"/>
              </a:rPr>
              <a:t>Sales</a:t>
            </a:r>
          </a:p>
        </p:txBody>
      </p:sp>
      <p:sp>
        <p:nvSpPr>
          <p:cNvPr id="14" name="TextBox 13">
            <a:extLst>
              <a:ext uri="{FF2B5EF4-FFF2-40B4-BE49-F238E27FC236}">
                <a16:creationId xmlns:a16="http://schemas.microsoft.com/office/drawing/2014/main" id="{3761C7C2-FF6E-47F1-94EC-27C2E7FCD416}"/>
              </a:ext>
            </a:extLst>
          </p:cNvPr>
          <p:cNvSpPr txBox="1"/>
          <p:nvPr/>
        </p:nvSpPr>
        <p:spPr>
          <a:xfrm>
            <a:off x="7599349" y="2648243"/>
            <a:ext cx="181016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Posterama Text Black"/>
                <a:ea typeface="+mn-ea"/>
                <a:cs typeface="+mn-cs"/>
              </a:rPr>
              <a:t>Rental</a:t>
            </a:r>
          </a:p>
        </p:txBody>
      </p:sp>
      <p:graphicFrame>
        <p:nvGraphicFramePr>
          <p:cNvPr id="15" name="Table 13">
            <a:extLst>
              <a:ext uri="{FF2B5EF4-FFF2-40B4-BE49-F238E27FC236}">
                <a16:creationId xmlns:a16="http://schemas.microsoft.com/office/drawing/2014/main" id="{BE2DBDC6-483D-4771-B3E5-8A7E89420226}"/>
              </a:ext>
            </a:extLst>
          </p:cNvPr>
          <p:cNvGraphicFramePr>
            <a:graphicFrameLocks noGrp="1"/>
          </p:cNvGraphicFramePr>
          <p:nvPr/>
        </p:nvGraphicFramePr>
        <p:xfrm>
          <a:off x="6743700" y="3886591"/>
          <a:ext cx="5054141" cy="2157974"/>
        </p:xfrm>
        <a:graphic>
          <a:graphicData uri="http://schemas.openxmlformats.org/drawingml/2006/table">
            <a:tbl>
              <a:tblPr firstRow="1" bandRow="1">
                <a:tableStyleId>{72833802-FEF1-4C79-8D5D-14CF1EAF98D9}</a:tableStyleId>
              </a:tblPr>
              <a:tblGrid>
                <a:gridCol w="5054141">
                  <a:extLst>
                    <a:ext uri="{9D8B030D-6E8A-4147-A177-3AD203B41FA5}">
                      <a16:colId xmlns:a16="http://schemas.microsoft.com/office/drawing/2014/main" val="4081200799"/>
                    </a:ext>
                  </a:extLst>
                </a:gridCol>
              </a:tblGrid>
              <a:tr h="603494">
                <a:tc>
                  <a:txBody>
                    <a:bodyPr/>
                    <a:lstStyle/>
                    <a:p>
                      <a:pPr algn="ctr"/>
                      <a:r>
                        <a:rPr lang="en-US" sz="2800" dirty="0">
                          <a:ln>
                            <a:solidFill>
                              <a:schemeClr val="bg1"/>
                            </a:solidFill>
                          </a:ln>
                          <a:solidFill>
                            <a:schemeClr val="bg1"/>
                          </a:solidFill>
                        </a:rPr>
                        <a:t>Column</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1677343065"/>
                  </a:ext>
                </a:extLst>
              </a:tr>
              <a:tr h="456760">
                <a:tc>
                  <a:txBody>
                    <a:bodyPr/>
                    <a:lstStyle/>
                    <a:p>
                      <a:pPr algn="ctr"/>
                      <a:r>
                        <a:rPr lang="en-US" sz="2800" dirty="0">
                          <a:ln>
                            <a:solidFill>
                              <a:schemeClr val="bg1"/>
                            </a:solidFill>
                          </a:ln>
                          <a:solidFill>
                            <a:schemeClr val="bg1"/>
                          </a:solidFill>
                          <a:latin typeface="+mj-lt"/>
                        </a:rPr>
                        <a:t># of Parking</a:t>
                      </a:r>
                    </a:p>
                  </a:txBody>
                  <a:tcPr/>
                </a:tc>
                <a:extLst>
                  <a:ext uri="{0D108BD9-81ED-4DB2-BD59-A6C34878D82A}">
                    <a16:rowId xmlns:a16="http://schemas.microsoft.com/office/drawing/2014/main" val="616249161"/>
                  </a:ext>
                </a:extLst>
              </a:tr>
              <a:tr h="456760">
                <a:tc>
                  <a:txBody>
                    <a:bodyPr/>
                    <a:lstStyle/>
                    <a:p>
                      <a:pPr algn="ctr"/>
                      <a:r>
                        <a:rPr lang="en-US" sz="2800" dirty="0">
                          <a:ln>
                            <a:solidFill>
                              <a:schemeClr val="bg1"/>
                            </a:solidFill>
                          </a:ln>
                          <a:solidFill>
                            <a:schemeClr val="bg1"/>
                          </a:solidFill>
                          <a:latin typeface="+mj-lt"/>
                        </a:rPr>
                        <a:t># of In-Unit </a:t>
                      </a:r>
                      <a:r>
                        <a:rPr lang="en-US" sz="2800" dirty="0" err="1">
                          <a:ln>
                            <a:solidFill>
                              <a:schemeClr val="bg1"/>
                            </a:solidFill>
                          </a:ln>
                          <a:solidFill>
                            <a:schemeClr val="bg1"/>
                          </a:solidFill>
                          <a:latin typeface="+mj-lt"/>
                        </a:rPr>
                        <a:t>Aminities</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4287913610"/>
                  </a:ext>
                </a:extLst>
              </a:tr>
              <a:tr h="456760">
                <a:tc>
                  <a:txBody>
                    <a:bodyPr/>
                    <a:lstStyle/>
                    <a:p>
                      <a:pPr algn="ctr"/>
                      <a:r>
                        <a:rPr lang="en-US" sz="2800" dirty="0">
                          <a:ln>
                            <a:solidFill>
                              <a:schemeClr val="bg1"/>
                            </a:solidFill>
                          </a:ln>
                          <a:solidFill>
                            <a:schemeClr val="bg1"/>
                          </a:solidFill>
                          <a:latin typeface="+mj-lt"/>
                        </a:rPr>
                        <a:t># of Community </a:t>
                      </a:r>
                      <a:r>
                        <a:rPr lang="en-US" sz="2800" dirty="0" err="1">
                          <a:ln>
                            <a:solidFill>
                              <a:schemeClr val="bg1"/>
                            </a:solidFill>
                          </a:ln>
                          <a:solidFill>
                            <a:schemeClr val="bg1"/>
                          </a:solidFill>
                          <a:latin typeface="+mj-lt"/>
                        </a:rPr>
                        <a:t>Aminities</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4234031249"/>
                  </a:ext>
                </a:extLst>
              </a:tr>
            </a:tbl>
          </a:graphicData>
        </a:graphic>
      </p:graphicFrame>
      <p:pic>
        <p:nvPicPr>
          <p:cNvPr id="7" name="Picture 6">
            <a:extLst>
              <a:ext uri="{FF2B5EF4-FFF2-40B4-BE49-F238E27FC236}">
                <a16:creationId xmlns:a16="http://schemas.microsoft.com/office/drawing/2014/main" id="{2619CDC2-8BD7-4440-A939-31A347603B6B}"/>
              </a:ext>
            </a:extLst>
          </p:cNvPr>
          <p:cNvPicPr>
            <a:picLocks noChangeAspect="1"/>
          </p:cNvPicPr>
          <p:nvPr/>
        </p:nvPicPr>
        <p:blipFill>
          <a:blip r:embed="rId3"/>
          <a:stretch>
            <a:fillRect/>
          </a:stretch>
        </p:blipFill>
        <p:spPr>
          <a:xfrm rot="14603914">
            <a:off x="9190537" y="2570521"/>
            <a:ext cx="1546825" cy="1363784"/>
          </a:xfrm>
          <a:prstGeom prst="rect">
            <a:avLst/>
          </a:prstGeom>
        </p:spPr>
      </p:pic>
      <p:pic>
        <p:nvPicPr>
          <p:cNvPr id="16" name="Picture 15">
            <a:extLst>
              <a:ext uri="{FF2B5EF4-FFF2-40B4-BE49-F238E27FC236}">
                <a16:creationId xmlns:a16="http://schemas.microsoft.com/office/drawing/2014/main" id="{29C9ED56-3FE4-4317-99ED-42246FDCD5E5}"/>
              </a:ext>
            </a:extLst>
          </p:cNvPr>
          <p:cNvPicPr>
            <a:picLocks noChangeAspect="1"/>
          </p:cNvPicPr>
          <p:nvPr/>
        </p:nvPicPr>
        <p:blipFill>
          <a:blip r:embed="rId3"/>
          <a:stretch>
            <a:fillRect/>
          </a:stretch>
        </p:blipFill>
        <p:spPr>
          <a:xfrm>
            <a:off x="3154212" y="4854136"/>
            <a:ext cx="1546825" cy="1363784"/>
          </a:xfrm>
          <a:prstGeom prst="rect">
            <a:avLst/>
          </a:prstGeom>
        </p:spPr>
      </p:pic>
    </p:spTree>
    <p:extLst>
      <p:ext uri="{BB962C8B-B14F-4D97-AF65-F5344CB8AC3E}">
        <p14:creationId xmlns:p14="http://schemas.microsoft.com/office/powerpoint/2010/main" val="253964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40" name="Google Shape;1040;p39"/>
          <p:cNvSpPr/>
          <p:nvPr/>
        </p:nvSpPr>
        <p:spPr>
          <a:xfrm flipH="1">
            <a:off x="591781" y="1493235"/>
            <a:ext cx="4447200" cy="551857"/>
          </a:xfrm>
          <a:prstGeom prst="rect">
            <a:avLst/>
          </a:prstGeom>
          <a:solidFill>
            <a:srgbClr val="CCECFF"/>
          </a:solidFill>
          <a:ln>
            <a:noFill/>
          </a:ln>
        </p:spPr>
        <p:txBody>
          <a:bodyPr spcFirstLastPara="1" wrap="square" lIns="121900" tIns="121900" rIns="121900" bIns="121900" anchor="ctr" anchorCtr="0">
            <a:noAutofit/>
          </a:bodyPr>
          <a:lstStyle/>
          <a:p>
            <a:endParaRPr sz="2400" dirty="0"/>
          </a:p>
        </p:txBody>
      </p:sp>
      <p:sp>
        <p:nvSpPr>
          <p:cNvPr id="1041" name="Google Shape;1041;p39"/>
          <p:cNvSpPr/>
          <p:nvPr/>
        </p:nvSpPr>
        <p:spPr>
          <a:xfrm flipH="1">
            <a:off x="583664" y="2108911"/>
            <a:ext cx="4447200" cy="534422"/>
          </a:xfrm>
          <a:prstGeom prst="rect">
            <a:avLst/>
          </a:prstGeom>
          <a:solidFill>
            <a:srgbClr val="FFC000"/>
          </a:solidFill>
          <a:ln>
            <a:noFill/>
          </a:ln>
        </p:spPr>
        <p:txBody>
          <a:bodyPr spcFirstLastPara="1" wrap="square" lIns="121900" tIns="121900" rIns="121900" bIns="121900" anchor="ctr" anchorCtr="0">
            <a:noAutofit/>
          </a:bodyPr>
          <a:lstStyle/>
          <a:p>
            <a:endParaRPr sz="2400"/>
          </a:p>
        </p:txBody>
      </p:sp>
      <p:sp>
        <p:nvSpPr>
          <p:cNvPr id="1042" name="Google Shape;1042;p39"/>
          <p:cNvSpPr/>
          <p:nvPr/>
        </p:nvSpPr>
        <p:spPr>
          <a:xfrm flipH="1">
            <a:off x="583664" y="2723528"/>
            <a:ext cx="4447200" cy="479323"/>
          </a:xfrm>
          <a:prstGeom prst="rect">
            <a:avLst/>
          </a:prstGeom>
          <a:solidFill>
            <a:srgbClr val="92D050"/>
          </a:solidFill>
          <a:ln>
            <a:noFill/>
          </a:ln>
        </p:spPr>
        <p:txBody>
          <a:bodyPr spcFirstLastPara="1" wrap="square" lIns="121900" tIns="121900" rIns="121900" bIns="121900" anchor="ctr" anchorCtr="0">
            <a:noAutofit/>
          </a:bodyPr>
          <a:lstStyle/>
          <a:p>
            <a:endParaRPr sz="2400"/>
          </a:p>
        </p:txBody>
      </p:sp>
      <p:sp>
        <p:nvSpPr>
          <p:cNvPr id="1043" name="Google Shape;1043;p39"/>
          <p:cNvSpPr/>
          <p:nvPr/>
        </p:nvSpPr>
        <p:spPr>
          <a:xfrm flipH="1">
            <a:off x="574043" y="3267996"/>
            <a:ext cx="4447200" cy="553608"/>
          </a:xfrm>
          <a:prstGeom prst="rect">
            <a:avLst/>
          </a:prstGeom>
          <a:solidFill>
            <a:schemeClr val="accent3">
              <a:lumMod val="40000"/>
              <a:lumOff val="60000"/>
            </a:schemeClr>
          </a:solidFill>
          <a:ln>
            <a:noFill/>
          </a:ln>
        </p:spPr>
        <p:txBody>
          <a:bodyPr spcFirstLastPara="1" wrap="square" lIns="121900" tIns="121900" rIns="121900" bIns="121900" anchor="ctr" anchorCtr="0">
            <a:noAutofit/>
          </a:bodyPr>
          <a:lstStyle/>
          <a:p>
            <a:endParaRPr sz="2400" dirty="0"/>
          </a:p>
        </p:txBody>
      </p:sp>
      <p:sp>
        <p:nvSpPr>
          <p:cNvPr id="1044" name="Google Shape;1044;p39"/>
          <p:cNvSpPr/>
          <p:nvPr/>
        </p:nvSpPr>
        <p:spPr>
          <a:xfrm rot="5400000" flipH="1">
            <a:off x="6234183" y="2762114"/>
            <a:ext cx="472881" cy="2737369"/>
          </a:xfrm>
          <a:custGeom>
            <a:avLst/>
            <a:gdLst/>
            <a:ahLst/>
            <a:cxnLst/>
            <a:rect l="l" t="t" r="r" b="b"/>
            <a:pathLst>
              <a:path w="32124" h="105977" extrusionOk="0">
                <a:moveTo>
                  <a:pt x="29255" y="1"/>
                </a:moveTo>
                <a:lnTo>
                  <a:pt x="29255" y="52371"/>
                </a:lnTo>
                <a:cubicBezTo>
                  <a:pt x="29255" y="53706"/>
                  <a:pt x="28588" y="55841"/>
                  <a:pt x="27387" y="56741"/>
                </a:cubicBezTo>
                <a:lnTo>
                  <a:pt x="5038" y="73987"/>
                </a:lnTo>
                <a:cubicBezTo>
                  <a:pt x="2436" y="76022"/>
                  <a:pt x="1" y="78223"/>
                  <a:pt x="1" y="82126"/>
                </a:cubicBezTo>
                <a:lnTo>
                  <a:pt x="1" y="105976"/>
                </a:lnTo>
                <a:lnTo>
                  <a:pt x="32124" y="105976"/>
                </a:lnTo>
                <a:lnTo>
                  <a:pt x="32124" y="78824"/>
                </a:lnTo>
                <a:lnTo>
                  <a:pt x="32124" y="74921"/>
                </a:lnTo>
                <a:lnTo>
                  <a:pt x="32124" y="70684"/>
                </a:lnTo>
                <a:lnTo>
                  <a:pt x="32124" y="69717"/>
                </a:lnTo>
                <a:lnTo>
                  <a:pt x="32124" y="55307"/>
                </a:lnTo>
                <a:lnTo>
                  <a:pt x="32124" y="1"/>
                </a:lnTo>
                <a:lnTo>
                  <a:pt x="29255" y="1"/>
                </a:lnTo>
                <a:close/>
              </a:path>
            </a:pathLst>
          </a:custGeom>
          <a:solidFill>
            <a:srgbClr val="00CC00"/>
          </a:solidFill>
          <a:ln>
            <a:noFill/>
          </a:ln>
        </p:spPr>
        <p:txBody>
          <a:bodyPr spcFirstLastPara="1" wrap="square" lIns="121900" tIns="121900" rIns="121900" bIns="121900" anchor="ctr" anchorCtr="0">
            <a:noAutofit/>
          </a:bodyPr>
          <a:lstStyle/>
          <a:p>
            <a:endParaRPr sz="2400"/>
          </a:p>
        </p:txBody>
      </p:sp>
      <p:sp>
        <p:nvSpPr>
          <p:cNvPr id="1045" name="Google Shape;1045;p39"/>
          <p:cNvSpPr/>
          <p:nvPr/>
        </p:nvSpPr>
        <p:spPr>
          <a:xfrm rot="5400000" flipH="1">
            <a:off x="5982874" y="4052203"/>
            <a:ext cx="999432" cy="2791148"/>
          </a:xfrm>
          <a:custGeom>
            <a:avLst/>
            <a:gdLst/>
            <a:ahLst/>
            <a:cxnLst/>
            <a:rect l="l" t="t" r="r" b="b"/>
            <a:pathLst>
              <a:path w="57475" h="105977" extrusionOk="0">
                <a:moveTo>
                  <a:pt x="57475" y="1"/>
                </a:moveTo>
                <a:lnTo>
                  <a:pt x="54639" y="1"/>
                </a:lnTo>
                <a:lnTo>
                  <a:pt x="54639" y="52004"/>
                </a:lnTo>
                <a:cubicBezTo>
                  <a:pt x="54639" y="54006"/>
                  <a:pt x="53405" y="55774"/>
                  <a:pt x="51570" y="56508"/>
                </a:cubicBezTo>
                <a:lnTo>
                  <a:pt x="6572" y="74287"/>
                </a:lnTo>
                <a:cubicBezTo>
                  <a:pt x="2869" y="75855"/>
                  <a:pt x="0" y="79090"/>
                  <a:pt x="0" y="83861"/>
                </a:cubicBezTo>
                <a:lnTo>
                  <a:pt x="0" y="105976"/>
                </a:lnTo>
                <a:lnTo>
                  <a:pt x="26919" y="105976"/>
                </a:lnTo>
                <a:lnTo>
                  <a:pt x="26919" y="82126"/>
                </a:lnTo>
                <a:cubicBezTo>
                  <a:pt x="26919" y="78257"/>
                  <a:pt x="29288" y="75821"/>
                  <a:pt x="31956" y="73987"/>
                </a:cubicBezTo>
                <a:lnTo>
                  <a:pt x="55507" y="56741"/>
                </a:lnTo>
                <a:cubicBezTo>
                  <a:pt x="56741" y="55841"/>
                  <a:pt x="57475" y="53939"/>
                  <a:pt x="57475" y="52371"/>
                </a:cubicBezTo>
                <a:close/>
              </a:path>
            </a:pathLst>
          </a:custGeom>
          <a:solidFill>
            <a:srgbClr val="F25454"/>
          </a:solidFill>
          <a:ln>
            <a:noFill/>
          </a:ln>
        </p:spPr>
        <p:txBody>
          <a:bodyPr spcFirstLastPara="1" wrap="square" lIns="121900" tIns="121900" rIns="121900" bIns="121900" anchor="ctr" anchorCtr="0">
            <a:noAutofit/>
          </a:bodyPr>
          <a:lstStyle/>
          <a:p>
            <a:endParaRPr sz="2400"/>
          </a:p>
        </p:txBody>
      </p:sp>
      <p:sp>
        <p:nvSpPr>
          <p:cNvPr id="1046" name="Google Shape;1046;p39"/>
          <p:cNvSpPr/>
          <p:nvPr/>
        </p:nvSpPr>
        <p:spPr>
          <a:xfrm rot="5400000" flipH="1">
            <a:off x="6008764" y="622248"/>
            <a:ext cx="1029445" cy="2787162"/>
          </a:xfrm>
          <a:custGeom>
            <a:avLst/>
            <a:gdLst/>
            <a:ahLst/>
            <a:cxnLst/>
            <a:rect l="l" t="t" r="r" b="b"/>
            <a:pathLst>
              <a:path w="57475" h="105977" extrusionOk="0">
                <a:moveTo>
                  <a:pt x="1" y="1"/>
                </a:moveTo>
                <a:lnTo>
                  <a:pt x="2836" y="1"/>
                </a:lnTo>
                <a:lnTo>
                  <a:pt x="2836" y="52004"/>
                </a:lnTo>
                <a:cubicBezTo>
                  <a:pt x="2836" y="54006"/>
                  <a:pt x="4070" y="55774"/>
                  <a:pt x="5905" y="56508"/>
                </a:cubicBezTo>
                <a:lnTo>
                  <a:pt x="50904" y="74287"/>
                </a:lnTo>
                <a:cubicBezTo>
                  <a:pt x="54606" y="75855"/>
                  <a:pt x="57475" y="79090"/>
                  <a:pt x="57475" y="83861"/>
                </a:cubicBezTo>
                <a:lnTo>
                  <a:pt x="57475" y="105976"/>
                </a:lnTo>
                <a:lnTo>
                  <a:pt x="30556" y="105976"/>
                </a:lnTo>
                <a:lnTo>
                  <a:pt x="30556" y="82126"/>
                </a:lnTo>
                <a:cubicBezTo>
                  <a:pt x="30556" y="78257"/>
                  <a:pt x="28188" y="75821"/>
                  <a:pt x="25519" y="73987"/>
                </a:cubicBezTo>
                <a:lnTo>
                  <a:pt x="2002" y="56741"/>
                </a:lnTo>
                <a:cubicBezTo>
                  <a:pt x="735" y="55841"/>
                  <a:pt x="1" y="53939"/>
                  <a:pt x="1" y="52371"/>
                </a:cubicBezTo>
                <a:close/>
              </a:path>
            </a:pathLst>
          </a:custGeom>
          <a:solidFill>
            <a:srgbClr val="CCECFF"/>
          </a:solidFill>
          <a:ln>
            <a:noFill/>
          </a:ln>
        </p:spPr>
        <p:txBody>
          <a:bodyPr spcFirstLastPara="1" wrap="square" lIns="121900" tIns="121900" rIns="121900" bIns="121900" anchor="ctr" anchorCtr="0">
            <a:noAutofit/>
          </a:bodyPr>
          <a:lstStyle/>
          <a:p>
            <a:endParaRPr sz="2400"/>
          </a:p>
        </p:txBody>
      </p:sp>
      <p:sp>
        <p:nvSpPr>
          <p:cNvPr id="1047" name="Google Shape;1047;p39"/>
          <p:cNvSpPr/>
          <p:nvPr/>
        </p:nvSpPr>
        <p:spPr>
          <a:xfrm rot="5400000" flipH="1">
            <a:off x="6225181" y="2155684"/>
            <a:ext cx="534423" cy="2737367"/>
          </a:xfrm>
          <a:custGeom>
            <a:avLst/>
            <a:gdLst/>
            <a:ahLst/>
            <a:cxnLst/>
            <a:rect l="l" t="t" r="r" b="b"/>
            <a:pathLst>
              <a:path w="32090" h="105977" extrusionOk="0">
                <a:moveTo>
                  <a:pt x="2836" y="1"/>
                </a:moveTo>
                <a:lnTo>
                  <a:pt x="2836" y="52371"/>
                </a:lnTo>
                <a:cubicBezTo>
                  <a:pt x="2836" y="53706"/>
                  <a:pt x="3536" y="55841"/>
                  <a:pt x="4704" y="56741"/>
                </a:cubicBezTo>
                <a:lnTo>
                  <a:pt x="27053" y="73987"/>
                </a:lnTo>
                <a:cubicBezTo>
                  <a:pt x="29688" y="76022"/>
                  <a:pt x="32090" y="78223"/>
                  <a:pt x="32090" y="82126"/>
                </a:cubicBezTo>
                <a:lnTo>
                  <a:pt x="32090" y="105976"/>
                </a:lnTo>
                <a:lnTo>
                  <a:pt x="0" y="105976"/>
                </a:lnTo>
                <a:lnTo>
                  <a:pt x="0" y="78824"/>
                </a:lnTo>
                <a:lnTo>
                  <a:pt x="0" y="74921"/>
                </a:lnTo>
                <a:lnTo>
                  <a:pt x="0" y="70684"/>
                </a:lnTo>
                <a:lnTo>
                  <a:pt x="0" y="69717"/>
                </a:lnTo>
                <a:lnTo>
                  <a:pt x="0" y="55307"/>
                </a:lnTo>
                <a:lnTo>
                  <a:pt x="0" y="1"/>
                </a:lnTo>
                <a:lnTo>
                  <a:pt x="2836" y="1"/>
                </a:lnTo>
                <a:close/>
              </a:path>
            </a:pathLst>
          </a:custGeom>
          <a:solidFill>
            <a:schemeClr val="accent3">
              <a:lumMod val="40000"/>
              <a:lumOff val="60000"/>
            </a:schemeClr>
          </a:solidFill>
          <a:ln>
            <a:noFill/>
          </a:ln>
        </p:spPr>
        <p:txBody>
          <a:bodyPr spcFirstLastPara="1" wrap="square" lIns="121900" tIns="121900" rIns="121900" bIns="121900" anchor="ctr" anchorCtr="0">
            <a:noAutofit/>
          </a:bodyPr>
          <a:lstStyle/>
          <a:p>
            <a:endParaRPr sz="2400"/>
          </a:p>
        </p:txBody>
      </p:sp>
      <p:sp>
        <p:nvSpPr>
          <p:cNvPr id="1048" name="Google Shape;1048;p39"/>
          <p:cNvSpPr txBox="1"/>
          <p:nvPr/>
        </p:nvSpPr>
        <p:spPr>
          <a:xfrm>
            <a:off x="591780" y="1503761"/>
            <a:ext cx="1604000" cy="503607"/>
          </a:xfrm>
          <a:prstGeom prst="rect">
            <a:avLst/>
          </a:prstGeom>
          <a:noFill/>
          <a:ln>
            <a:noFill/>
          </a:ln>
        </p:spPr>
        <p:txBody>
          <a:bodyPr spcFirstLastPara="1" wrap="square" lIns="121900" tIns="121900" rIns="121900" bIns="121900" anchor="ctr" anchorCtr="0">
            <a:noAutofit/>
          </a:bodyPr>
          <a:lstStyle/>
          <a:p>
            <a:r>
              <a:rPr lang="en" sz="2133" b="1" dirty="0">
                <a:solidFill>
                  <a:schemeClr val="dk1"/>
                </a:solidFill>
                <a:latin typeface="Fira Sans Extra Condensed"/>
                <a:ea typeface="Fira Sans Extra Condensed"/>
                <a:cs typeface="Fira Sans Extra Condensed"/>
                <a:sym typeface="Fira Sans Extra Condensed"/>
              </a:rPr>
              <a:t>City</a:t>
            </a:r>
            <a:endParaRPr sz="2133" b="1" dirty="0">
              <a:solidFill>
                <a:schemeClr val="dk1"/>
              </a:solidFill>
              <a:latin typeface="Fira Sans Extra Condensed"/>
              <a:ea typeface="Fira Sans Extra Condensed"/>
              <a:cs typeface="Fira Sans Extra Condensed"/>
              <a:sym typeface="Fira Sans Extra Condensed"/>
            </a:endParaRPr>
          </a:p>
        </p:txBody>
      </p:sp>
      <p:sp>
        <p:nvSpPr>
          <p:cNvPr id="1049" name="Google Shape;1049;p39"/>
          <p:cNvSpPr txBox="1"/>
          <p:nvPr/>
        </p:nvSpPr>
        <p:spPr>
          <a:xfrm>
            <a:off x="2151974" y="1499964"/>
            <a:ext cx="2869246" cy="543802"/>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Roboto"/>
                <a:ea typeface="Roboto"/>
                <a:cs typeface="Roboto"/>
                <a:sym typeface="Roboto"/>
              </a:rPr>
              <a:t>Property location in which city</a:t>
            </a:r>
            <a:endParaRPr sz="1600" dirty="0">
              <a:solidFill>
                <a:schemeClr val="dk1"/>
              </a:solidFill>
              <a:latin typeface="Roboto"/>
              <a:ea typeface="Roboto"/>
              <a:cs typeface="Roboto"/>
              <a:sym typeface="Roboto"/>
            </a:endParaRPr>
          </a:p>
        </p:txBody>
      </p:sp>
      <p:sp>
        <p:nvSpPr>
          <p:cNvPr id="1050" name="Google Shape;1050;p39"/>
          <p:cNvSpPr txBox="1"/>
          <p:nvPr/>
        </p:nvSpPr>
        <p:spPr>
          <a:xfrm>
            <a:off x="547973" y="2143071"/>
            <a:ext cx="1604000" cy="432630"/>
          </a:xfrm>
          <a:prstGeom prst="rect">
            <a:avLst/>
          </a:prstGeom>
          <a:noFill/>
          <a:ln>
            <a:noFill/>
          </a:ln>
        </p:spPr>
        <p:txBody>
          <a:bodyPr spcFirstLastPara="1" wrap="square" lIns="121900" tIns="121900" rIns="121900" bIns="121900" anchor="ctr" anchorCtr="0">
            <a:noAutofit/>
          </a:bodyPr>
          <a:lstStyle/>
          <a:p>
            <a:r>
              <a:rPr lang="en" sz="2133" b="1" dirty="0">
                <a:solidFill>
                  <a:schemeClr val="dk1"/>
                </a:solidFill>
                <a:latin typeface="Fira Sans Extra Condensed"/>
                <a:ea typeface="Fira Sans Extra Condensed"/>
                <a:cs typeface="Fira Sans Extra Condensed"/>
                <a:sym typeface="Fira Sans Extra Condensed"/>
              </a:rPr>
              <a:t>Baths</a:t>
            </a:r>
            <a:endParaRPr sz="2133" b="1" dirty="0">
              <a:solidFill>
                <a:schemeClr val="dk1"/>
              </a:solidFill>
              <a:latin typeface="Fira Sans Extra Condensed"/>
              <a:ea typeface="Fira Sans Extra Condensed"/>
              <a:cs typeface="Fira Sans Extra Condensed"/>
              <a:sym typeface="Fira Sans Extra Condensed"/>
            </a:endParaRPr>
          </a:p>
        </p:txBody>
      </p:sp>
      <p:sp>
        <p:nvSpPr>
          <p:cNvPr id="1051" name="Google Shape;1051;p39"/>
          <p:cNvSpPr txBox="1"/>
          <p:nvPr/>
        </p:nvSpPr>
        <p:spPr>
          <a:xfrm>
            <a:off x="2269072" y="2110237"/>
            <a:ext cx="2825706" cy="517235"/>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Roboto"/>
                <a:ea typeface="Roboto"/>
                <a:cs typeface="Roboto"/>
                <a:sym typeface="Roboto"/>
              </a:rPr>
              <a:t>Number of Bathrooms</a:t>
            </a:r>
            <a:endParaRPr sz="1600" dirty="0">
              <a:solidFill>
                <a:schemeClr val="dk1"/>
              </a:solidFill>
              <a:latin typeface="Roboto"/>
              <a:ea typeface="Roboto"/>
              <a:cs typeface="Roboto"/>
              <a:sym typeface="Roboto"/>
            </a:endParaRPr>
          </a:p>
        </p:txBody>
      </p:sp>
      <p:sp>
        <p:nvSpPr>
          <p:cNvPr id="1052" name="Google Shape;1052;p39"/>
          <p:cNvSpPr txBox="1"/>
          <p:nvPr/>
        </p:nvSpPr>
        <p:spPr>
          <a:xfrm>
            <a:off x="575536" y="2721858"/>
            <a:ext cx="784518" cy="465958"/>
          </a:xfrm>
          <a:prstGeom prst="rect">
            <a:avLst/>
          </a:prstGeom>
          <a:noFill/>
          <a:ln>
            <a:noFill/>
          </a:ln>
        </p:spPr>
        <p:txBody>
          <a:bodyPr spcFirstLastPara="1" wrap="square" lIns="121900" tIns="121900" rIns="121900" bIns="121900" anchor="ctr" anchorCtr="0">
            <a:noAutofit/>
          </a:bodyPr>
          <a:lstStyle/>
          <a:p>
            <a:r>
              <a:rPr lang="en" sz="2133" b="1" dirty="0">
                <a:solidFill>
                  <a:schemeClr val="dk1"/>
                </a:solidFill>
                <a:latin typeface="Fira Sans Extra Condensed"/>
                <a:ea typeface="Fira Sans Extra Condensed"/>
                <a:cs typeface="Fira Sans Extra Condensed"/>
                <a:sym typeface="Fira Sans Extra Condensed"/>
              </a:rPr>
              <a:t>Beds</a:t>
            </a:r>
            <a:endParaRPr sz="2133" b="1" dirty="0">
              <a:solidFill>
                <a:schemeClr val="dk1"/>
              </a:solidFill>
              <a:latin typeface="Fira Sans Extra Condensed"/>
              <a:ea typeface="Fira Sans Extra Condensed"/>
              <a:cs typeface="Fira Sans Extra Condensed"/>
              <a:sym typeface="Fira Sans Extra Condensed"/>
            </a:endParaRPr>
          </a:p>
        </p:txBody>
      </p:sp>
      <p:sp>
        <p:nvSpPr>
          <p:cNvPr id="1053" name="Google Shape;1053;p39"/>
          <p:cNvSpPr txBox="1"/>
          <p:nvPr/>
        </p:nvSpPr>
        <p:spPr>
          <a:xfrm>
            <a:off x="2202220" y="2721088"/>
            <a:ext cx="2798397" cy="488402"/>
          </a:xfrm>
          <a:prstGeom prst="rect">
            <a:avLst/>
          </a:prstGeom>
          <a:noFill/>
          <a:ln>
            <a:noFill/>
          </a:ln>
        </p:spPr>
        <p:txBody>
          <a:bodyPr spcFirstLastPara="1" wrap="square" lIns="121900" tIns="121900" rIns="121900" bIns="121900" anchor="ctr" anchorCtr="0">
            <a:noAutofit/>
          </a:bodyPr>
          <a:lstStyle/>
          <a:p>
            <a:pPr>
              <a:buClr>
                <a:schemeClr val="accent2"/>
              </a:buClr>
              <a:buSzPts val="1100"/>
            </a:pPr>
            <a:r>
              <a:rPr lang="en" sz="1600" dirty="0">
                <a:solidFill>
                  <a:schemeClr val="dk1"/>
                </a:solidFill>
                <a:latin typeface="Roboto"/>
                <a:ea typeface="Roboto"/>
                <a:cs typeface="Roboto"/>
                <a:sym typeface="Roboto"/>
              </a:rPr>
              <a:t>Number of Bedrooms</a:t>
            </a:r>
            <a:endParaRPr sz="1600" dirty="0">
              <a:solidFill>
                <a:schemeClr val="dk1"/>
              </a:solidFill>
              <a:latin typeface="Roboto"/>
              <a:ea typeface="Roboto"/>
              <a:cs typeface="Roboto"/>
              <a:sym typeface="Roboto"/>
            </a:endParaRPr>
          </a:p>
        </p:txBody>
      </p:sp>
      <p:sp>
        <p:nvSpPr>
          <p:cNvPr id="1054" name="Google Shape;1054;p39"/>
          <p:cNvSpPr txBox="1"/>
          <p:nvPr/>
        </p:nvSpPr>
        <p:spPr>
          <a:xfrm>
            <a:off x="600282" y="3320341"/>
            <a:ext cx="1604000" cy="484314"/>
          </a:xfrm>
          <a:prstGeom prst="rect">
            <a:avLst/>
          </a:prstGeom>
          <a:noFill/>
          <a:ln>
            <a:noFill/>
          </a:ln>
        </p:spPr>
        <p:txBody>
          <a:bodyPr spcFirstLastPara="1" wrap="square" lIns="121900" tIns="121900" rIns="121900" bIns="121900" anchor="ctr" anchorCtr="0">
            <a:noAutofit/>
          </a:bodyPr>
          <a:lstStyle/>
          <a:p>
            <a:r>
              <a:rPr lang="en" sz="2133" b="1" dirty="0">
                <a:solidFill>
                  <a:schemeClr val="dk1"/>
                </a:solidFill>
                <a:latin typeface="Fira Sans Extra Condensed"/>
                <a:ea typeface="Fira Sans Extra Condensed"/>
                <a:cs typeface="Fira Sans Extra Condensed"/>
                <a:sym typeface="Fira Sans Extra Condensed"/>
              </a:rPr>
              <a:t>Price</a:t>
            </a:r>
            <a:endParaRPr sz="2133" b="1" dirty="0">
              <a:solidFill>
                <a:schemeClr val="dk1"/>
              </a:solidFill>
              <a:latin typeface="Fira Sans Extra Condensed"/>
              <a:ea typeface="Fira Sans Extra Condensed"/>
              <a:cs typeface="Fira Sans Extra Condensed"/>
              <a:sym typeface="Fira Sans Extra Condensed"/>
            </a:endParaRPr>
          </a:p>
        </p:txBody>
      </p:sp>
      <p:sp>
        <p:nvSpPr>
          <p:cNvPr id="1055" name="Google Shape;1055;p39"/>
          <p:cNvSpPr txBox="1"/>
          <p:nvPr/>
        </p:nvSpPr>
        <p:spPr>
          <a:xfrm>
            <a:off x="2195780" y="3262213"/>
            <a:ext cx="2812510" cy="547807"/>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Roboto"/>
                <a:ea typeface="Roboto"/>
                <a:cs typeface="Roboto"/>
                <a:sym typeface="Roboto"/>
              </a:rPr>
              <a:t>Total price of the property</a:t>
            </a:r>
            <a:endParaRPr sz="1600" dirty="0">
              <a:solidFill>
                <a:schemeClr val="dk1"/>
              </a:solidFill>
              <a:latin typeface="Roboto"/>
              <a:ea typeface="Roboto"/>
              <a:cs typeface="Roboto"/>
              <a:sym typeface="Roboto"/>
            </a:endParaRPr>
          </a:p>
        </p:txBody>
      </p:sp>
      <p:grpSp>
        <p:nvGrpSpPr>
          <p:cNvPr id="1536" name="Google Shape;1536;p39"/>
          <p:cNvGrpSpPr/>
          <p:nvPr/>
        </p:nvGrpSpPr>
        <p:grpSpPr>
          <a:xfrm>
            <a:off x="5251392" y="3324351"/>
            <a:ext cx="379265" cy="435365"/>
            <a:chOff x="-37370925" y="3579105"/>
            <a:chExt cx="248900" cy="316450"/>
          </a:xfrm>
        </p:grpSpPr>
        <p:sp>
          <p:nvSpPr>
            <p:cNvPr id="1537" name="Google Shape;1537;p39"/>
            <p:cNvSpPr/>
            <p:nvPr/>
          </p:nvSpPr>
          <p:spPr>
            <a:xfrm>
              <a:off x="-37268550" y="3671055"/>
              <a:ext cx="83525" cy="82525"/>
            </a:xfrm>
            <a:custGeom>
              <a:avLst/>
              <a:gdLst/>
              <a:ahLst/>
              <a:cxnLst/>
              <a:rect l="l" t="t" r="r" b="b"/>
              <a:pathLst>
                <a:path w="3341" h="3301" extrusionOk="0">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38" name="Google Shape;1538;p39"/>
            <p:cNvSpPr/>
            <p:nvPr/>
          </p:nvSpPr>
          <p:spPr>
            <a:xfrm>
              <a:off x="-37370925" y="3579105"/>
              <a:ext cx="248900" cy="316450"/>
            </a:xfrm>
            <a:custGeom>
              <a:avLst/>
              <a:gdLst/>
              <a:ahLst/>
              <a:cxnLst/>
              <a:rect l="l" t="t" r="r" b="b"/>
              <a:pathLst>
                <a:path w="9956" h="12658" extrusionOk="0">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3" name="Title 2">
            <a:extLst>
              <a:ext uri="{FF2B5EF4-FFF2-40B4-BE49-F238E27FC236}">
                <a16:creationId xmlns:a16="http://schemas.microsoft.com/office/drawing/2014/main" id="{95A09D2E-C0E3-FFF1-7D6D-9B59BC61BB23}"/>
              </a:ext>
            </a:extLst>
          </p:cNvPr>
          <p:cNvSpPr>
            <a:spLocks noGrp="1"/>
          </p:cNvSpPr>
          <p:nvPr>
            <p:ph type="title"/>
          </p:nvPr>
        </p:nvSpPr>
        <p:spPr>
          <a:xfrm>
            <a:off x="-1" y="0"/>
            <a:ext cx="5645691" cy="650363"/>
          </a:xfrm>
        </p:spPr>
        <p:txBody>
          <a:bodyPr/>
          <a:lstStyle/>
          <a:p>
            <a:br>
              <a:rPr lang="en-US" sz="4400" dirty="0"/>
            </a:br>
            <a:br>
              <a:rPr lang="en-US" sz="4400" dirty="0"/>
            </a:br>
            <a:r>
              <a:rPr lang="en-US" sz="4400" dirty="0"/>
              <a:t>Dataset description</a:t>
            </a:r>
            <a:br>
              <a:rPr lang="en-US" sz="4400" dirty="0"/>
            </a:br>
            <a:br>
              <a:rPr lang="en-US" sz="4400" dirty="0"/>
            </a:br>
            <a:endParaRPr lang="en-US" dirty="0"/>
          </a:p>
        </p:txBody>
      </p:sp>
      <p:sp>
        <p:nvSpPr>
          <p:cNvPr id="6" name="Google Shape;1040;p39">
            <a:extLst>
              <a:ext uri="{FF2B5EF4-FFF2-40B4-BE49-F238E27FC236}">
                <a16:creationId xmlns:a16="http://schemas.microsoft.com/office/drawing/2014/main" id="{383B7CEB-4E08-C224-7230-114311678085}"/>
              </a:ext>
            </a:extLst>
          </p:cNvPr>
          <p:cNvSpPr/>
          <p:nvPr/>
        </p:nvSpPr>
        <p:spPr>
          <a:xfrm flipH="1">
            <a:off x="583664" y="949414"/>
            <a:ext cx="4447200" cy="465116"/>
          </a:xfrm>
          <a:prstGeom prst="rect">
            <a:avLst/>
          </a:prstGeom>
          <a:solidFill>
            <a:srgbClr val="98432A"/>
          </a:solidFill>
          <a:ln>
            <a:noFill/>
          </a:ln>
        </p:spPr>
        <p:txBody>
          <a:bodyPr spcFirstLastPara="1" wrap="square" lIns="121900" tIns="121900" rIns="121900" bIns="121900" anchor="ctr" anchorCtr="0">
            <a:noAutofit/>
          </a:bodyPr>
          <a:lstStyle/>
          <a:p>
            <a:endParaRPr sz="2400" dirty="0"/>
          </a:p>
        </p:txBody>
      </p:sp>
      <p:sp>
        <p:nvSpPr>
          <p:cNvPr id="7" name="Google Shape;1046;p39">
            <a:extLst>
              <a:ext uri="{FF2B5EF4-FFF2-40B4-BE49-F238E27FC236}">
                <a16:creationId xmlns:a16="http://schemas.microsoft.com/office/drawing/2014/main" id="{C46D9691-6EBE-9936-4254-1285B12522D6}"/>
              </a:ext>
            </a:extLst>
          </p:cNvPr>
          <p:cNvSpPr/>
          <p:nvPr/>
        </p:nvSpPr>
        <p:spPr>
          <a:xfrm rot="5400000" flipH="1">
            <a:off x="6050710" y="9509"/>
            <a:ext cx="1059544" cy="2897441"/>
          </a:xfrm>
          <a:custGeom>
            <a:avLst/>
            <a:gdLst/>
            <a:ahLst/>
            <a:cxnLst/>
            <a:rect l="l" t="t" r="r" b="b"/>
            <a:pathLst>
              <a:path w="57475" h="105977" extrusionOk="0">
                <a:moveTo>
                  <a:pt x="1" y="1"/>
                </a:moveTo>
                <a:lnTo>
                  <a:pt x="2836" y="1"/>
                </a:lnTo>
                <a:lnTo>
                  <a:pt x="2836" y="52004"/>
                </a:lnTo>
                <a:cubicBezTo>
                  <a:pt x="2836" y="54006"/>
                  <a:pt x="4070" y="55774"/>
                  <a:pt x="5905" y="56508"/>
                </a:cubicBezTo>
                <a:lnTo>
                  <a:pt x="50904" y="74287"/>
                </a:lnTo>
                <a:cubicBezTo>
                  <a:pt x="54606" y="75855"/>
                  <a:pt x="57475" y="79090"/>
                  <a:pt x="57475" y="83861"/>
                </a:cubicBezTo>
                <a:lnTo>
                  <a:pt x="57475" y="105976"/>
                </a:lnTo>
                <a:lnTo>
                  <a:pt x="30556" y="105976"/>
                </a:lnTo>
                <a:lnTo>
                  <a:pt x="30556" y="82126"/>
                </a:lnTo>
                <a:cubicBezTo>
                  <a:pt x="30556" y="78257"/>
                  <a:pt x="28188" y="75821"/>
                  <a:pt x="25519" y="73987"/>
                </a:cubicBezTo>
                <a:lnTo>
                  <a:pt x="2002" y="56741"/>
                </a:lnTo>
                <a:cubicBezTo>
                  <a:pt x="735" y="55841"/>
                  <a:pt x="1" y="53939"/>
                  <a:pt x="1" y="52371"/>
                </a:cubicBezTo>
                <a:close/>
              </a:path>
            </a:pathLst>
          </a:custGeom>
          <a:solidFill>
            <a:srgbClr val="98432A"/>
          </a:solidFill>
          <a:ln>
            <a:noFill/>
          </a:ln>
        </p:spPr>
        <p:txBody>
          <a:bodyPr spcFirstLastPara="1" wrap="square" lIns="121900" tIns="121900" rIns="121900" bIns="121900" anchor="ctr" anchorCtr="0">
            <a:noAutofit/>
          </a:bodyPr>
          <a:lstStyle/>
          <a:p>
            <a:endParaRPr sz="2400" dirty="0"/>
          </a:p>
        </p:txBody>
      </p:sp>
      <p:sp>
        <p:nvSpPr>
          <p:cNvPr id="8" name="Google Shape;1040;p39">
            <a:extLst>
              <a:ext uri="{FF2B5EF4-FFF2-40B4-BE49-F238E27FC236}">
                <a16:creationId xmlns:a16="http://schemas.microsoft.com/office/drawing/2014/main" id="{D21B84F1-77C4-B408-40B7-0F3AAB3CCC19}"/>
              </a:ext>
            </a:extLst>
          </p:cNvPr>
          <p:cNvSpPr/>
          <p:nvPr/>
        </p:nvSpPr>
        <p:spPr>
          <a:xfrm flipH="1">
            <a:off x="566706" y="3880111"/>
            <a:ext cx="4447200" cy="465116"/>
          </a:xfrm>
          <a:prstGeom prst="rect">
            <a:avLst/>
          </a:prstGeom>
          <a:solidFill>
            <a:srgbClr val="00CC00"/>
          </a:solidFill>
          <a:ln>
            <a:noFill/>
          </a:ln>
        </p:spPr>
        <p:txBody>
          <a:bodyPr spcFirstLastPara="1" wrap="square" lIns="121900" tIns="121900" rIns="121900" bIns="121900" anchor="ctr" anchorCtr="0">
            <a:noAutofit/>
          </a:bodyPr>
          <a:lstStyle/>
          <a:p>
            <a:endParaRPr sz="2400"/>
          </a:p>
        </p:txBody>
      </p:sp>
      <p:sp>
        <p:nvSpPr>
          <p:cNvPr id="9" name="Google Shape;1045;p39">
            <a:extLst>
              <a:ext uri="{FF2B5EF4-FFF2-40B4-BE49-F238E27FC236}">
                <a16:creationId xmlns:a16="http://schemas.microsoft.com/office/drawing/2014/main" id="{B6186388-7D9B-4250-1856-0E78FB18E285}"/>
              </a:ext>
            </a:extLst>
          </p:cNvPr>
          <p:cNvSpPr/>
          <p:nvPr/>
        </p:nvSpPr>
        <p:spPr>
          <a:xfrm rot="5400000" flipH="1">
            <a:off x="5997797" y="4597448"/>
            <a:ext cx="999432" cy="2791148"/>
          </a:xfrm>
          <a:custGeom>
            <a:avLst/>
            <a:gdLst/>
            <a:ahLst/>
            <a:cxnLst/>
            <a:rect l="l" t="t" r="r" b="b"/>
            <a:pathLst>
              <a:path w="57475" h="105977" extrusionOk="0">
                <a:moveTo>
                  <a:pt x="57475" y="1"/>
                </a:moveTo>
                <a:lnTo>
                  <a:pt x="54639" y="1"/>
                </a:lnTo>
                <a:lnTo>
                  <a:pt x="54639" y="52004"/>
                </a:lnTo>
                <a:cubicBezTo>
                  <a:pt x="54639" y="54006"/>
                  <a:pt x="53405" y="55774"/>
                  <a:pt x="51570" y="56508"/>
                </a:cubicBezTo>
                <a:lnTo>
                  <a:pt x="6572" y="74287"/>
                </a:lnTo>
                <a:cubicBezTo>
                  <a:pt x="2869" y="75855"/>
                  <a:pt x="0" y="79090"/>
                  <a:pt x="0" y="83861"/>
                </a:cubicBezTo>
                <a:lnTo>
                  <a:pt x="0" y="105976"/>
                </a:lnTo>
                <a:lnTo>
                  <a:pt x="26919" y="105976"/>
                </a:lnTo>
                <a:lnTo>
                  <a:pt x="26919" y="82126"/>
                </a:lnTo>
                <a:cubicBezTo>
                  <a:pt x="26919" y="78257"/>
                  <a:pt x="29288" y="75821"/>
                  <a:pt x="31956" y="73987"/>
                </a:cubicBezTo>
                <a:lnTo>
                  <a:pt x="55507" y="56741"/>
                </a:lnTo>
                <a:cubicBezTo>
                  <a:pt x="56741" y="55841"/>
                  <a:pt x="57475" y="53939"/>
                  <a:pt x="57475" y="52371"/>
                </a:cubicBezTo>
                <a:close/>
              </a:path>
            </a:pathLst>
          </a:custGeom>
          <a:solidFill>
            <a:srgbClr val="289EA4"/>
          </a:solidFill>
          <a:ln>
            <a:noFill/>
          </a:ln>
        </p:spPr>
        <p:txBody>
          <a:bodyPr spcFirstLastPara="1" wrap="square" lIns="121900" tIns="121900" rIns="121900" bIns="121900" anchor="ctr" anchorCtr="0">
            <a:noAutofit/>
          </a:bodyPr>
          <a:lstStyle/>
          <a:p>
            <a:endParaRPr sz="2400"/>
          </a:p>
        </p:txBody>
      </p:sp>
      <p:sp>
        <p:nvSpPr>
          <p:cNvPr id="10" name="Google Shape;1040;p39">
            <a:extLst>
              <a:ext uri="{FF2B5EF4-FFF2-40B4-BE49-F238E27FC236}">
                <a16:creationId xmlns:a16="http://schemas.microsoft.com/office/drawing/2014/main" id="{ECBB2BF2-3ACA-A9C2-C7C7-CEE59F0A862D}"/>
              </a:ext>
            </a:extLst>
          </p:cNvPr>
          <p:cNvSpPr/>
          <p:nvPr/>
        </p:nvSpPr>
        <p:spPr>
          <a:xfrm flipH="1">
            <a:off x="566705" y="4417374"/>
            <a:ext cx="4447200" cy="465116"/>
          </a:xfrm>
          <a:prstGeom prst="rect">
            <a:avLst/>
          </a:prstGeom>
          <a:solidFill>
            <a:srgbClr val="FF6600"/>
          </a:solidFill>
          <a:ln>
            <a:noFill/>
          </a:ln>
        </p:spPr>
        <p:txBody>
          <a:bodyPr spcFirstLastPara="1" wrap="square" lIns="121900" tIns="121900" rIns="121900" bIns="121900" anchor="ctr" anchorCtr="0">
            <a:noAutofit/>
          </a:bodyPr>
          <a:lstStyle/>
          <a:p>
            <a:endParaRPr sz="2400"/>
          </a:p>
        </p:txBody>
      </p:sp>
      <p:sp>
        <p:nvSpPr>
          <p:cNvPr id="11" name="Google Shape;1040;p39">
            <a:extLst>
              <a:ext uri="{FF2B5EF4-FFF2-40B4-BE49-F238E27FC236}">
                <a16:creationId xmlns:a16="http://schemas.microsoft.com/office/drawing/2014/main" id="{E5F33FB5-8D30-79C5-20B9-8A32B69CA00F}"/>
              </a:ext>
            </a:extLst>
          </p:cNvPr>
          <p:cNvSpPr/>
          <p:nvPr/>
        </p:nvSpPr>
        <p:spPr>
          <a:xfrm flipH="1">
            <a:off x="565555" y="4935213"/>
            <a:ext cx="4447200" cy="465116"/>
          </a:xfrm>
          <a:prstGeom prst="rect">
            <a:avLst/>
          </a:prstGeom>
          <a:solidFill>
            <a:srgbClr val="6666FF"/>
          </a:solidFill>
          <a:ln>
            <a:noFill/>
          </a:ln>
        </p:spPr>
        <p:txBody>
          <a:bodyPr spcFirstLastPara="1" wrap="square" lIns="121900" tIns="121900" rIns="121900" bIns="121900" anchor="ctr" anchorCtr="0">
            <a:noAutofit/>
          </a:bodyPr>
          <a:lstStyle/>
          <a:p>
            <a:endParaRPr sz="2400" dirty="0"/>
          </a:p>
        </p:txBody>
      </p:sp>
      <p:sp>
        <p:nvSpPr>
          <p:cNvPr id="12" name="Google Shape;1040;p39">
            <a:extLst>
              <a:ext uri="{FF2B5EF4-FFF2-40B4-BE49-F238E27FC236}">
                <a16:creationId xmlns:a16="http://schemas.microsoft.com/office/drawing/2014/main" id="{DF1E2842-946E-CE91-33DF-E0D6504FB57E}"/>
              </a:ext>
            </a:extLst>
          </p:cNvPr>
          <p:cNvSpPr/>
          <p:nvPr/>
        </p:nvSpPr>
        <p:spPr>
          <a:xfrm flipH="1">
            <a:off x="574019" y="5483020"/>
            <a:ext cx="4447200" cy="465116"/>
          </a:xfrm>
          <a:prstGeom prst="rect">
            <a:avLst/>
          </a:prstGeom>
          <a:solidFill>
            <a:srgbClr val="F25454"/>
          </a:solidFill>
          <a:ln>
            <a:noFill/>
          </a:ln>
        </p:spPr>
        <p:txBody>
          <a:bodyPr spcFirstLastPara="1" wrap="square" lIns="121900" tIns="121900" rIns="121900" bIns="121900" anchor="ctr" anchorCtr="0">
            <a:noAutofit/>
          </a:bodyPr>
          <a:lstStyle/>
          <a:p>
            <a:endParaRPr sz="2400"/>
          </a:p>
        </p:txBody>
      </p:sp>
      <p:sp>
        <p:nvSpPr>
          <p:cNvPr id="13" name="Google Shape;1040;p39">
            <a:extLst>
              <a:ext uri="{FF2B5EF4-FFF2-40B4-BE49-F238E27FC236}">
                <a16:creationId xmlns:a16="http://schemas.microsoft.com/office/drawing/2014/main" id="{A9624A72-05D6-D73B-1704-C6E1E3D7EEE5}"/>
              </a:ext>
            </a:extLst>
          </p:cNvPr>
          <p:cNvSpPr/>
          <p:nvPr/>
        </p:nvSpPr>
        <p:spPr>
          <a:xfrm flipH="1">
            <a:off x="605890" y="6018971"/>
            <a:ext cx="4447200" cy="465116"/>
          </a:xfrm>
          <a:prstGeom prst="rect">
            <a:avLst/>
          </a:prstGeom>
          <a:solidFill>
            <a:srgbClr val="289EA4"/>
          </a:solidFill>
          <a:ln>
            <a:noFill/>
          </a:ln>
        </p:spPr>
        <p:txBody>
          <a:bodyPr spcFirstLastPara="1" wrap="square" lIns="121900" tIns="121900" rIns="121900" bIns="121900" anchor="ctr" anchorCtr="0">
            <a:noAutofit/>
          </a:bodyPr>
          <a:lstStyle/>
          <a:p>
            <a:endParaRPr lang="en-US" sz="2400" dirty="0"/>
          </a:p>
        </p:txBody>
      </p:sp>
      <p:sp>
        <p:nvSpPr>
          <p:cNvPr id="14" name="Google Shape;1045;p39">
            <a:extLst>
              <a:ext uri="{FF2B5EF4-FFF2-40B4-BE49-F238E27FC236}">
                <a16:creationId xmlns:a16="http://schemas.microsoft.com/office/drawing/2014/main" id="{BB4271BB-57B7-AF15-1104-AB656EC2F49A}"/>
              </a:ext>
            </a:extLst>
          </p:cNvPr>
          <p:cNvSpPr/>
          <p:nvPr/>
        </p:nvSpPr>
        <p:spPr>
          <a:xfrm rot="5400000" flipH="1">
            <a:off x="5990229" y="3506205"/>
            <a:ext cx="999432" cy="2791148"/>
          </a:xfrm>
          <a:custGeom>
            <a:avLst/>
            <a:gdLst/>
            <a:ahLst/>
            <a:cxnLst/>
            <a:rect l="l" t="t" r="r" b="b"/>
            <a:pathLst>
              <a:path w="57475" h="105977" extrusionOk="0">
                <a:moveTo>
                  <a:pt x="57475" y="1"/>
                </a:moveTo>
                <a:lnTo>
                  <a:pt x="54639" y="1"/>
                </a:lnTo>
                <a:lnTo>
                  <a:pt x="54639" y="52004"/>
                </a:lnTo>
                <a:cubicBezTo>
                  <a:pt x="54639" y="54006"/>
                  <a:pt x="53405" y="55774"/>
                  <a:pt x="51570" y="56508"/>
                </a:cubicBezTo>
                <a:lnTo>
                  <a:pt x="6572" y="74287"/>
                </a:lnTo>
                <a:cubicBezTo>
                  <a:pt x="2869" y="75855"/>
                  <a:pt x="0" y="79090"/>
                  <a:pt x="0" y="83861"/>
                </a:cubicBezTo>
                <a:lnTo>
                  <a:pt x="0" y="105976"/>
                </a:lnTo>
                <a:lnTo>
                  <a:pt x="26919" y="105976"/>
                </a:lnTo>
                <a:lnTo>
                  <a:pt x="26919" y="82126"/>
                </a:lnTo>
                <a:cubicBezTo>
                  <a:pt x="26919" y="78257"/>
                  <a:pt x="29288" y="75821"/>
                  <a:pt x="31956" y="73987"/>
                </a:cubicBezTo>
                <a:lnTo>
                  <a:pt x="55507" y="56741"/>
                </a:lnTo>
                <a:cubicBezTo>
                  <a:pt x="56741" y="55841"/>
                  <a:pt x="57475" y="53939"/>
                  <a:pt x="57475" y="52371"/>
                </a:cubicBezTo>
                <a:close/>
              </a:path>
            </a:pathLst>
          </a:custGeom>
          <a:solidFill>
            <a:srgbClr val="6666FF"/>
          </a:solidFill>
          <a:ln>
            <a:noFill/>
          </a:ln>
        </p:spPr>
        <p:txBody>
          <a:bodyPr spcFirstLastPara="1" wrap="square" lIns="121900" tIns="121900" rIns="121900" bIns="121900" anchor="ctr" anchorCtr="0">
            <a:noAutofit/>
          </a:bodyPr>
          <a:lstStyle/>
          <a:p>
            <a:endParaRPr sz="2400"/>
          </a:p>
        </p:txBody>
      </p:sp>
      <p:sp>
        <p:nvSpPr>
          <p:cNvPr id="15" name="Google Shape;1045;p39">
            <a:extLst>
              <a:ext uri="{FF2B5EF4-FFF2-40B4-BE49-F238E27FC236}">
                <a16:creationId xmlns:a16="http://schemas.microsoft.com/office/drawing/2014/main" id="{F6E8855C-93DD-7259-6A1E-A0042AF0AC3E}"/>
              </a:ext>
            </a:extLst>
          </p:cNvPr>
          <p:cNvSpPr/>
          <p:nvPr/>
        </p:nvSpPr>
        <p:spPr>
          <a:xfrm rot="5400000" flipH="1">
            <a:off x="6007809" y="3055682"/>
            <a:ext cx="900065" cy="2743489"/>
          </a:xfrm>
          <a:custGeom>
            <a:avLst/>
            <a:gdLst/>
            <a:ahLst/>
            <a:cxnLst/>
            <a:rect l="l" t="t" r="r" b="b"/>
            <a:pathLst>
              <a:path w="57475" h="105977" extrusionOk="0">
                <a:moveTo>
                  <a:pt x="57475" y="1"/>
                </a:moveTo>
                <a:lnTo>
                  <a:pt x="54639" y="1"/>
                </a:lnTo>
                <a:lnTo>
                  <a:pt x="54639" y="52004"/>
                </a:lnTo>
                <a:cubicBezTo>
                  <a:pt x="54639" y="54006"/>
                  <a:pt x="53405" y="55774"/>
                  <a:pt x="51570" y="56508"/>
                </a:cubicBezTo>
                <a:lnTo>
                  <a:pt x="6572" y="74287"/>
                </a:lnTo>
                <a:cubicBezTo>
                  <a:pt x="2869" y="75855"/>
                  <a:pt x="0" y="79090"/>
                  <a:pt x="0" y="83861"/>
                </a:cubicBezTo>
                <a:lnTo>
                  <a:pt x="0" y="105976"/>
                </a:lnTo>
                <a:lnTo>
                  <a:pt x="26919" y="105976"/>
                </a:lnTo>
                <a:lnTo>
                  <a:pt x="26919" y="82126"/>
                </a:lnTo>
                <a:cubicBezTo>
                  <a:pt x="26919" y="78257"/>
                  <a:pt x="29288" y="75821"/>
                  <a:pt x="31956" y="73987"/>
                </a:cubicBezTo>
                <a:lnTo>
                  <a:pt x="55507" y="56741"/>
                </a:lnTo>
                <a:cubicBezTo>
                  <a:pt x="56741" y="55841"/>
                  <a:pt x="57475" y="53939"/>
                  <a:pt x="57475" y="52371"/>
                </a:cubicBezTo>
                <a:close/>
              </a:path>
            </a:pathLst>
          </a:custGeom>
          <a:solidFill>
            <a:srgbClr val="FF6600"/>
          </a:solidFill>
          <a:ln>
            <a:noFill/>
          </a:ln>
        </p:spPr>
        <p:txBody>
          <a:bodyPr spcFirstLastPara="1" wrap="square" lIns="121900" tIns="121900" rIns="121900" bIns="121900" anchor="ctr" anchorCtr="0">
            <a:noAutofit/>
          </a:bodyPr>
          <a:lstStyle/>
          <a:p>
            <a:endParaRPr sz="2400"/>
          </a:p>
        </p:txBody>
      </p:sp>
      <p:sp>
        <p:nvSpPr>
          <p:cNvPr id="16" name="Google Shape;1046;p39">
            <a:extLst>
              <a:ext uri="{FF2B5EF4-FFF2-40B4-BE49-F238E27FC236}">
                <a16:creationId xmlns:a16="http://schemas.microsoft.com/office/drawing/2014/main" id="{F0AF0536-0871-F3D0-4A37-26AB4B79A919}"/>
              </a:ext>
            </a:extLst>
          </p:cNvPr>
          <p:cNvSpPr/>
          <p:nvPr/>
        </p:nvSpPr>
        <p:spPr>
          <a:xfrm rot="5400000" flipH="1">
            <a:off x="5983224" y="1257183"/>
            <a:ext cx="1095509" cy="2787162"/>
          </a:xfrm>
          <a:custGeom>
            <a:avLst/>
            <a:gdLst/>
            <a:ahLst/>
            <a:cxnLst/>
            <a:rect l="l" t="t" r="r" b="b"/>
            <a:pathLst>
              <a:path w="57475" h="105977" extrusionOk="0">
                <a:moveTo>
                  <a:pt x="1" y="1"/>
                </a:moveTo>
                <a:lnTo>
                  <a:pt x="2836" y="1"/>
                </a:lnTo>
                <a:lnTo>
                  <a:pt x="2836" y="52004"/>
                </a:lnTo>
                <a:cubicBezTo>
                  <a:pt x="2836" y="54006"/>
                  <a:pt x="4070" y="55774"/>
                  <a:pt x="5905" y="56508"/>
                </a:cubicBezTo>
                <a:lnTo>
                  <a:pt x="50904" y="74287"/>
                </a:lnTo>
                <a:cubicBezTo>
                  <a:pt x="54606" y="75855"/>
                  <a:pt x="57475" y="79090"/>
                  <a:pt x="57475" y="83861"/>
                </a:cubicBezTo>
                <a:lnTo>
                  <a:pt x="57475" y="105976"/>
                </a:lnTo>
                <a:lnTo>
                  <a:pt x="30556" y="105976"/>
                </a:lnTo>
                <a:lnTo>
                  <a:pt x="30556" y="82126"/>
                </a:lnTo>
                <a:cubicBezTo>
                  <a:pt x="30556" y="78257"/>
                  <a:pt x="28188" y="75821"/>
                  <a:pt x="25519" y="73987"/>
                </a:cubicBezTo>
                <a:lnTo>
                  <a:pt x="2002" y="56741"/>
                </a:lnTo>
                <a:cubicBezTo>
                  <a:pt x="735" y="55841"/>
                  <a:pt x="1" y="53939"/>
                  <a:pt x="1" y="52371"/>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7" name="Google Shape;1046;p39">
            <a:extLst>
              <a:ext uri="{FF2B5EF4-FFF2-40B4-BE49-F238E27FC236}">
                <a16:creationId xmlns:a16="http://schemas.microsoft.com/office/drawing/2014/main" id="{2E80E7A5-974B-1799-F160-132FF8A91EEF}"/>
              </a:ext>
            </a:extLst>
          </p:cNvPr>
          <p:cNvSpPr/>
          <p:nvPr/>
        </p:nvSpPr>
        <p:spPr>
          <a:xfrm rot="5400000" flipH="1">
            <a:off x="6052945" y="1805550"/>
            <a:ext cx="970302" cy="2828774"/>
          </a:xfrm>
          <a:custGeom>
            <a:avLst/>
            <a:gdLst/>
            <a:ahLst/>
            <a:cxnLst/>
            <a:rect l="l" t="t" r="r" b="b"/>
            <a:pathLst>
              <a:path w="57475" h="105977" extrusionOk="0">
                <a:moveTo>
                  <a:pt x="1" y="1"/>
                </a:moveTo>
                <a:lnTo>
                  <a:pt x="2836" y="1"/>
                </a:lnTo>
                <a:lnTo>
                  <a:pt x="2836" y="52004"/>
                </a:lnTo>
                <a:cubicBezTo>
                  <a:pt x="2836" y="54006"/>
                  <a:pt x="4070" y="55774"/>
                  <a:pt x="5905" y="56508"/>
                </a:cubicBezTo>
                <a:lnTo>
                  <a:pt x="50904" y="74287"/>
                </a:lnTo>
                <a:cubicBezTo>
                  <a:pt x="54606" y="75855"/>
                  <a:pt x="57475" y="79090"/>
                  <a:pt x="57475" y="83861"/>
                </a:cubicBezTo>
                <a:lnTo>
                  <a:pt x="57475" y="105976"/>
                </a:lnTo>
                <a:lnTo>
                  <a:pt x="30556" y="105976"/>
                </a:lnTo>
                <a:lnTo>
                  <a:pt x="30556" y="82126"/>
                </a:lnTo>
                <a:cubicBezTo>
                  <a:pt x="30556" y="78257"/>
                  <a:pt x="28188" y="75821"/>
                  <a:pt x="25519" y="73987"/>
                </a:cubicBezTo>
                <a:lnTo>
                  <a:pt x="2002" y="56741"/>
                </a:lnTo>
                <a:cubicBezTo>
                  <a:pt x="735" y="55841"/>
                  <a:pt x="1" y="53939"/>
                  <a:pt x="1" y="52371"/>
                </a:cubicBezTo>
                <a:close/>
              </a:path>
            </a:pathLst>
          </a:custGeom>
          <a:solidFill>
            <a:srgbClr val="92D050"/>
          </a:solidFill>
          <a:ln>
            <a:noFill/>
          </a:ln>
        </p:spPr>
        <p:txBody>
          <a:bodyPr spcFirstLastPara="1" wrap="square" lIns="121900" tIns="121900" rIns="121900" bIns="121900" anchor="ctr" anchorCtr="0">
            <a:noAutofit/>
          </a:bodyPr>
          <a:lstStyle/>
          <a:p>
            <a:endParaRPr sz="2400"/>
          </a:p>
        </p:txBody>
      </p:sp>
      <p:grpSp>
        <p:nvGrpSpPr>
          <p:cNvPr id="18" name="Google Shape;1056;p39">
            <a:extLst>
              <a:ext uri="{FF2B5EF4-FFF2-40B4-BE49-F238E27FC236}">
                <a16:creationId xmlns:a16="http://schemas.microsoft.com/office/drawing/2014/main" id="{6CBAB783-3D11-B58C-07F6-A66E9B99BA45}"/>
              </a:ext>
            </a:extLst>
          </p:cNvPr>
          <p:cNvGrpSpPr/>
          <p:nvPr/>
        </p:nvGrpSpPr>
        <p:grpSpPr>
          <a:xfrm>
            <a:off x="6228394" y="1130061"/>
            <a:ext cx="5963606" cy="5495026"/>
            <a:chOff x="996250" y="238125"/>
            <a:chExt cx="5627500" cy="5238750"/>
          </a:xfrm>
        </p:grpSpPr>
        <p:sp>
          <p:nvSpPr>
            <p:cNvPr id="19" name="Google Shape;1057;p39">
              <a:extLst>
                <a:ext uri="{FF2B5EF4-FFF2-40B4-BE49-F238E27FC236}">
                  <a16:creationId xmlns:a16="http://schemas.microsoft.com/office/drawing/2014/main" id="{6662A841-4162-B667-F0CE-1FBC35E9394C}"/>
                </a:ext>
              </a:extLst>
            </p:cNvPr>
            <p:cNvSpPr/>
            <p:nvPr/>
          </p:nvSpPr>
          <p:spPr>
            <a:xfrm>
              <a:off x="996250" y="2092700"/>
              <a:ext cx="5627500" cy="3247175"/>
            </a:xfrm>
            <a:custGeom>
              <a:avLst/>
              <a:gdLst/>
              <a:ahLst/>
              <a:cxnLst/>
              <a:rect l="l" t="t" r="r" b="b"/>
              <a:pathLst>
                <a:path w="225100" h="129887" extrusionOk="0">
                  <a:moveTo>
                    <a:pt x="112550" y="1"/>
                  </a:moveTo>
                  <a:lnTo>
                    <a:pt x="0" y="64880"/>
                  </a:lnTo>
                  <a:lnTo>
                    <a:pt x="112550" y="129886"/>
                  </a:lnTo>
                  <a:lnTo>
                    <a:pt x="225100" y="64880"/>
                  </a:lnTo>
                  <a:lnTo>
                    <a:pt x="112550"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8;p39">
              <a:extLst>
                <a:ext uri="{FF2B5EF4-FFF2-40B4-BE49-F238E27FC236}">
                  <a16:creationId xmlns:a16="http://schemas.microsoft.com/office/drawing/2014/main" id="{009A7A89-251E-44F4-9342-55F8A46AB9F9}"/>
                </a:ext>
              </a:extLst>
            </p:cNvPr>
            <p:cNvSpPr/>
            <p:nvPr/>
          </p:nvSpPr>
          <p:spPr>
            <a:xfrm>
              <a:off x="996250" y="2092700"/>
              <a:ext cx="5627500" cy="3247175"/>
            </a:xfrm>
            <a:custGeom>
              <a:avLst/>
              <a:gdLst/>
              <a:ahLst/>
              <a:cxnLst/>
              <a:rect l="l" t="t" r="r" b="b"/>
              <a:pathLst>
                <a:path w="225100" h="129887" fill="none" extrusionOk="0">
                  <a:moveTo>
                    <a:pt x="112550" y="129886"/>
                  </a:moveTo>
                  <a:lnTo>
                    <a:pt x="0" y="64880"/>
                  </a:lnTo>
                  <a:lnTo>
                    <a:pt x="112550" y="1"/>
                  </a:lnTo>
                  <a:lnTo>
                    <a:pt x="225100" y="64880"/>
                  </a:lnTo>
                  <a:lnTo>
                    <a:pt x="112550" y="1298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9;p39">
              <a:extLst>
                <a:ext uri="{FF2B5EF4-FFF2-40B4-BE49-F238E27FC236}">
                  <a16:creationId xmlns:a16="http://schemas.microsoft.com/office/drawing/2014/main" id="{317296AF-63B8-188E-103A-67D85DFBF62F}"/>
                </a:ext>
              </a:extLst>
            </p:cNvPr>
            <p:cNvSpPr/>
            <p:nvPr/>
          </p:nvSpPr>
          <p:spPr>
            <a:xfrm>
              <a:off x="996250" y="3714675"/>
              <a:ext cx="2813750" cy="1762200"/>
            </a:xfrm>
            <a:custGeom>
              <a:avLst/>
              <a:gdLst/>
              <a:ahLst/>
              <a:cxnLst/>
              <a:rect l="l" t="t" r="r" b="b"/>
              <a:pathLst>
                <a:path w="112550" h="70488" extrusionOk="0">
                  <a:moveTo>
                    <a:pt x="0" y="1"/>
                  </a:moveTo>
                  <a:lnTo>
                    <a:pt x="0" y="5482"/>
                  </a:lnTo>
                  <a:lnTo>
                    <a:pt x="112550" y="70488"/>
                  </a:lnTo>
                  <a:lnTo>
                    <a:pt x="112550" y="65007"/>
                  </a:lnTo>
                  <a:lnTo>
                    <a:pt x="0"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60;p39">
              <a:extLst>
                <a:ext uri="{FF2B5EF4-FFF2-40B4-BE49-F238E27FC236}">
                  <a16:creationId xmlns:a16="http://schemas.microsoft.com/office/drawing/2014/main" id="{0A4FD551-8F8E-6943-0C53-6FE2A0623D5B}"/>
                </a:ext>
              </a:extLst>
            </p:cNvPr>
            <p:cNvSpPr/>
            <p:nvPr/>
          </p:nvSpPr>
          <p:spPr>
            <a:xfrm>
              <a:off x="996250" y="3714675"/>
              <a:ext cx="2813750" cy="1762200"/>
            </a:xfrm>
            <a:custGeom>
              <a:avLst/>
              <a:gdLst/>
              <a:ahLst/>
              <a:cxnLst/>
              <a:rect l="l" t="t" r="r" b="b"/>
              <a:pathLst>
                <a:path w="112550" h="70488" fill="none" extrusionOk="0">
                  <a:moveTo>
                    <a:pt x="0" y="1"/>
                  </a:moveTo>
                  <a:lnTo>
                    <a:pt x="0" y="5482"/>
                  </a:lnTo>
                  <a:lnTo>
                    <a:pt x="112550" y="70488"/>
                  </a:lnTo>
                  <a:lnTo>
                    <a:pt x="112550" y="650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1;p39">
              <a:extLst>
                <a:ext uri="{FF2B5EF4-FFF2-40B4-BE49-F238E27FC236}">
                  <a16:creationId xmlns:a16="http://schemas.microsoft.com/office/drawing/2014/main" id="{564E66A7-8E3B-35C1-4CD8-1B25D68B1977}"/>
                </a:ext>
              </a:extLst>
            </p:cNvPr>
            <p:cNvSpPr/>
            <p:nvPr/>
          </p:nvSpPr>
          <p:spPr>
            <a:xfrm>
              <a:off x="996250" y="3714675"/>
              <a:ext cx="2813750" cy="1762200"/>
            </a:xfrm>
            <a:custGeom>
              <a:avLst/>
              <a:gdLst/>
              <a:ahLst/>
              <a:cxnLst/>
              <a:rect l="l" t="t" r="r" b="b"/>
              <a:pathLst>
                <a:path w="112550" h="70488" extrusionOk="0">
                  <a:moveTo>
                    <a:pt x="0" y="1"/>
                  </a:moveTo>
                  <a:lnTo>
                    <a:pt x="0" y="5482"/>
                  </a:lnTo>
                  <a:lnTo>
                    <a:pt x="112550" y="70488"/>
                  </a:lnTo>
                  <a:lnTo>
                    <a:pt x="112550" y="65007"/>
                  </a:lnTo>
                  <a:lnTo>
                    <a:pt x="0" y="1"/>
                  </a:lnTo>
                  <a:close/>
                </a:path>
              </a:pathLst>
            </a:custGeom>
            <a:solidFill>
              <a:srgbClr val="619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62;p39">
              <a:extLst>
                <a:ext uri="{FF2B5EF4-FFF2-40B4-BE49-F238E27FC236}">
                  <a16:creationId xmlns:a16="http://schemas.microsoft.com/office/drawing/2014/main" id="{80A197AE-C673-1224-AF6C-6D8A0C5A3AA3}"/>
                </a:ext>
              </a:extLst>
            </p:cNvPr>
            <p:cNvSpPr/>
            <p:nvPr/>
          </p:nvSpPr>
          <p:spPr>
            <a:xfrm>
              <a:off x="996250" y="3714675"/>
              <a:ext cx="2813750" cy="1762200"/>
            </a:xfrm>
            <a:custGeom>
              <a:avLst/>
              <a:gdLst/>
              <a:ahLst/>
              <a:cxnLst/>
              <a:rect l="l" t="t" r="r" b="b"/>
              <a:pathLst>
                <a:path w="112550" h="70488" fill="none" extrusionOk="0">
                  <a:moveTo>
                    <a:pt x="0" y="1"/>
                  </a:moveTo>
                  <a:lnTo>
                    <a:pt x="0" y="5482"/>
                  </a:lnTo>
                  <a:lnTo>
                    <a:pt x="112550" y="70488"/>
                  </a:lnTo>
                  <a:lnTo>
                    <a:pt x="112550" y="650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3;p39">
              <a:extLst>
                <a:ext uri="{FF2B5EF4-FFF2-40B4-BE49-F238E27FC236}">
                  <a16:creationId xmlns:a16="http://schemas.microsoft.com/office/drawing/2014/main" id="{2A87818C-DBC4-05D0-552C-C28D41C1B5CB}"/>
                </a:ext>
              </a:extLst>
            </p:cNvPr>
            <p:cNvSpPr/>
            <p:nvPr/>
          </p:nvSpPr>
          <p:spPr>
            <a:xfrm>
              <a:off x="3810000" y="3714675"/>
              <a:ext cx="2813750" cy="1762200"/>
            </a:xfrm>
            <a:custGeom>
              <a:avLst/>
              <a:gdLst/>
              <a:ahLst/>
              <a:cxnLst/>
              <a:rect l="l" t="t" r="r" b="b"/>
              <a:pathLst>
                <a:path w="112550" h="70488" extrusionOk="0">
                  <a:moveTo>
                    <a:pt x="112550" y="1"/>
                  </a:moveTo>
                  <a:lnTo>
                    <a:pt x="0" y="65007"/>
                  </a:lnTo>
                  <a:lnTo>
                    <a:pt x="0" y="70488"/>
                  </a:lnTo>
                  <a:lnTo>
                    <a:pt x="112550" y="5482"/>
                  </a:lnTo>
                  <a:lnTo>
                    <a:pt x="112550"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64;p39">
              <a:extLst>
                <a:ext uri="{FF2B5EF4-FFF2-40B4-BE49-F238E27FC236}">
                  <a16:creationId xmlns:a16="http://schemas.microsoft.com/office/drawing/2014/main" id="{66FF09C3-62A8-00E7-453A-D0B37C023B37}"/>
                </a:ext>
              </a:extLst>
            </p:cNvPr>
            <p:cNvSpPr/>
            <p:nvPr/>
          </p:nvSpPr>
          <p:spPr>
            <a:xfrm>
              <a:off x="3810000" y="3714675"/>
              <a:ext cx="2813750" cy="1762200"/>
            </a:xfrm>
            <a:custGeom>
              <a:avLst/>
              <a:gdLst/>
              <a:ahLst/>
              <a:cxnLst/>
              <a:rect l="l" t="t" r="r" b="b"/>
              <a:pathLst>
                <a:path w="112550" h="70488" fill="none" extrusionOk="0">
                  <a:moveTo>
                    <a:pt x="0" y="70488"/>
                  </a:moveTo>
                  <a:lnTo>
                    <a:pt x="112550" y="5482"/>
                  </a:lnTo>
                  <a:lnTo>
                    <a:pt x="112550" y="1"/>
                  </a:lnTo>
                  <a:lnTo>
                    <a:pt x="0" y="65007"/>
                  </a:lnTo>
                  <a:lnTo>
                    <a:pt x="0" y="704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65;p39">
              <a:extLst>
                <a:ext uri="{FF2B5EF4-FFF2-40B4-BE49-F238E27FC236}">
                  <a16:creationId xmlns:a16="http://schemas.microsoft.com/office/drawing/2014/main" id="{BDE3C26D-0ACC-D3CB-9E70-E4355686453A}"/>
                </a:ext>
              </a:extLst>
            </p:cNvPr>
            <p:cNvSpPr/>
            <p:nvPr/>
          </p:nvSpPr>
          <p:spPr>
            <a:xfrm>
              <a:off x="3810000" y="3714675"/>
              <a:ext cx="2813750" cy="1762200"/>
            </a:xfrm>
            <a:custGeom>
              <a:avLst/>
              <a:gdLst/>
              <a:ahLst/>
              <a:cxnLst/>
              <a:rect l="l" t="t" r="r" b="b"/>
              <a:pathLst>
                <a:path w="112550" h="70488" extrusionOk="0">
                  <a:moveTo>
                    <a:pt x="112550" y="1"/>
                  </a:moveTo>
                  <a:lnTo>
                    <a:pt x="0" y="65007"/>
                  </a:lnTo>
                  <a:lnTo>
                    <a:pt x="0" y="70488"/>
                  </a:lnTo>
                  <a:lnTo>
                    <a:pt x="112550" y="5482"/>
                  </a:lnTo>
                  <a:lnTo>
                    <a:pt x="112550" y="1"/>
                  </a:lnTo>
                  <a:close/>
                </a:path>
              </a:pathLst>
            </a:custGeom>
            <a:solidFill>
              <a:srgbClr val="66A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6;p39">
              <a:extLst>
                <a:ext uri="{FF2B5EF4-FFF2-40B4-BE49-F238E27FC236}">
                  <a16:creationId xmlns:a16="http://schemas.microsoft.com/office/drawing/2014/main" id="{E56D36C6-2234-24D2-A285-026CB738520E}"/>
                </a:ext>
              </a:extLst>
            </p:cNvPr>
            <p:cNvSpPr/>
            <p:nvPr/>
          </p:nvSpPr>
          <p:spPr>
            <a:xfrm>
              <a:off x="3810000" y="3714675"/>
              <a:ext cx="2813750" cy="1762200"/>
            </a:xfrm>
            <a:custGeom>
              <a:avLst/>
              <a:gdLst/>
              <a:ahLst/>
              <a:cxnLst/>
              <a:rect l="l" t="t" r="r" b="b"/>
              <a:pathLst>
                <a:path w="112550" h="70488" fill="none" extrusionOk="0">
                  <a:moveTo>
                    <a:pt x="112550" y="1"/>
                  </a:moveTo>
                  <a:lnTo>
                    <a:pt x="112550" y="1"/>
                  </a:lnTo>
                  <a:lnTo>
                    <a:pt x="0" y="65007"/>
                  </a:lnTo>
                  <a:lnTo>
                    <a:pt x="0" y="70488"/>
                  </a:lnTo>
                  <a:lnTo>
                    <a:pt x="112550" y="5482"/>
                  </a:lnTo>
                  <a:lnTo>
                    <a:pt x="1125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67;p39">
              <a:extLst>
                <a:ext uri="{FF2B5EF4-FFF2-40B4-BE49-F238E27FC236}">
                  <a16:creationId xmlns:a16="http://schemas.microsoft.com/office/drawing/2014/main" id="{95A3D580-0C81-6401-42F7-8AE241E6EDD6}"/>
                </a:ext>
              </a:extLst>
            </p:cNvPr>
            <p:cNvSpPr/>
            <p:nvPr/>
          </p:nvSpPr>
          <p:spPr>
            <a:xfrm>
              <a:off x="5823900" y="2844750"/>
              <a:ext cx="391975" cy="650075"/>
            </a:xfrm>
            <a:custGeom>
              <a:avLst/>
              <a:gdLst/>
              <a:ahLst/>
              <a:cxnLst/>
              <a:rect l="l" t="t" r="r" b="b"/>
              <a:pathLst>
                <a:path w="15679" h="26003" extrusionOk="0">
                  <a:moveTo>
                    <a:pt x="11855" y="0"/>
                  </a:moveTo>
                  <a:lnTo>
                    <a:pt x="11218" y="128"/>
                  </a:lnTo>
                  <a:lnTo>
                    <a:pt x="10580" y="255"/>
                  </a:lnTo>
                  <a:lnTo>
                    <a:pt x="9178" y="765"/>
                  </a:lnTo>
                  <a:lnTo>
                    <a:pt x="7776" y="1657"/>
                  </a:lnTo>
                  <a:lnTo>
                    <a:pt x="6501" y="2677"/>
                  </a:lnTo>
                  <a:lnTo>
                    <a:pt x="5354" y="3952"/>
                  </a:lnTo>
                  <a:lnTo>
                    <a:pt x="4207" y="5354"/>
                  </a:lnTo>
                  <a:lnTo>
                    <a:pt x="3187" y="6756"/>
                  </a:lnTo>
                  <a:lnTo>
                    <a:pt x="2423" y="8413"/>
                  </a:lnTo>
                  <a:lnTo>
                    <a:pt x="1658" y="10197"/>
                  </a:lnTo>
                  <a:lnTo>
                    <a:pt x="1020" y="11982"/>
                  </a:lnTo>
                  <a:lnTo>
                    <a:pt x="638" y="13766"/>
                  </a:lnTo>
                  <a:lnTo>
                    <a:pt x="256" y="15551"/>
                  </a:lnTo>
                  <a:lnTo>
                    <a:pt x="128" y="17080"/>
                  </a:lnTo>
                  <a:lnTo>
                    <a:pt x="1" y="18610"/>
                  </a:lnTo>
                  <a:lnTo>
                    <a:pt x="128" y="19757"/>
                  </a:lnTo>
                  <a:lnTo>
                    <a:pt x="1530" y="26003"/>
                  </a:lnTo>
                  <a:lnTo>
                    <a:pt x="2040" y="21796"/>
                  </a:lnTo>
                  <a:lnTo>
                    <a:pt x="2295" y="20777"/>
                  </a:lnTo>
                  <a:lnTo>
                    <a:pt x="2677" y="19884"/>
                  </a:lnTo>
                  <a:lnTo>
                    <a:pt x="3187" y="18992"/>
                  </a:lnTo>
                  <a:lnTo>
                    <a:pt x="3697" y="17973"/>
                  </a:lnTo>
                  <a:lnTo>
                    <a:pt x="5227" y="16061"/>
                  </a:lnTo>
                  <a:lnTo>
                    <a:pt x="6884" y="14149"/>
                  </a:lnTo>
                  <a:lnTo>
                    <a:pt x="8541" y="12364"/>
                  </a:lnTo>
                  <a:lnTo>
                    <a:pt x="10325" y="10707"/>
                  </a:lnTo>
                  <a:lnTo>
                    <a:pt x="13384" y="7775"/>
                  </a:lnTo>
                  <a:lnTo>
                    <a:pt x="14404" y="6628"/>
                  </a:lnTo>
                  <a:lnTo>
                    <a:pt x="15169" y="5354"/>
                  </a:lnTo>
                  <a:lnTo>
                    <a:pt x="15551" y="4079"/>
                  </a:lnTo>
                  <a:lnTo>
                    <a:pt x="15679" y="2932"/>
                  </a:lnTo>
                  <a:lnTo>
                    <a:pt x="15679" y="2422"/>
                  </a:lnTo>
                  <a:lnTo>
                    <a:pt x="15551" y="1912"/>
                  </a:lnTo>
                  <a:lnTo>
                    <a:pt x="15296" y="1402"/>
                  </a:lnTo>
                  <a:lnTo>
                    <a:pt x="15041" y="1020"/>
                  </a:lnTo>
                  <a:lnTo>
                    <a:pt x="14659" y="637"/>
                  </a:lnTo>
                  <a:lnTo>
                    <a:pt x="14277" y="383"/>
                  </a:lnTo>
                  <a:lnTo>
                    <a:pt x="13767" y="128"/>
                  </a:lnTo>
                  <a:lnTo>
                    <a:pt x="13257"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68;p39">
              <a:extLst>
                <a:ext uri="{FF2B5EF4-FFF2-40B4-BE49-F238E27FC236}">
                  <a16:creationId xmlns:a16="http://schemas.microsoft.com/office/drawing/2014/main" id="{1D77E5E9-D802-3A30-E431-0B56ECAE7035}"/>
                </a:ext>
              </a:extLst>
            </p:cNvPr>
            <p:cNvSpPr/>
            <p:nvPr/>
          </p:nvSpPr>
          <p:spPr>
            <a:xfrm>
              <a:off x="5823900" y="2844750"/>
              <a:ext cx="391975" cy="650075"/>
            </a:xfrm>
            <a:custGeom>
              <a:avLst/>
              <a:gdLst/>
              <a:ahLst/>
              <a:cxnLst/>
              <a:rect l="l" t="t" r="r" b="b"/>
              <a:pathLst>
                <a:path w="15679" h="26003" fill="none" extrusionOk="0">
                  <a:moveTo>
                    <a:pt x="128" y="19757"/>
                  </a:moveTo>
                  <a:lnTo>
                    <a:pt x="128" y="19757"/>
                  </a:lnTo>
                  <a:lnTo>
                    <a:pt x="1" y="18610"/>
                  </a:lnTo>
                  <a:lnTo>
                    <a:pt x="128" y="17080"/>
                  </a:lnTo>
                  <a:lnTo>
                    <a:pt x="256" y="15551"/>
                  </a:lnTo>
                  <a:lnTo>
                    <a:pt x="638" y="13766"/>
                  </a:lnTo>
                  <a:lnTo>
                    <a:pt x="1020" y="11982"/>
                  </a:lnTo>
                  <a:lnTo>
                    <a:pt x="1658" y="10197"/>
                  </a:lnTo>
                  <a:lnTo>
                    <a:pt x="2423" y="8413"/>
                  </a:lnTo>
                  <a:lnTo>
                    <a:pt x="3187" y="6756"/>
                  </a:lnTo>
                  <a:lnTo>
                    <a:pt x="3187" y="6756"/>
                  </a:lnTo>
                  <a:lnTo>
                    <a:pt x="4207" y="5354"/>
                  </a:lnTo>
                  <a:lnTo>
                    <a:pt x="5354" y="3952"/>
                  </a:lnTo>
                  <a:lnTo>
                    <a:pt x="6501" y="2677"/>
                  </a:lnTo>
                  <a:lnTo>
                    <a:pt x="7776" y="1657"/>
                  </a:lnTo>
                  <a:lnTo>
                    <a:pt x="9178" y="765"/>
                  </a:lnTo>
                  <a:lnTo>
                    <a:pt x="10580" y="255"/>
                  </a:lnTo>
                  <a:lnTo>
                    <a:pt x="11218" y="128"/>
                  </a:lnTo>
                  <a:lnTo>
                    <a:pt x="11855" y="0"/>
                  </a:lnTo>
                  <a:lnTo>
                    <a:pt x="12620" y="0"/>
                  </a:lnTo>
                  <a:lnTo>
                    <a:pt x="13257" y="0"/>
                  </a:lnTo>
                  <a:lnTo>
                    <a:pt x="13257" y="0"/>
                  </a:lnTo>
                  <a:lnTo>
                    <a:pt x="13767" y="128"/>
                  </a:lnTo>
                  <a:lnTo>
                    <a:pt x="14277" y="383"/>
                  </a:lnTo>
                  <a:lnTo>
                    <a:pt x="14659" y="637"/>
                  </a:lnTo>
                  <a:lnTo>
                    <a:pt x="15041" y="1020"/>
                  </a:lnTo>
                  <a:lnTo>
                    <a:pt x="15296" y="1402"/>
                  </a:lnTo>
                  <a:lnTo>
                    <a:pt x="15551" y="1912"/>
                  </a:lnTo>
                  <a:lnTo>
                    <a:pt x="15679" y="2422"/>
                  </a:lnTo>
                  <a:lnTo>
                    <a:pt x="15679" y="2932"/>
                  </a:lnTo>
                  <a:lnTo>
                    <a:pt x="15551" y="4079"/>
                  </a:lnTo>
                  <a:lnTo>
                    <a:pt x="15169" y="5354"/>
                  </a:lnTo>
                  <a:lnTo>
                    <a:pt x="14404" y="6628"/>
                  </a:lnTo>
                  <a:lnTo>
                    <a:pt x="13384" y="7775"/>
                  </a:lnTo>
                  <a:lnTo>
                    <a:pt x="13384" y="7775"/>
                  </a:lnTo>
                  <a:lnTo>
                    <a:pt x="10325" y="10707"/>
                  </a:lnTo>
                  <a:lnTo>
                    <a:pt x="8541" y="12364"/>
                  </a:lnTo>
                  <a:lnTo>
                    <a:pt x="6884" y="14149"/>
                  </a:lnTo>
                  <a:lnTo>
                    <a:pt x="5227" y="16061"/>
                  </a:lnTo>
                  <a:lnTo>
                    <a:pt x="3697" y="17973"/>
                  </a:lnTo>
                  <a:lnTo>
                    <a:pt x="3187" y="18992"/>
                  </a:lnTo>
                  <a:lnTo>
                    <a:pt x="2677" y="19884"/>
                  </a:lnTo>
                  <a:lnTo>
                    <a:pt x="2295" y="20777"/>
                  </a:lnTo>
                  <a:lnTo>
                    <a:pt x="2040" y="21796"/>
                  </a:lnTo>
                  <a:lnTo>
                    <a:pt x="1530" y="26003"/>
                  </a:lnTo>
                  <a:lnTo>
                    <a:pt x="128" y="19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69;p39">
              <a:extLst>
                <a:ext uri="{FF2B5EF4-FFF2-40B4-BE49-F238E27FC236}">
                  <a16:creationId xmlns:a16="http://schemas.microsoft.com/office/drawing/2014/main" id="{8A0B009D-FC39-7D85-0257-D186D5F6B866}"/>
                </a:ext>
              </a:extLst>
            </p:cNvPr>
            <p:cNvSpPr/>
            <p:nvPr/>
          </p:nvSpPr>
          <p:spPr>
            <a:xfrm>
              <a:off x="5823900" y="2844750"/>
              <a:ext cx="391975" cy="560850"/>
            </a:xfrm>
            <a:custGeom>
              <a:avLst/>
              <a:gdLst/>
              <a:ahLst/>
              <a:cxnLst/>
              <a:rect l="l" t="t" r="r" b="b"/>
              <a:pathLst>
                <a:path w="15679" h="22434" extrusionOk="0">
                  <a:moveTo>
                    <a:pt x="12365" y="0"/>
                  </a:moveTo>
                  <a:lnTo>
                    <a:pt x="11090" y="128"/>
                  </a:lnTo>
                  <a:lnTo>
                    <a:pt x="9815" y="510"/>
                  </a:lnTo>
                  <a:lnTo>
                    <a:pt x="8668" y="1147"/>
                  </a:lnTo>
                  <a:lnTo>
                    <a:pt x="7394" y="1912"/>
                  </a:lnTo>
                  <a:lnTo>
                    <a:pt x="6246" y="2932"/>
                  </a:lnTo>
                  <a:lnTo>
                    <a:pt x="5099" y="4206"/>
                  </a:lnTo>
                  <a:lnTo>
                    <a:pt x="4080" y="5481"/>
                  </a:lnTo>
                  <a:lnTo>
                    <a:pt x="3187" y="6756"/>
                  </a:lnTo>
                  <a:lnTo>
                    <a:pt x="2677" y="7903"/>
                  </a:lnTo>
                  <a:lnTo>
                    <a:pt x="2040" y="9050"/>
                  </a:lnTo>
                  <a:lnTo>
                    <a:pt x="1148" y="11599"/>
                  </a:lnTo>
                  <a:lnTo>
                    <a:pt x="511" y="14149"/>
                  </a:lnTo>
                  <a:lnTo>
                    <a:pt x="128" y="16443"/>
                  </a:lnTo>
                  <a:lnTo>
                    <a:pt x="1" y="18482"/>
                  </a:lnTo>
                  <a:lnTo>
                    <a:pt x="128" y="19757"/>
                  </a:lnTo>
                  <a:lnTo>
                    <a:pt x="383" y="21159"/>
                  </a:lnTo>
                  <a:lnTo>
                    <a:pt x="638" y="19502"/>
                  </a:lnTo>
                  <a:lnTo>
                    <a:pt x="1148" y="17845"/>
                  </a:lnTo>
                  <a:lnTo>
                    <a:pt x="1530" y="16188"/>
                  </a:lnTo>
                  <a:lnTo>
                    <a:pt x="2168" y="14658"/>
                  </a:lnTo>
                  <a:lnTo>
                    <a:pt x="2805" y="13129"/>
                  </a:lnTo>
                  <a:lnTo>
                    <a:pt x="3442" y="11727"/>
                  </a:lnTo>
                  <a:lnTo>
                    <a:pt x="5099" y="9050"/>
                  </a:lnTo>
                  <a:lnTo>
                    <a:pt x="6756" y="6628"/>
                  </a:lnTo>
                  <a:lnTo>
                    <a:pt x="8541" y="4589"/>
                  </a:lnTo>
                  <a:lnTo>
                    <a:pt x="10198" y="3059"/>
                  </a:lnTo>
                  <a:lnTo>
                    <a:pt x="11090" y="2422"/>
                  </a:lnTo>
                  <a:lnTo>
                    <a:pt x="11855" y="1912"/>
                  </a:lnTo>
                  <a:lnTo>
                    <a:pt x="11982" y="1912"/>
                  </a:lnTo>
                  <a:lnTo>
                    <a:pt x="12110" y="2040"/>
                  </a:lnTo>
                  <a:lnTo>
                    <a:pt x="12110" y="2167"/>
                  </a:lnTo>
                  <a:lnTo>
                    <a:pt x="12110" y="2294"/>
                  </a:lnTo>
                  <a:lnTo>
                    <a:pt x="11218" y="2804"/>
                  </a:lnTo>
                  <a:lnTo>
                    <a:pt x="10453" y="3442"/>
                  </a:lnTo>
                  <a:lnTo>
                    <a:pt x="9560" y="4206"/>
                  </a:lnTo>
                  <a:lnTo>
                    <a:pt x="8668" y="5099"/>
                  </a:lnTo>
                  <a:lnTo>
                    <a:pt x="6884" y="7138"/>
                  </a:lnTo>
                  <a:lnTo>
                    <a:pt x="5099" y="9687"/>
                  </a:lnTo>
                  <a:lnTo>
                    <a:pt x="4334" y="11089"/>
                  </a:lnTo>
                  <a:lnTo>
                    <a:pt x="3570" y="12492"/>
                  </a:lnTo>
                  <a:lnTo>
                    <a:pt x="2805" y="14021"/>
                  </a:lnTo>
                  <a:lnTo>
                    <a:pt x="2295" y="15551"/>
                  </a:lnTo>
                  <a:lnTo>
                    <a:pt x="1658" y="17208"/>
                  </a:lnTo>
                  <a:lnTo>
                    <a:pt x="1275" y="18865"/>
                  </a:lnTo>
                  <a:lnTo>
                    <a:pt x="893" y="20649"/>
                  </a:lnTo>
                  <a:lnTo>
                    <a:pt x="638" y="22306"/>
                  </a:lnTo>
                  <a:lnTo>
                    <a:pt x="638" y="22434"/>
                  </a:lnTo>
                  <a:lnTo>
                    <a:pt x="1403" y="21159"/>
                  </a:lnTo>
                  <a:lnTo>
                    <a:pt x="2168" y="19884"/>
                  </a:lnTo>
                  <a:lnTo>
                    <a:pt x="3060" y="18737"/>
                  </a:lnTo>
                  <a:lnTo>
                    <a:pt x="3952" y="17718"/>
                  </a:lnTo>
                  <a:lnTo>
                    <a:pt x="4972" y="16315"/>
                  </a:lnTo>
                  <a:lnTo>
                    <a:pt x="6119" y="14913"/>
                  </a:lnTo>
                  <a:lnTo>
                    <a:pt x="8668" y="12237"/>
                  </a:lnTo>
                  <a:lnTo>
                    <a:pt x="11218" y="9815"/>
                  </a:lnTo>
                  <a:lnTo>
                    <a:pt x="13384" y="7775"/>
                  </a:lnTo>
                  <a:lnTo>
                    <a:pt x="14404" y="6628"/>
                  </a:lnTo>
                  <a:lnTo>
                    <a:pt x="15169" y="5481"/>
                  </a:lnTo>
                  <a:lnTo>
                    <a:pt x="15551" y="4206"/>
                  </a:lnTo>
                  <a:lnTo>
                    <a:pt x="15679" y="3059"/>
                  </a:lnTo>
                  <a:lnTo>
                    <a:pt x="15679" y="2549"/>
                  </a:lnTo>
                  <a:lnTo>
                    <a:pt x="15551" y="2040"/>
                  </a:lnTo>
                  <a:lnTo>
                    <a:pt x="15296" y="1530"/>
                  </a:lnTo>
                  <a:lnTo>
                    <a:pt x="15041" y="1147"/>
                  </a:lnTo>
                  <a:lnTo>
                    <a:pt x="14659" y="765"/>
                  </a:lnTo>
                  <a:lnTo>
                    <a:pt x="14277" y="383"/>
                  </a:lnTo>
                  <a:lnTo>
                    <a:pt x="13767" y="128"/>
                  </a:lnTo>
                  <a:lnTo>
                    <a:pt x="13257" y="0"/>
                  </a:lnTo>
                  <a:close/>
                </a:path>
              </a:pathLst>
            </a:custGeom>
            <a:solidFill>
              <a:srgbClr val="619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0;p39">
              <a:extLst>
                <a:ext uri="{FF2B5EF4-FFF2-40B4-BE49-F238E27FC236}">
                  <a16:creationId xmlns:a16="http://schemas.microsoft.com/office/drawing/2014/main" id="{AE55E091-BC29-2D6B-D12D-E57A034E007D}"/>
                </a:ext>
              </a:extLst>
            </p:cNvPr>
            <p:cNvSpPr/>
            <p:nvPr/>
          </p:nvSpPr>
          <p:spPr>
            <a:xfrm>
              <a:off x="5823900" y="2844750"/>
              <a:ext cx="391975" cy="560850"/>
            </a:xfrm>
            <a:custGeom>
              <a:avLst/>
              <a:gdLst/>
              <a:ahLst/>
              <a:cxnLst/>
              <a:rect l="l" t="t" r="r" b="b"/>
              <a:pathLst>
                <a:path w="15679" h="22434" fill="none" extrusionOk="0">
                  <a:moveTo>
                    <a:pt x="12365" y="0"/>
                  </a:moveTo>
                  <a:lnTo>
                    <a:pt x="12365" y="0"/>
                  </a:lnTo>
                  <a:lnTo>
                    <a:pt x="11090" y="128"/>
                  </a:lnTo>
                  <a:lnTo>
                    <a:pt x="9815" y="510"/>
                  </a:lnTo>
                  <a:lnTo>
                    <a:pt x="8668" y="1147"/>
                  </a:lnTo>
                  <a:lnTo>
                    <a:pt x="7394" y="1912"/>
                  </a:lnTo>
                  <a:lnTo>
                    <a:pt x="6246" y="2932"/>
                  </a:lnTo>
                  <a:lnTo>
                    <a:pt x="5099" y="4206"/>
                  </a:lnTo>
                  <a:lnTo>
                    <a:pt x="4080" y="5481"/>
                  </a:lnTo>
                  <a:lnTo>
                    <a:pt x="3187" y="6756"/>
                  </a:lnTo>
                  <a:lnTo>
                    <a:pt x="3187" y="6756"/>
                  </a:lnTo>
                  <a:lnTo>
                    <a:pt x="2677" y="7903"/>
                  </a:lnTo>
                  <a:lnTo>
                    <a:pt x="2040" y="9050"/>
                  </a:lnTo>
                  <a:lnTo>
                    <a:pt x="1148" y="11599"/>
                  </a:lnTo>
                  <a:lnTo>
                    <a:pt x="511" y="14149"/>
                  </a:lnTo>
                  <a:lnTo>
                    <a:pt x="128" y="16443"/>
                  </a:lnTo>
                  <a:lnTo>
                    <a:pt x="128" y="16443"/>
                  </a:lnTo>
                  <a:lnTo>
                    <a:pt x="1" y="18482"/>
                  </a:lnTo>
                  <a:lnTo>
                    <a:pt x="1" y="18482"/>
                  </a:lnTo>
                  <a:lnTo>
                    <a:pt x="128" y="19757"/>
                  </a:lnTo>
                  <a:lnTo>
                    <a:pt x="383" y="21159"/>
                  </a:lnTo>
                  <a:lnTo>
                    <a:pt x="383" y="21159"/>
                  </a:lnTo>
                  <a:lnTo>
                    <a:pt x="638" y="19502"/>
                  </a:lnTo>
                  <a:lnTo>
                    <a:pt x="1148" y="17845"/>
                  </a:lnTo>
                  <a:lnTo>
                    <a:pt x="1530" y="16188"/>
                  </a:lnTo>
                  <a:lnTo>
                    <a:pt x="2168" y="14658"/>
                  </a:lnTo>
                  <a:lnTo>
                    <a:pt x="2805" y="13129"/>
                  </a:lnTo>
                  <a:lnTo>
                    <a:pt x="3442" y="11727"/>
                  </a:lnTo>
                  <a:lnTo>
                    <a:pt x="5099" y="9050"/>
                  </a:lnTo>
                  <a:lnTo>
                    <a:pt x="6756" y="6628"/>
                  </a:lnTo>
                  <a:lnTo>
                    <a:pt x="8541" y="4589"/>
                  </a:lnTo>
                  <a:lnTo>
                    <a:pt x="10198" y="3059"/>
                  </a:lnTo>
                  <a:lnTo>
                    <a:pt x="11090" y="2422"/>
                  </a:lnTo>
                  <a:lnTo>
                    <a:pt x="11855" y="1912"/>
                  </a:lnTo>
                  <a:lnTo>
                    <a:pt x="11855" y="1912"/>
                  </a:lnTo>
                  <a:lnTo>
                    <a:pt x="11982" y="1912"/>
                  </a:lnTo>
                  <a:lnTo>
                    <a:pt x="11982" y="1912"/>
                  </a:lnTo>
                  <a:lnTo>
                    <a:pt x="12110" y="2040"/>
                  </a:lnTo>
                  <a:lnTo>
                    <a:pt x="12110" y="2040"/>
                  </a:lnTo>
                  <a:lnTo>
                    <a:pt x="12110" y="2167"/>
                  </a:lnTo>
                  <a:lnTo>
                    <a:pt x="12110" y="2294"/>
                  </a:lnTo>
                  <a:lnTo>
                    <a:pt x="12110" y="2294"/>
                  </a:lnTo>
                  <a:lnTo>
                    <a:pt x="11218" y="2804"/>
                  </a:lnTo>
                  <a:lnTo>
                    <a:pt x="10453" y="3442"/>
                  </a:lnTo>
                  <a:lnTo>
                    <a:pt x="9560" y="4206"/>
                  </a:lnTo>
                  <a:lnTo>
                    <a:pt x="8668" y="5099"/>
                  </a:lnTo>
                  <a:lnTo>
                    <a:pt x="6884" y="7138"/>
                  </a:lnTo>
                  <a:lnTo>
                    <a:pt x="5099" y="9687"/>
                  </a:lnTo>
                  <a:lnTo>
                    <a:pt x="4334" y="11089"/>
                  </a:lnTo>
                  <a:lnTo>
                    <a:pt x="3570" y="12492"/>
                  </a:lnTo>
                  <a:lnTo>
                    <a:pt x="2805" y="14021"/>
                  </a:lnTo>
                  <a:lnTo>
                    <a:pt x="2295" y="15551"/>
                  </a:lnTo>
                  <a:lnTo>
                    <a:pt x="1658" y="17208"/>
                  </a:lnTo>
                  <a:lnTo>
                    <a:pt x="1275" y="18865"/>
                  </a:lnTo>
                  <a:lnTo>
                    <a:pt x="893" y="20649"/>
                  </a:lnTo>
                  <a:lnTo>
                    <a:pt x="638" y="22306"/>
                  </a:lnTo>
                  <a:lnTo>
                    <a:pt x="638" y="22434"/>
                  </a:lnTo>
                  <a:lnTo>
                    <a:pt x="638" y="22434"/>
                  </a:lnTo>
                  <a:lnTo>
                    <a:pt x="1403" y="21159"/>
                  </a:lnTo>
                  <a:lnTo>
                    <a:pt x="2168" y="19884"/>
                  </a:lnTo>
                  <a:lnTo>
                    <a:pt x="3060" y="18737"/>
                  </a:lnTo>
                  <a:lnTo>
                    <a:pt x="3952" y="17718"/>
                  </a:lnTo>
                  <a:lnTo>
                    <a:pt x="3952" y="17718"/>
                  </a:lnTo>
                  <a:lnTo>
                    <a:pt x="4972" y="16315"/>
                  </a:lnTo>
                  <a:lnTo>
                    <a:pt x="6119" y="14913"/>
                  </a:lnTo>
                  <a:lnTo>
                    <a:pt x="8668" y="12237"/>
                  </a:lnTo>
                  <a:lnTo>
                    <a:pt x="11218" y="9815"/>
                  </a:lnTo>
                  <a:lnTo>
                    <a:pt x="13384" y="7775"/>
                  </a:lnTo>
                  <a:lnTo>
                    <a:pt x="13384" y="7775"/>
                  </a:lnTo>
                  <a:lnTo>
                    <a:pt x="14404" y="6628"/>
                  </a:lnTo>
                  <a:lnTo>
                    <a:pt x="15169" y="5481"/>
                  </a:lnTo>
                  <a:lnTo>
                    <a:pt x="15551" y="4206"/>
                  </a:lnTo>
                  <a:lnTo>
                    <a:pt x="15679" y="3059"/>
                  </a:lnTo>
                  <a:lnTo>
                    <a:pt x="15679" y="3059"/>
                  </a:lnTo>
                  <a:lnTo>
                    <a:pt x="15679" y="2549"/>
                  </a:lnTo>
                  <a:lnTo>
                    <a:pt x="15551" y="2040"/>
                  </a:lnTo>
                  <a:lnTo>
                    <a:pt x="15296" y="1530"/>
                  </a:lnTo>
                  <a:lnTo>
                    <a:pt x="15041" y="1147"/>
                  </a:lnTo>
                  <a:lnTo>
                    <a:pt x="14659" y="765"/>
                  </a:lnTo>
                  <a:lnTo>
                    <a:pt x="14277" y="383"/>
                  </a:lnTo>
                  <a:lnTo>
                    <a:pt x="13767" y="128"/>
                  </a:lnTo>
                  <a:lnTo>
                    <a:pt x="13257" y="0"/>
                  </a:lnTo>
                  <a:lnTo>
                    <a:pt x="13257" y="0"/>
                  </a:lnTo>
                  <a:lnTo>
                    <a:pt x="12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71;p39">
              <a:extLst>
                <a:ext uri="{FF2B5EF4-FFF2-40B4-BE49-F238E27FC236}">
                  <a16:creationId xmlns:a16="http://schemas.microsoft.com/office/drawing/2014/main" id="{6054A16E-6F49-61F6-5F7E-626EA3BCF617}"/>
                </a:ext>
              </a:extLst>
            </p:cNvPr>
            <p:cNvSpPr/>
            <p:nvPr/>
          </p:nvSpPr>
          <p:spPr>
            <a:xfrm>
              <a:off x="5827100" y="2892550"/>
              <a:ext cx="299550" cy="544925"/>
            </a:xfrm>
            <a:custGeom>
              <a:avLst/>
              <a:gdLst/>
              <a:ahLst/>
              <a:cxnLst/>
              <a:rect l="l" t="t" r="r" b="b"/>
              <a:pathLst>
                <a:path w="11982" h="21797" extrusionOk="0">
                  <a:moveTo>
                    <a:pt x="11727" y="0"/>
                  </a:moveTo>
                  <a:lnTo>
                    <a:pt x="10835" y="510"/>
                  </a:lnTo>
                  <a:lnTo>
                    <a:pt x="9942" y="1275"/>
                  </a:lnTo>
                  <a:lnTo>
                    <a:pt x="9050" y="2040"/>
                  </a:lnTo>
                  <a:lnTo>
                    <a:pt x="8158" y="3059"/>
                  </a:lnTo>
                  <a:lnTo>
                    <a:pt x="7138" y="4079"/>
                  </a:lnTo>
                  <a:lnTo>
                    <a:pt x="6246" y="5226"/>
                  </a:lnTo>
                  <a:lnTo>
                    <a:pt x="5226" y="6501"/>
                  </a:lnTo>
                  <a:lnTo>
                    <a:pt x="4461" y="7903"/>
                  </a:lnTo>
                  <a:lnTo>
                    <a:pt x="3569" y="9432"/>
                  </a:lnTo>
                  <a:lnTo>
                    <a:pt x="2804" y="10962"/>
                  </a:lnTo>
                  <a:lnTo>
                    <a:pt x="2040" y="12619"/>
                  </a:lnTo>
                  <a:lnTo>
                    <a:pt x="1402" y="14276"/>
                  </a:lnTo>
                  <a:lnTo>
                    <a:pt x="892" y="16061"/>
                  </a:lnTo>
                  <a:lnTo>
                    <a:pt x="510" y="17845"/>
                  </a:lnTo>
                  <a:lnTo>
                    <a:pt x="255" y="19629"/>
                  </a:lnTo>
                  <a:lnTo>
                    <a:pt x="0" y="21541"/>
                  </a:lnTo>
                  <a:lnTo>
                    <a:pt x="128" y="21669"/>
                  </a:lnTo>
                  <a:lnTo>
                    <a:pt x="255" y="21796"/>
                  </a:lnTo>
                  <a:lnTo>
                    <a:pt x="383" y="21669"/>
                  </a:lnTo>
                  <a:lnTo>
                    <a:pt x="510" y="21541"/>
                  </a:lnTo>
                  <a:lnTo>
                    <a:pt x="638" y="19757"/>
                  </a:lnTo>
                  <a:lnTo>
                    <a:pt x="892" y="17845"/>
                  </a:lnTo>
                  <a:lnTo>
                    <a:pt x="1275" y="16188"/>
                  </a:lnTo>
                  <a:lnTo>
                    <a:pt x="1785" y="14403"/>
                  </a:lnTo>
                  <a:lnTo>
                    <a:pt x="2422" y="12746"/>
                  </a:lnTo>
                  <a:lnTo>
                    <a:pt x="3187" y="11089"/>
                  </a:lnTo>
                  <a:lnTo>
                    <a:pt x="3952" y="9560"/>
                  </a:lnTo>
                  <a:lnTo>
                    <a:pt x="4716" y="8158"/>
                  </a:lnTo>
                  <a:lnTo>
                    <a:pt x="5609" y="6756"/>
                  </a:lnTo>
                  <a:lnTo>
                    <a:pt x="6501" y="5481"/>
                  </a:lnTo>
                  <a:lnTo>
                    <a:pt x="7393" y="4334"/>
                  </a:lnTo>
                  <a:lnTo>
                    <a:pt x="8413" y="3314"/>
                  </a:lnTo>
                  <a:lnTo>
                    <a:pt x="9305" y="2422"/>
                  </a:lnTo>
                  <a:lnTo>
                    <a:pt x="10197" y="1530"/>
                  </a:lnTo>
                  <a:lnTo>
                    <a:pt x="11090" y="892"/>
                  </a:lnTo>
                  <a:lnTo>
                    <a:pt x="11982" y="382"/>
                  </a:lnTo>
                  <a:lnTo>
                    <a:pt x="11982" y="255"/>
                  </a:lnTo>
                  <a:lnTo>
                    <a:pt x="11982" y="128"/>
                  </a:lnTo>
                  <a:lnTo>
                    <a:pt x="11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2;p39">
              <a:extLst>
                <a:ext uri="{FF2B5EF4-FFF2-40B4-BE49-F238E27FC236}">
                  <a16:creationId xmlns:a16="http://schemas.microsoft.com/office/drawing/2014/main" id="{9158AE87-ECF4-5520-BEE1-9142420BC810}"/>
                </a:ext>
              </a:extLst>
            </p:cNvPr>
            <p:cNvSpPr/>
            <p:nvPr/>
          </p:nvSpPr>
          <p:spPr>
            <a:xfrm>
              <a:off x="5827100" y="2892550"/>
              <a:ext cx="299550" cy="544925"/>
            </a:xfrm>
            <a:custGeom>
              <a:avLst/>
              <a:gdLst/>
              <a:ahLst/>
              <a:cxnLst/>
              <a:rect l="l" t="t" r="r" b="b"/>
              <a:pathLst>
                <a:path w="11982" h="21797" fill="none" extrusionOk="0">
                  <a:moveTo>
                    <a:pt x="255" y="21796"/>
                  </a:moveTo>
                  <a:lnTo>
                    <a:pt x="255" y="21796"/>
                  </a:lnTo>
                  <a:lnTo>
                    <a:pt x="383" y="21669"/>
                  </a:lnTo>
                  <a:lnTo>
                    <a:pt x="510" y="21541"/>
                  </a:lnTo>
                  <a:lnTo>
                    <a:pt x="510" y="21541"/>
                  </a:lnTo>
                  <a:lnTo>
                    <a:pt x="638" y="19757"/>
                  </a:lnTo>
                  <a:lnTo>
                    <a:pt x="892" y="17845"/>
                  </a:lnTo>
                  <a:lnTo>
                    <a:pt x="1275" y="16188"/>
                  </a:lnTo>
                  <a:lnTo>
                    <a:pt x="1785" y="14403"/>
                  </a:lnTo>
                  <a:lnTo>
                    <a:pt x="2422" y="12746"/>
                  </a:lnTo>
                  <a:lnTo>
                    <a:pt x="3187" y="11089"/>
                  </a:lnTo>
                  <a:lnTo>
                    <a:pt x="3952" y="9560"/>
                  </a:lnTo>
                  <a:lnTo>
                    <a:pt x="4716" y="8158"/>
                  </a:lnTo>
                  <a:lnTo>
                    <a:pt x="5609" y="6756"/>
                  </a:lnTo>
                  <a:lnTo>
                    <a:pt x="6501" y="5481"/>
                  </a:lnTo>
                  <a:lnTo>
                    <a:pt x="7393" y="4334"/>
                  </a:lnTo>
                  <a:lnTo>
                    <a:pt x="8413" y="3314"/>
                  </a:lnTo>
                  <a:lnTo>
                    <a:pt x="9305" y="2422"/>
                  </a:lnTo>
                  <a:lnTo>
                    <a:pt x="10197" y="1530"/>
                  </a:lnTo>
                  <a:lnTo>
                    <a:pt x="11090" y="892"/>
                  </a:lnTo>
                  <a:lnTo>
                    <a:pt x="11982" y="382"/>
                  </a:lnTo>
                  <a:lnTo>
                    <a:pt x="11982" y="382"/>
                  </a:lnTo>
                  <a:lnTo>
                    <a:pt x="11982" y="255"/>
                  </a:lnTo>
                  <a:lnTo>
                    <a:pt x="11982" y="128"/>
                  </a:lnTo>
                  <a:lnTo>
                    <a:pt x="11982" y="128"/>
                  </a:lnTo>
                  <a:lnTo>
                    <a:pt x="11854" y="0"/>
                  </a:lnTo>
                  <a:lnTo>
                    <a:pt x="11727" y="0"/>
                  </a:lnTo>
                  <a:lnTo>
                    <a:pt x="11727" y="0"/>
                  </a:lnTo>
                  <a:lnTo>
                    <a:pt x="10835" y="510"/>
                  </a:lnTo>
                  <a:lnTo>
                    <a:pt x="9942" y="1275"/>
                  </a:lnTo>
                  <a:lnTo>
                    <a:pt x="9050" y="2040"/>
                  </a:lnTo>
                  <a:lnTo>
                    <a:pt x="8158" y="3059"/>
                  </a:lnTo>
                  <a:lnTo>
                    <a:pt x="7138" y="4079"/>
                  </a:lnTo>
                  <a:lnTo>
                    <a:pt x="6246" y="5226"/>
                  </a:lnTo>
                  <a:lnTo>
                    <a:pt x="5226" y="6501"/>
                  </a:lnTo>
                  <a:lnTo>
                    <a:pt x="4461" y="7903"/>
                  </a:lnTo>
                  <a:lnTo>
                    <a:pt x="3569" y="9432"/>
                  </a:lnTo>
                  <a:lnTo>
                    <a:pt x="2804" y="10962"/>
                  </a:lnTo>
                  <a:lnTo>
                    <a:pt x="2040" y="12619"/>
                  </a:lnTo>
                  <a:lnTo>
                    <a:pt x="1402" y="14276"/>
                  </a:lnTo>
                  <a:lnTo>
                    <a:pt x="892" y="16061"/>
                  </a:lnTo>
                  <a:lnTo>
                    <a:pt x="510" y="17845"/>
                  </a:lnTo>
                  <a:lnTo>
                    <a:pt x="255" y="19629"/>
                  </a:lnTo>
                  <a:lnTo>
                    <a:pt x="0" y="21541"/>
                  </a:lnTo>
                  <a:lnTo>
                    <a:pt x="0" y="21541"/>
                  </a:lnTo>
                  <a:lnTo>
                    <a:pt x="128" y="21669"/>
                  </a:lnTo>
                  <a:lnTo>
                    <a:pt x="255" y="21796"/>
                  </a:lnTo>
                  <a:lnTo>
                    <a:pt x="255" y="217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73;p39">
              <a:extLst>
                <a:ext uri="{FF2B5EF4-FFF2-40B4-BE49-F238E27FC236}">
                  <a16:creationId xmlns:a16="http://schemas.microsoft.com/office/drawing/2014/main" id="{0C30CABB-D08A-DE0A-710C-3AD30437329B}"/>
                </a:ext>
              </a:extLst>
            </p:cNvPr>
            <p:cNvSpPr/>
            <p:nvPr/>
          </p:nvSpPr>
          <p:spPr>
            <a:xfrm>
              <a:off x="5804775" y="3211200"/>
              <a:ext cx="347375" cy="430225"/>
            </a:xfrm>
            <a:custGeom>
              <a:avLst/>
              <a:gdLst/>
              <a:ahLst/>
              <a:cxnLst/>
              <a:rect l="l" t="t" r="r" b="b"/>
              <a:pathLst>
                <a:path w="13895" h="17209" extrusionOk="0">
                  <a:moveTo>
                    <a:pt x="10198" y="0"/>
                  </a:moveTo>
                  <a:lnTo>
                    <a:pt x="8923" y="255"/>
                  </a:lnTo>
                  <a:lnTo>
                    <a:pt x="8286" y="510"/>
                  </a:lnTo>
                  <a:lnTo>
                    <a:pt x="7521" y="893"/>
                  </a:lnTo>
                  <a:lnTo>
                    <a:pt x="6119" y="1785"/>
                  </a:lnTo>
                  <a:lnTo>
                    <a:pt x="4590" y="3187"/>
                  </a:lnTo>
                  <a:lnTo>
                    <a:pt x="3825" y="3952"/>
                  </a:lnTo>
                  <a:lnTo>
                    <a:pt x="3188" y="4844"/>
                  </a:lnTo>
                  <a:lnTo>
                    <a:pt x="2550" y="5864"/>
                  </a:lnTo>
                  <a:lnTo>
                    <a:pt x="1913" y="6883"/>
                  </a:lnTo>
                  <a:lnTo>
                    <a:pt x="1403" y="8031"/>
                  </a:lnTo>
                  <a:lnTo>
                    <a:pt x="893" y="9178"/>
                  </a:lnTo>
                  <a:lnTo>
                    <a:pt x="511" y="10452"/>
                  </a:lnTo>
                  <a:lnTo>
                    <a:pt x="256" y="11727"/>
                  </a:lnTo>
                  <a:lnTo>
                    <a:pt x="128" y="13002"/>
                  </a:lnTo>
                  <a:lnTo>
                    <a:pt x="1" y="14404"/>
                  </a:lnTo>
                  <a:lnTo>
                    <a:pt x="1148" y="17208"/>
                  </a:lnTo>
                  <a:lnTo>
                    <a:pt x="1276" y="16571"/>
                  </a:lnTo>
                  <a:lnTo>
                    <a:pt x="1531" y="15806"/>
                  </a:lnTo>
                  <a:lnTo>
                    <a:pt x="1913" y="15041"/>
                  </a:lnTo>
                  <a:lnTo>
                    <a:pt x="2423" y="14021"/>
                  </a:lnTo>
                  <a:lnTo>
                    <a:pt x="3060" y="13129"/>
                  </a:lnTo>
                  <a:lnTo>
                    <a:pt x="3825" y="12109"/>
                  </a:lnTo>
                  <a:lnTo>
                    <a:pt x="4717" y="11090"/>
                  </a:lnTo>
                  <a:lnTo>
                    <a:pt x="5737" y="10198"/>
                  </a:lnTo>
                  <a:lnTo>
                    <a:pt x="6884" y="9050"/>
                  </a:lnTo>
                  <a:lnTo>
                    <a:pt x="8159" y="8158"/>
                  </a:lnTo>
                  <a:lnTo>
                    <a:pt x="10580" y="6501"/>
                  </a:lnTo>
                  <a:lnTo>
                    <a:pt x="11728" y="5736"/>
                  </a:lnTo>
                  <a:lnTo>
                    <a:pt x="12620" y="4972"/>
                  </a:lnTo>
                  <a:lnTo>
                    <a:pt x="13257" y="4207"/>
                  </a:lnTo>
                  <a:lnTo>
                    <a:pt x="13767" y="3569"/>
                  </a:lnTo>
                  <a:lnTo>
                    <a:pt x="13894" y="2677"/>
                  </a:lnTo>
                  <a:lnTo>
                    <a:pt x="13894" y="1912"/>
                  </a:lnTo>
                  <a:lnTo>
                    <a:pt x="13512" y="1148"/>
                  </a:lnTo>
                  <a:lnTo>
                    <a:pt x="13002" y="638"/>
                  </a:lnTo>
                  <a:lnTo>
                    <a:pt x="12237" y="255"/>
                  </a:lnTo>
                  <a:lnTo>
                    <a:pt x="11345"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4;p39">
              <a:extLst>
                <a:ext uri="{FF2B5EF4-FFF2-40B4-BE49-F238E27FC236}">
                  <a16:creationId xmlns:a16="http://schemas.microsoft.com/office/drawing/2014/main" id="{FE0E6BA2-D9C9-070D-16A8-2C90A64FEFB1}"/>
                </a:ext>
              </a:extLst>
            </p:cNvPr>
            <p:cNvSpPr/>
            <p:nvPr/>
          </p:nvSpPr>
          <p:spPr>
            <a:xfrm>
              <a:off x="5804775" y="3211200"/>
              <a:ext cx="347375" cy="430225"/>
            </a:xfrm>
            <a:custGeom>
              <a:avLst/>
              <a:gdLst/>
              <a:ahLst/>
              <a:cxnLst/>
              <a:rect l="l" t="t" r="r" b="b"/>
              <a:pathLst>
                <a:path w="13895" h="17209" fill="none" extrusionOk="0">
                  <a:moveTo>
                    <a:pt x="1148" y="17208"/>
                  </a:moveTo>
                  <a:lnTo>
                    <a:pt x="1148" y="17208"/>
                  </a:lnTo>
                  <a:lnTo>
                    <a:pt x="1276" y="16571"/>
                  </a:lnTo>
                  <a:lnTo>
                    <a:pt x="1531" y="15806"/>
                  </a:lnTo>
                  <a:lnTo>
                    <a:pt x="1913" y="15041"/>
                  </a:lnTo>
                  <a:lnTo>
                    <a:pt x="2423" y="14021"/>
                  </a:lnTo>
                  <a:lnTo>
                    <a:pt x="3060" y="13129"/>
                  </a:lnTo>
                  <a:lnTo>
                    <a:pt x="3825" y="12109"/>
                  </a:lnTo>
                  <a:lnTo>
                    <a:pt x="4717" y="11090"/>
                  </a:lnTo>
                  <a:lnTo>
                    <a:pt x="5737" y="10198"/>
                  </a:lnTo>
                  <a:lnTo>
                    <a:pt x="5737" y="10198"/>
                  </a:lnTo>
                  <a:lnTo>
                    <a:pt x="6884" y="9050"/>
                  </a:lnTo>
                  <a:lnTo>
                    <a:pt x="8159" y="8158"/>
                  </a:lnTo>
                  <a:lnTo>
                    <a:pt x="10580" y="6501"/>
                  </a:lnTo>
                  <a:lnTo>
                    <a:pt x="11728" y="5736"/>
                  </a:lnTo>
                  <a:lnTo>
                    <a:pt x="12620" y="4972"/>
                  </a:lnTo>
                  <a:lnTo>
                    <a:pt x="13257" y="4207"/>
                  </a:lnTo>
                  <a:lnTo>
                    <a:pt x="13767" y="3569"/>
                  </a:lnTo>
                  <a:lnTo>
                    <a:pt x="13767" y="3569"/>
                  </a:lnTo>
                  <a:lnTo>
                    <a:pt x="13894" y="2677"/>
                  </a:lnTo>
                  <a:lnTo>
                    <a:pt x="13894" y="1912"/>
                  </a:lnTo>
                  <a:lnTo>
                    <a:pt x="13512" y="1148"/>
                  </a:lnTo>
                  <a:lnTo>
                    <a:pt x="13002" y="638"/>
                  </a:lnTo>
                  <a:lnTo>
                    <a:pt x="12237" y="255"/>
                  </a:lnTo>
                  <a:lnTo>
                    <a:pt x="11345" y="0"/>
                  </a:lnTo>
                  <a:lnTo>
                    <a:pt x="10198" y="0"/>
                  </a:lnTo>
                  <a:lnTo>
                    <a:pt x="8923" y="255"/>
                  </a:lnTo>
                  <a:lnTo>
                    <a:pt x="8923" y="255"/>
                  </a:lnTo>
                  <a:lnTo>
                    <a:pt x="8286" y="510"/>
                  </a:lnTo>
                  <a:lnTo>
                    <a:pt x="7521" y="893"/>
                  </a:lnTo>
                  <a:lnTo>
                    <a:pt x="6119" y="1785"/>
                  </a:lnTo>
                  <a:lnTo>
                    <a:pt x="4590" y="3187"/>
                  </a:lnTo>
                  <a:lnTo>
                    <a:pt x="3825" y="3952"/>
                  </a:lnTo>
                  <a:lnTo>
                    <a:pt x="3188" y="4844"/>
                  </a:lnTo>
                  <a:lnTo>
                    <a:pt x="2550" y="5864"/>
                  </a:lnTo>
                  <a:lnTo>
                    <a:pt x="1913" y="6883"/>
                  </a:lnTo>
                  <a:lnTo>
                    <a:pt x="1403" y="8031"/>
                  </a:lnTo>
                  <a:lnTo>
                    <a:pt x="893" y="9178"/>
                  </a:lnTo>
                  <a:lnTo>
                    <a:pt x="511" y="10452"/>
                  </a:lnTo>
                  <a:lnTo>
                    <a:pt x="256" y="11727"/>
                  </a:lnTo>
                  <a:lnTo>
                    <a:pt x="128" y="13002"/>
                  </a:lnTo>
                  <a:lnTo>
                    <a:pt x="1" y="14404"/>
                  </a:lnTo>
                  <a:lnTo>
                    <a:pt x="1148" y="172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75;p39">
              <a:extLst>
                <a:ext uri="{FF2B5EF4-FFF2-40B4-BE49-F238E27FC236}">
                  <a16:creationId xmlns:a16="http://schemas.microsoft.com/office/drawing/2014/main" id="{A197C066-E206-9E30-4FC3-1DBCEC78820B}"/>
                </a:ext>
              </a:extLst>
            </p:cNvPr>
            <p:cNvSpPr/>
            <p:nvPr/>
          </p:nvSpPr>
          <p:spPr>
            <a:xfrm>
              <a:off x="5804775" y="3211200"/>
              <a:ext cx="347375" cy="430225"/>
            </a:xfrm>
            <a:custGeom>
              <a:avLst/>
              <a:gdLst/>
              <a:ahLst/>
              <a:cxnLst/>
              <a:rect l="l" t="t" r="r" b="b"/>
              <a:pathLst>
                <a:path w="13895" h="17209" extrusionOk="0">
                  <a:moveTo>
                    <a:pt x="9943" y="0"/>
                  </a:moveTo>
                  <a:lnTo>
                    <a:pt x="8923" y="255"/>
                  </a:lnTo>
                  <a:lnTo>
                    <a:pt x="7904" y="638"/>
                  </a:lnTo>
                  <a:lnTo>
                    <a:pt x="6884" y="1275"/>
                  </a:lnTo>
                  <a:lnTo>
                    <a:pt x="5737" y="2040"/>
                  </a:lnTo>
                  <a:lnTo>
                    <a:pt x="4717" y="3060"/>
                  </a:lnTo>
                  <a:lnTo>
                    <a:pt x="3825" y="4079"/>
                  </a:lnTo>
                  <a:lnTo>
                    <a:pt x="2933" y="5226"/>
                  </a:lnTo>
                  <a:lnTo>
                    <a:pt x="2168" y="6501"/>
                  </a:lnTo>
                  <a:lnTo>
                    <a:pt x="1403" y="7776"/>
                  </a:lnTo>
                  <a:lnTo>
                    <a:pt x="1403" y="7903"/>
                  </a:lnTo>
                  <a:lnTo>
                    <a:pt x="1021" y="8923"/>
                  </a:lnTo>
                  <a:lnTo>
                    <a:pt x="638" y="10198"/>
                  </a:lnTo>
                  <a:lnTo>
                    <a:pt x="256" y="11472"/>
                  </a:lnTo>
                  <a:lnTo>
                    <a:pt x="128" y="12874"/>
                  </a:lnTo>
                  <a:lnTo>
                    <a:pt x="1" y="14276"/>
                  </a:lnTo>
                  <a:lnTo>
                    <a:pt x="1" y="14404"/>
                  </a:lnTo>
                  <a:lnTo>
                    <a:pt x="1148" y="17208"/>
                  </a:lnTo>
                  <a:lnTo>
                    <a:pt x="1276" y="16571"/>
                  </a:lnTo>
                  <a:lnTo>
                    <a:pt x="1531" y="15806"/>
                  </a:lnTo>
                  <a:lnTo>
                    <a:pt x="1913" y="15041"/>
                  </a:lnTo>
                  <a:lnTo>
                    <a:pt x="2423" y="14021"/>
                  </a:lnTo>
                  <a:lnTo>
                    <a:pt x="3060" y="13129"/>
                  </a:lnTo>
                  <a:lnTo>
                    <a:pt x="3825" y="12109"/>
                  </a:lnTo>
                  <a:lnTo>
                    <a:pt x="4717" y="11090"/>
                  </a:lnTo>
                  <a:lnTo>
                    <a:pt x="5737" y="10198"/>
                  </a:lnTo>
                  <a:lnTo>
                    <a:pt x="6884" y="9050"/>
                  </a:lnTo>
                  <a:lnTo>
                    <a:pt x="8159" y="8158"/>
                  </a:lnTo>
                  <a:lnTo>
                    <a:pt x="10580" y="6501"/>
                  </a:lnTo>
                  <a:lnTo>
                    <a:pt x="11728" y="5736"/>
                  </a:lnTo>
                  <a:lnTo>
                    <a:pt x="12620" y="4972"/>
                  </a:lnTo>
                  <a:lnTo>
                    <a:pt x="13257" y="4207"/>
                  </a:lnTo>
                  <a:lnTo>
                    <a:pt x="13767" y="3569"/>
                  </a:lnTo>
                  <a:lnTo>
                    <a:pt x="13894" y="3060"/>
                  </a:lnTo>
                  <a:lnTo>
                    <a:pt x="13894" y="2550"/>
                  </a:lnTo>
                  <a:lnTo>
                    <a:pt x="13894" y="1912"/>
                  </a:lnTo>
                  <a:lnTo>
                    <a:pt x="13767" y="1530"/>
                  </a:lnTo>
                  <a:lnTo>
                    <a:pt x="13385" y="1020"/>
                  </a:lnTo>
                  <a:lnTo>
                    <a:pt x="13130" y="765"/>
                  </a:lnTo>
                  <a:lnTo>
                    <a:pt x="12620" y="383"/>
                  </a:lnTo>
                  <a:lnTo>
                    <a:pt x="12110" y="128"/>
                  </a:lnTo>
                  <a:lnTo>
                    <a:pt x="11473" y="0"/>
                  </a:lnTo>
                  <a:close/>
                </a:path>
              </a:pathLst>
            </a:custGeom>
            <a:solidFill>
              <a:srgbClr val="507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6;p39">
              <a:extLst>
                <a:ext uri="{FF2B5EF4-FFF2-40B4-BE49-F238E27FC236}">
                  <a16:creationId xmlns:a16="http://schemas.microsoft.com/office/drawing/2014/main" id="{EC6ED08B-2769-CC0A-DFCE-17CA03E0DB81}"/>
                </a:ext>
              </a:extLst>
            </p:cNvPr>
            <p:cNvSpPr/>
            <p:nvPr/>
          </p:nvSpPr>
          <p:spPr>
            <a:xfrm>
              <a:off x="5804775" y="3211200"/>
              <a:ext cx="347375" cy="430225"/>
            </a:xfrm>
            <a:custGeom>
              <a:avLst/>
              <a:gdLst/>
              <a:ahLst/>
              <a:cxnLst/>
              <a:rect l="l" t="t" r="r" b="b"/>
              <a:pathLst>
                <a:path w="13895" h="17209" fill="none" extrusionOk="0">
                  <a:moveTo>
                    <a:pt x="10708" y="0"/>
                  </a:moveTo>
                  <a:lnTo>
                    <a:pt x="10708" y="0"/>
                  </a:lnTo>
                  <a:lnTo>
                    <a:pt x="9943" y="0"/>
                  </a:lnTo>
                  <a:lnTo>
                    <a:pt x="8923" y="255"/>
                  </a:lnTo>
                  <a:lnTo>
                    <a:pt x="8923" y="255"/>
                  </a:lnTo>
                  <a:lnTo>
                    <a:pt x="7904" y="638"/>
                  </a:lnTo>
                  <a:lnTo>
                    <a:pt x="6884" y="1275"/>
                  </a:lnTo>
                  <a:lnTo>
                    <a:pt x="5737" y="2040"/>
                  </a:lnTo>
                  <a:lnTo>
                    <a:pt x="4717" y="3060"/>
                  </a:lnTo>
                  <a:lnTo>
                    <a:pt x="4717" y="3060"/>
                  </a:lnTo>
                  <a:lnTo>
                    <a:pt x="3825" y="4079"/>
                  </a:lnTo>
                  <a:lnTo>
                    <a:pt x="2933" y="5226"/>
                  </a:lnTo>
                  <a:lnTo>
                    <a:pt x="2168" y="6501"/>
                  </a:lnTo>
                  <a:lnTo>
                    <a:pt x="1403" y="7776"/>
                  </a:lnTo>
                  <a:lnTo>
                    <a:pt x="1403" y="7776"/>
                  </a:lnTo>
                  <a:lnTo>
                    <a:pt x="1403" y="7903"/>
                  </a:lnTo>
                  <a:lnTo>
                    <a:pt x="1403" y="7903"/>
                  </a:lnTo>
                  <a:lnTo>
                    <a:pt x="1021" y="8923"/>
                  </a:lnTo>
                  <a:lnTo>
                    <a:pt x="1021" y="8923"/>
                  </a:lnTo>
                  <a:lnTo>
                    <a:pt x="638" y="10198"/>
                  </a:lnTo>
                  <a:lnTo>
                    <a:pt x="256" y="11472"/>
                  </a:lnTo>
                  <a:lnTo>
                    <a:pt x="128" y="12874"/>
                  </a:lnTo>
                  <a:lnTo>
                    <a:pt x="1" y="14276"/>
                  </a:lnTo>
                  <a:lnTo>
                    <a:pt x="1" y="14276"/>
                  </a:lnTo>
                  <a:lnTo>
                    <a:pt x="1" y="14404"/>
                  </a:lnTo>
                  <a:lnTo>
                    <a:pt x="1148" y="17208"/>
                  </a:lnTo>
                  <a:lnTo>
                    <a:pt x="1148" y="17208"/>
                  </a:lnTo>
                  <a:lnTo>
                    <a:pt x="1276" y="16571"/>
                  </a:lnTo>
                  <a:lnTo>
                    <a:pt x="1531" y="15806"/>
                  </a:lnTo>
                  <a:lnTo>
                    <a:pt x="1913" y="15041"/>
                  </a:lnTo>
                  <a:lnTo>
                    <a:pt x="2423" y="14021"/>
                  </a:lnTo>
                  <a:lnTo>
                    <a:pt x="3060" y="13129"/>
                  </a:lnTo>
                  <a:lnTo>
                    <a:pt x="3825" y="12109"/>
                  </a:lnTo>
                  <a:lnTo>
                    <a:pt x="4717" y="11090"/>
                  </a:lnTo>
                  <a:lnTo>
                    <a:pt x="5737" y="10198"/>
                  </a:lnTo>
                  <a:lnTo>
                    <a:pt x="5737" y="10198"/>
                  </a:lnTo>
                  <a:lnTo>
                    <a:pt x="6884" y="9050"/>
                  </a:lnTo>
                  <a:lnTo>
                    <a:pt x="8159" y="8158"/>
                  </a:lnTo>
                  <a:lnTo>
                    <a:pt x="10580" y="6501"/>
                  </a:lnTo>
                  <a:lnTo>
                    <a:pt x="11728" y="5736"/>
                  </a:lnTo>
                  <a:lnTo>
                    <a:pt x="12620" y="4972"/>
                  </a:lnTo>
                  <a:lnTo>
                    <a:pt x="13257" y="4207"/>
                  </a:lnTo>
                  <a:lnTo>
                    <a:pt x="13767" y="3569"/>
                  </a:lnTo>
                  <a:lnTo>
                    <a:pt x="13767" y="3569"/>
                  </a:lnTo>
                  <a:lnTo>
                    <a:pt x="13894" y="3060"/>
                  </a:lnTo>
                  <a:lnTo>
                    <a:pt x="13894" y="2550"/>
                  </a:lnTo>
                  <a:lnTo>
                    <a:pt x="13894" y="2550"/>
                  </a:lnTo>
                  <a:lnTo>
                    <a:pt x="13894" y="1912"/>
                  </a:lnTo>
                  <a:lnTo>
                    <a:pt x="13767" y="1530"/>
                  </a:lnTo>
                  <a:lnTo>
                    <a:pt x="13385" y="1020"/>
                  </a:lnTo>
                  <a:lnTo>
                    <a:pt x="13130" y="765"/>
                  </a:lnTo>
                  <a:lnTo>
                    <a:pt x="12620" y="383"/>
                  </a:lnTo>
                  <a:lnTo>
                    <a:pt x="12110" y="128"/>
                  </a:lnTo>
                  <a:lnTo>
                    <a:pt x="11473" y="0"/>
                  </a:lnTo>
                  <a:lnTo>
                    <a:pt x="107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77;p39">
              <a:extLst>
                <a:ext uri="{FF2B5EF4-FFF2-40B4-BE49-F238E27FC236}">
                  <a16:creationId xmlns:a16="http://schemas.microsoft.com/office/drawing/2014/main" id="{E1195D73-BFFD-FE52-49E1-23B097802978}"/>
                </a:ext>
              </a:extLst>
            </p:cNvPr>
            <p:cNvSpPr/>
            <p:nvPr/>
          </p:nvSpPr>
          <p:spPr>
            <a:xfrm>
              <a:off x="5804775" y="3259000"/>
              <a:ext cx="274075" cy="344175"/>
            </a:xfrm>
            <a:custGeom>
              <a:avLst/>
              <a:gdLst/>
              <a:ahLst/>
              <a:cxnLst/>
              <a:rect l="l" t="t" r="r" b="b"/>
              <a:pathLst>
                <a:path w="10963" h="13767" extrusionOk="0">
                  <a:moveTo>
                    <a:pt x="10708" y="0"/>
                  </a:moveTo>
                  <a:lnTo>
                    <a:pt x="9433" y="510"/>
                  </a:lnTo>
                  <a:lnTo>
                    <a:pt x="7904" y="1275"/>
                  </a:lnTo>
                  <a:lnTo>
                    <a:pt x="6374" y="2422"/>
                  </a:lnTo>
                  <a:lnTo>
                    <a:pt x="4845" y="3824"/>
                  </a:lnTo>
                  <a:lnTo>
                    <a:pt x="4080" y="4717"/>
                  </a:lnTo>
                  <a:lnTo>
                    <a:pt x="3315" y="5609"/>
                  </a:lnTo>
                  <a:lnTo>
                    <a:pt x="2550" y="6756"/>
                  </a:lnTo>
                  <a:lnTo>
                    <a:pt x="1913" y="7903"/>
                  </a:lnTo>
                  <a:lnTo>
                    <a:pt x="1276" y="9178"/>
                  </a:lnTo>
                  <a:lnTo>
                    <a:pt x="766" y="10452"/>
                  </a:lnTo>
                  <a:lnTo>
                    <a:pt x="383" y="11982"/>
                  </a:lnTo>
                  <a:lnTo>
                    <a:pt x="1" y="13512"/>
                  </a:lnTo>
                  <a:lnTo>
                    <a:pt x="1" y="13766"/>
                  </a:lnTo>
                  <a:lnTo>
                    <a:pt x="256" y="13766"/>
                  </a:lnTo>
                  <a:lnTo>
                    <a:pt x="383" y="13639"/>
                  </a:lnTo>
                  <a:lnTo>
                    <a:pt x="766" y="12109"/>
                  </a:lnTo>
                  <a:lnTo>
                    <a:pt x="1148" y="10580"/>
                  </a:lnTo>
                  <a:lnTo>
                    <a:pt x="1785" y="9305"/>
                  </a:lnTo>
                  <a:lnTo>
                    <a:pt x="2295" y="8031"/>
                  </a:lnTo>
                  <a:lnTo>
                    <a:pt x="2933" y="6883"/>
                  </a:lnTo>
                  <a:lnTo>
                    <a:pt x="3697" y="5864"/>
                  </a:lnTo>
                  <a:lnTo>
                    <a:pt x="4462" y="4971"/>
                  </a:lnTo>
                  <a:lnTo>
                    <a:pt x="5099" y="4079"/>
                  </a:lnTo>
                  <a:lnTo>
                    <a:pt x="6757" y="2677"/>
                  </a:lnTo>
                  <a:lnTo>
                    <a:pt x="8159" y="1657"/>
                  </a:lnTo>
                  <a:lnTo>
                    <a:pt x="9561" y="893"/>
                  </a:lnTo>
                  <a:lnTo>
                    <a:pt x="10835" y="383"/>
                  </a:lnTo>
                  <a:lnTo>
                    <a:pt x="10963" y="255"/>
                  </a:lnTo>
                  <a:lnTo>
                    <a:pt x="10963" y="128"/>
                  </a:lnTo>
                  <a:lnTo>
                    <a:pt x="10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78;p39">
              <a:extLst>
                <a:ext uri="{FF2B5EF4-FFF2-40B4-BE49-F238E27FC236}">
                  <a16:creationId xmlns:a16="http://schemas.microsoft.com/office/drawing/2014/main" id="{348C4627-B421-187B-98EC-E6E05EA9406B}"/>
                </a:ext>
              </a:extLst>
            </p:cNvPr>
            <p:cNvSpPr/>
            <p:nvPr/>
          </p:nvSpPr>
          <p:spPr>
            <a:xfrm>
              <a:off x="1407300" y="2742775"/>
              <a:ext cx="414275" cy="541750"/>
            </a:xfrm>
            <a:custGeom>
              <a:avLst/>
              <a:gdLst/>
              <a:ahLst/>
              <a:cxnLst/>
              <a:rect l="l" t="t" r="r" b="b"/>
              <a:pathLst>
                <a:path w="16571" h="21670" extrusionOk="0">
                  <a:moveTo>
                    <a:pt x="3825" y="0"/>
                  </a:moveTo>
                  <a:lnTo>
                    <a:pt x="3187" y="128"/>
                  </a:lnTo>
                  <a:lnTo>
                    <a:pt x="2550" y="128"/>
                  </a:lnTo>
                  <a:lnTo>
                    <a:pt x="2040" y="383"/>
                  </a:lnTo>
                  <a:lnTo>
                    <a:pt x="1403" y="638"/>
                  </a:lnTo>
                  <a:lnTo>
                    <a:pt x="1020" y="893"/>
                  </a:lnTo>
                  <a:lnTo>
                    <a:pt x="638" y="1275"/>
                  </a:lnTo>
                  <a:lnTo>
                    <a:pt x="256" y="1657"/>
                  </a:lnTo>
                  <a:lnTo>
                    <a:pt x="128" y="2040"/>
                  </a:lnTo>
                  <a:lnTo>
                    <a:pt x="1" y="2550"/>
                  </a:lnTo>
                  <a:lnTo>
                    <a:pt x="1" y="3059"/>
                  </a:lnTo>
                  <a:lnTo>
                    <a:pt x="128" y="3569"/>
                  </a:lnTo>
                  <a:lnTo>
                    <a:pt x="383" y="4207"/>
                  </a:lnTo>
                  <a:lnTo>
                    <a:pt x="893" y="4716"/>
                  </a:lnTo>
                  <a:lnTo>
                    <a:pt x="1530" y="5354"/>
                  </a:lnTo>
                  <a:lnTo>
                    <a:pt x="4717" y="7903"/>
                  </a:lnTo>
                  <a:lnTo>
                    <a:pt x="6501" y="9305"/>
                  </a:lnTo>
                  <a:lnTo>
                    <a:pt x="8286" y="11090"/>
                  </a:lnTo>
                  <a:lnTo>
                    <a:pt x="9178" y="12109"/>
                  </a:lnTo>
                  <a:lnTo>
                    <a:pt x="9943" y="13129"/>
                  </a:lnTo>
                  <a:lnTo>
                    <a:pt x="10835" y="14276"/>
                  </a:lnTo>
                  <a:lnTo>
                    <a:pt x="11472" y="15551"/>
                  </a:lnTo>
                  <a:lnTo>
                    <a:pt x="12237" y="16826"/>
                  </a:lnTo>
                  <a:lnTo>
                    <a:pt x="12747" y="18355"/>
                  </a:lnTo>
                  <a:lnTo>
                    <a:pt x="13257" y="20012"/>
                  </a:lnTo>
                  <a:lnTo>
                    <a:pt x="13639" y="21669"/>
                  </a:lnTo>
                  <a:lnTo>
                    <a:pt x="16444" y="21159"/>
                  </a:lnTo>
                  <a:lnTo>
                    <a:pt x="16571" y="20140"/>
                  </a:lnTo>
                  <a:lnTo>
                    <a:pt x="16444" y="17463"/>
                  </a:lnTo>
                  <a:lnTo>
                    <a:pt x="16189" y="15678"/>
                  </a:lnTo>
                  <a:lnTo>
                    <a:pt x="15934" y="13766"/>
                  </a:lnTo>
                  <a:lnTo>
                    <a:pt x="15424" y="11854"/>
                  </a:lnTo>
                  <a:lnTo>
                    <a:pt x="14659" y="9942"/>
                  </a:lnTo>
                  <a:lnTo>
                    <a:pt x="13894" y="8031"/>
                  </a:lnTo>
                  <a:lnTo>
                    <a:pt x="12875" y="6373"/>
                  </a:lnTo>
                  <a:lnTo>
                    <a:pt x="11727" y="4844"/>
                  </a:lnTo>
                  <a:lnTo>
                    <a:pt x="10580" y="3569"/>
                  </a:lnTo>
                  <a:lnTo>
                    <a:pt x="9306" y="2422"/>
                  </a:lnTo>
                  <a:lnTo>
                    <a:pt x="8031" y="1402"/>
                  </a:lnTo>
                  <a:lnTo>
                    <a:pt x="6629" y="765"/>
                  </a:lnTo>
                  <a:lnTo>
                    <a:pt x="5227" y="255"/>
                  </a:lnTo>
                  <a:lnTo>
                    <a:pt x="4589" y="128"/>
                  </a:lnTo>
                  <a:lnTo>
                    <a:pt x="3825"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79;p39">
              <a:extLst>
                <a:ext uri="{FF2B5EF4-FFF2-40B4-BE49-F238E27FC236}">
                  <a16:creationId xmlns:a16="http://schemas.microsoft.com/office/drawing/2014/main" id="{E45CC9E4-64F6-EF5F-AB5C-8613B8192E75}"/>
                </a:ext>
              </a:extLst>
            </p:cNvPr>
            <p:cNvSpPr/>
            <p:nvPr/>
          </p:nvSpPr>
          <p:spPr>
            <a:xfrm>
              <a:off x="1407300" y="2742775"/>
              <a:ext cx="414275" cy="541750"/>
            </a:xfrm>
            <a:custGeom>
              <a:avLst/>
              <a:gdLst/>
              <a:ahLst/>
              <a:cxnLst/>
              <a:rect l="l" t="t" r="r" b="b"/>
              <a:pathLst>
                <a:path w="16571" h="21670" fill="none" extrusionOk="0">
                  <a:moveTo>
                    <a:pt x="16444" y="21159"/>
                  </a:moveTo>
                  <a:lnTo>
                    <a:pt x="16444" y="21159"/>
                  </a:lnTo>
                  <a:lnTo>
                    <a:pt x="16571" y="20140"/>
                  </a:lnTo>
                  <a:lnTo>
                    <a:pt x="16444" y="17463"/>
                  </a:lnTo>
                  <a:lnTo>
                    <a:pt x="16189" y="15678"/>
                  </a:lnTo>
                  <a:lnTo>
                    <a:pt x="15934" y="13766"/>
                  </a:lnTo>
                  <a:lnTo>
                    <a:pt x="15424" y="11854"/>
                  </a:lnTo>
                  <a:lnTo>
                    <a:pt x="14659" y="9942"/>
                  </a:lnTo>
                  <a:lnTo>
                    <a:pt x="14659" y="9942"/>
                  </a:lnTo>
                  <a:lnTo>
                    <a:pt x="13894" y="8031"/>
                  </a:lnTo>
                  <a:lnTo>
                    <a:pt x="12875" y="6373"/>
                  </a:lnTo>
                  <a:lnTo>
                    <a:pt x="11727" y="4844"/>
                  </a:lnTo>
                  <a:lnTo>
                    <a:pt x="10580" y="3569"/>
                  </a:lnTo>
                  <a:lnTo>
                    <a:pt x="9306" y="2422"/>
                  </a:lnTo>
                  <a:lnTo>
                    <a:pt x="8031" y="1402"/>
                  </a:lnTo>
                  <a:lnTo>
                    <a:pt x="6629" y="765"/>
                  </a:lnTo>
                  <a:lnTo>
                    <a:pt x="5227" y="255"/>
                  </a:lnTo>
                  <a:lnTo>
                    <a:pt x="5227" y="255"/>
                  </a:lnTo>
                  <a:lnTo>
                    <a:pt x="4589" y="128"/>
                  </a:lnTo>
                  <a:lnTo>
                    <a:pt x="3825" y="0"/>
                  </a:lnTo>
                  <a:lnTo>
                    <a:pt x="3187" y="128"/>
                  </a:lnTo>
                  <a:lnTo>
                    <a:pt x="2550" y="128"/>
                  </a:lnTo>
                  <a:lnTo>
                    <a:pt x="2040" y="383"/>
                  </a:lnTo>
                  <a:lnTo>
                    <a:pt x="1403" y="638"/>
                  </a:lnTo>
                  <a:lnTo>
                    <a:pt x="1020" y="893"/>
                  </a:lnTo>
                  <a:lnTo>
                    <a:pt x="638" y="1275"/>
                  </a:lnTo>
                  <a:lnTo>
                    <a:pt x="256" y="1657"/>
                  </a:lnTo>
                  <a:lnTo>
                    <a:pt x="128" y="2040"/>
                  </a:lnTo>
                  <a:lnTo>
                    <a:pt x="1" y="2550"/>
                  </a:lnTo>
                  <a:lnTo>
                    <a:pt x="1" y="3059"/>
                  </a:lnTo>
                  <a:lnTo>
                    <a:pt x="128" y="3569"/>
                  </a:lnTo>
                  <a:lnTo>
                    <a:pt x="383" y="4207"/>
                  </a:lnTo>
                  <a:lnTo>
                    <a:pt x="893" y="4716"/>
                  </a:lnTo>
                  <a:lnTo>
                    <a:pt x="1530" y="5354"/>
                  </a:lnTo>
                  <a:lnTo>
                    <a:pt x="1530" y="5354"/>
                  </a:lnTo>
                  <a:lnTo>
                    <a:pt x="4717" y="7903"/>
                  </a:lnTo>
                  <a:lnTo>
                    <a:pt x="6501" y="9305"/>
                  </a:lnTo>
                  <a:lnTo>
                    <a:pt x="8286" y="11090"/>
                  </a:lnTo>
                  <a:lnTo>
                    <a:pt x="9178" y="12109"/>
                  </a:lnTo>
                  <a:lnTo>
                    <a:pt x="9943" y="13129"/>
                  </a:lnTo>
                  <a:lnTo>
                    <a:pt x="10835" y="14276"/>
                  </a:lnTo>
                  <a:lnTo>
                    <a:pt x="11472" y="15551"/>
                  </a:lnTo>
                  <a:lnTo>
                    <a:pt x="12237" y="16826"/>
                  </a:lnTo>
                  <a:lnTo>
                    <a:pt x="12747" y="18355"/>
                  </a:lnTo>
                  <a:lnTo>
                    <a:pt x="13257" y="20012"/>
                  </a:lnTo>
                  <a:lnTo>
                    <a:pt x="13639" y="21669"/>
                  </a:lnTo>
                  <a:lnTo>
                    <a:pt x="16444" y="211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80;p39">
              <a:extLst>
                <a:ext uri="{FF2B5EF4-FFF2-40B4-BE49-F238E27FC236}">
                  <a16:creationId xmlns:a16="http://schemas.microsoft.com/office/drawing/2014/main" id="{F1C545FC-2921-AFB1-6662-F51159FC79C3}"/>
                </a:ext>
              </a:extLst>
            </p:cNvPr>
            <p:cNvSpPr/>
            <p:nvPr/>
          </p:nvSpPr>
          <p:spPr>
            <a:xfrm>
              <a:off x="1407300" y="2742775"/>
              <a:ext cx="414275" cy="493950"/>
            </a:xfrm>
            <a:custGeom>
              <a:avLst/>
              <a:gdLst/>
              <a:ahLst/>
              <a:cxnLst/>
              <a:rect l="l" t="t" r="r" b="b"/>
              <a:pathLst>
                <a:path w="16571" h="19758" extrusionOk="0">
                  <a:moveTo>
                    <a:pt x="3825" y="0"/>
                  </a:moveTo>
                  <a:lnTo>
                    <a:pt x="3060" y="128"/>
                  </a:lnTo>
                  <a:lnTo>
                    <a:pt x="2295" y="255"/>
                  </a:lnTo>
                  <a:lnTo>
                    <a:pt x="1658" y="510"/>
                  </a:lnTo>
                  <a:lnTo>
                    <a:pt x="1148" y="765"/>
                  </a:lnTo>
                  <a:lnTo>
                    <a:pt x="638" y="1147"/>
                  </a:lnTo>
                  <a:lnTo>
                    <a:pt x="256" y="1657"/>
                  </a:lnTo>
                  <a:lnTo>
                    <a:pt x="1" y="2167"/>
                  </a:lnTo>
                  <a:lnTo>
                    <a:pt x="1" y="2805"/>
                  </a:lnTo>
                  <a:lnTo>
                    <a:pt x="128" y="3314"/>
                  </a:lnTo>
                  <a:lnTo>
                    <a:pt x="383" y="3952"/>
                  </a:lnTo>
                  <a:lnTo>
                    <a:pt x="766" y="4716"/>
                  </a:lnTo>
                  <a:lnTo>
                    <a:pt x="1530" y="5354"/>
                  </a:lnTo>
                  <a:lnTo>
                    <a:pt x="3825" y="7138"/>
                  </a:lnTo>
                  <a:lnTo>
                    <a:pt x="6501" y="9305"/>
                  </a:lnTo>
                  <a:lnTo>
                    <a:pt x="7776" y="10580"/>
                  </a:lnTo>
                  <a:lnTo>
                    <a:pt x="9178" y="12109"/>
                  </a:lnTo>
                  <a:lnTo>
                    <a:pt x="10453" y="13766"/>
                  </a:lnTo>
                  <a:lnTo>
                    <a:pt x="11472" y="15551"/>
                  </a:lnTo>
                  <a:lnTo>
                    <a:pt x="11982" y="15551"/>
                  </a:lnTo>
                  <a:lnTo>
                    <a:pt x="12875" y="15806"/>
                  </a:lnTo>
                  <a:lnTo>
                    <a:pt x="13512" y="16061"/>
                  </a:lnTo>
                  <a:lnTo>
                    <a:pt x="14277" y="16443"/>
                  </a:lnTo>
                  <a:lnTo>
                    <a:pt x="14914" y="16953"/>
                  </a:lnTo>
                  <a:lnTo>
                    <a:pt x="14914" y="16953"/>
                  </a:lnTo>
                  <a:lnTo>
                    <a:pt x="14404" y="15423"/>
                  </a:lnTo>
                  <a:lnTo>
                    <a:pt x="13767" y="13894"/>
                  </a:lnTo>
                  <a:lnTo>
                    <a:pt x="13129" y="12364"/>
                  </a:lnTo>
                  <a:lnTo>
                    <a:pt x="12365" y="11090"/>
                  </a:lnTo>
                  <a:lnTo>
                    <a:pt x="11600" y="9815"/>
                  </a:lnTo>
                  <a:lnTo>
                    <a:pt x="10835" y="8668"/>
                  </a:lnTo>
                  <a:lnTo>
                    <a:pt x="9178" y="6628"/>
                  </a:lnTo>
                  <a:lnTo>
                    <a:pt x="7521" y="4971"/>
                  </a:lnTo>
                  <a:lnTo>
                    <a:pt x="5864" y="3697"/>
                  </a:lnTo>
                  <a:lnTo>
                    <a:pt x="4462" y="2677"/>
                  </a:lnTo>
                  <a:lnTo>
                    <a:pt x="3187" y="2040"/>
                  </a:lnTo>
                  <a:lnTo>
                    <a:pt x="3060" y="2040"/>
                  </a:lnTo>
                  <a:lnTo>
                    <a:pt x="3060" y="1785"/>
                  </a:lnTo>
                  <a:lnTo>
                    <a:pt x="3315" y="1657"/>
                  </a:lnTo>
                  <a:lnTo>
                    <a:pt x="4717" y="2422"/>
                  </a:lnTo>
                  <a:lnTo>
                    <a:pt x="6246" y="3442"/>
                  </a:lnTo>
                  <a:lnTo>
                    <a:pt x="7903" y="4844"/>
                  </a:lnTo>
                  <a:lnTo>
                    <a:pt x="9688" y="6628"/>
                  </a:lnTo>
                  <a:lnTo>
                    <a:pt x="10580" y="7648"/>
                  </a:lnTo>
                  <a:lnTo>
                    <a:pt x="11345" y="8795"/>
                  </a:lnTo>
                  <a:lnTo>
                    <a:pt x="12237" y="10070"/>
                  </a:lnTo>
                  <a:lnTo>
                    <a:pt x="13002" y="11345"/>
                  </a:lnTo>
                  <a:lnTo>
                    <a:pt x="13767" y="12747"/>
                  </a:lnTo>
                  <a:lnTo>
                    <a:pt x="14404" y="14276"/>
                  </a:lnTo>
                  <a:lnTo>
                    <a:pt x="15041" y="15933"/>
                  </a:lnTo>
                  <a:lnTo>
                    <a:pt x="15551" y="17718"/>
                  </a:lnTo>
                  <a:lnTo>
                    <a:pt x="15551" y="17845"/>
                  </a:lnTo>
                  <a:lnTo>
                    <a:pt x="16061" y="18737"/>
                  </a:lnTo>
                  <a:lnTo>
                    <a:pt x="16571" y="19757"/>
                  </a:lnTo>
                  <a:lnTo>
                    <a:pt x="16444" y="17845"/>
                  </a:lnTo>
                  <a:lnTo>
                    <a:pt x="16189" y="15423"/>
                  </a:lnTo>
                  <a:lnTo>
                    <a:pt x="15934" y="14021"/>
                  </a:lnTo>
                  <a:lnTo>
                    <a:pt x="15679" y="12619"/>
                  </a:lnTo>
                  <a:lnTo>
                    <a:pt x="15169" y="11345"/>
                  </a:lnTo>
                  <a:lnTo>
                    <a:pt x="14659" y="9942"/>
                  </a:lnTo>
                  <a:lnTo>
                    <a:pt x="13894" y="8031"/>
                  </a:lnTo>
                  <a:lnTo>
                    <a:pt x="12875" y="6373"/>
                  </a:lnTo>
                  <a:lnTo>
                    <a:pt x="11727" y="4844"/>
                  </a:lnTo>
                  <a:lnTo>
                    <a:pt x="10580" y="3569"/>
                  </a:lnTo>
                  <a:lnTo>
                    <a:pt x="9306" y="2422"/>
                  </a:lnTo>
                  <a:lnTo>
                    <a:pt x="8031" y="1402"/>
                  </a:lnTo>
                  <a:lnTo>
                    <a:pt x="6629" y="765"/>
                  </a:lnTo>
                  <a:lnTo>
                    <a:pt x="5227" y="255"/>
                  </a:lnTo>
                  <a:lnTo>
                    <a:pt x="4462" y="128"/>
                  </a:lnTo>
                  <a:lnTo>
                    <a:pt x="3825" y="0"/>
                  </a:lnTo>
                  <a:close/>
                </a:path>
              </a:pathLst>
            </a:custGeom>
            <a:solidFill>
              <a:srgbClr val="619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81;p39">
              <a:extLst>
                <a:ext uri="{FF2B5EF4-FFF2-40B4-BE49-F238E27FC236}">
                  <a16:creationId xmlns:a16="http://schemas.microsoft.com/office/drawing/2014/main" id="{437697C9-E8BC-7D8B-0696-B1005A7F35E5}"/>
                </a:ext>
              </a:extLst>
            </p:cNvPr>
            <p:cNvSpPr/>
            <p:nvPr/>
          </p:nvSpPr>
          <p:spPr>
            <a:xfrm>
              <a:off x="1407300" y="2742775"/>
              <a:ext cx="414275" cy="493950"/>
            </a:xfrm>
            <a:custGeom>
              <a:avLst/>
              <a:gdLst/>
              <a:ahLst/>
              <a:cxnLst/>
              <a:rect l="l" t="t" r="r" b="b"/>
              <a:pathLst>
                <a:path w="16571" h="19758" fill="none" extrusionOk="0">
                  <a:moveTo>
                    <a:pt x="3825" y="0"/>
                  </a:moveTo>
                  <a:lnTo>
                    <a:pt x="3825" y="0"/>
                  </a:lnTo>
                  <a:lnTo>
                    <a:pt x="3060" y="128"/>
                  </a:lnTo>
                  <a:lnTo>
                    <a:pt x="2295" y="255"/>
                  </a:lnTo>
                  <a:lnTo>
                    <a:pt x="1658" y="510"/>
                  </a:lnTo>
                  <a:lnTo>
                    <a:pt x="1148" y="765"/>
                  </a:lnTo>
                  <a:lnTo>
                    <a:pt x="638" y="1147"/>
                  </a:lnTo>
                  <a:lnTo>
                    <a:pt x="256" y="1657"/>
                  </a:lnTo>
                  <a:lnTo>
                    <a:pt x="1" y="2167"/>
                  </a:lnTo>
                  <a:lnTo>
                    <a:pt x="1" y="2805"/>
                  </a:lnTo>
                  <a:lnTo>
                    <a:pt x="1" y="2805"/>
                  </a:lnTo>
                  <a:lnTo>
                    <a:pt x="128" y="3314"/>
                  </a:lnTo>
                  <a:lnTo>
                    <a:pt x="383" y="3952"/>
                  </a:lnTo>
                  <a:lnTo>
                    <a:pt x="766" y="4716"/>
                  </a:lnTo>
                  <a:lnTo>
                    <a:pt x="1530" y="5354"/>
                  </a:lnTo>
                  <a:lnTo>
                    <a:pt x="1530" y="5354"/>
                  </a:lnTo>
                  <a:lnTo>
                    <a:pt x="3825" y="7138"/>
                  </a:lnTo>
                  <a:lnTo>
                    <a:pt x="6501" y="9305"/>
                  </a:lnTo>
                  <a:lnTo>
                    <a:pt x="7776" y="10580"/>
                  </a:lnTo>
                  <a:lnTo>
                    <a:pt x="9178" y="12109"/>
                  </a:lnTo>
                  <a:lnTo>
                    <a:pt x="10453" y="13766"/>
                  </a:lnTo>
                  <a:lnTo>
                    <a:pt x="11472" y="15551"/>
                  </a:lnTo>
                  <a:lnTo>
                    <a:pt x="11472" y="15551"/>
                  </a:lnTo>
                  <a:lnTo>
                    <a:pt x="11982" y="15551"/>
                  </a:lnTo>
                  <a:lnTo>
                    <a:pt x="11982" y="15551"/>
                  </a:lnTo>
                  <a:lnTo>
                    <a:pt x="12875" y="15806"/>
                  </a:lnTo>
                  <a:lnTo>
                    <a:pt x="13512" y="16061"/>
                  </a:lnTo>
                  <a:lnTo>
                    <a:pt x="14277" y="16443"/>
                  </a:lnTo>
                  <a:lnTo>
                    <a:pt x="14914" y="16953"/>
                  </a:lnTo>
                  <a:lnTo>
                    <a:pt x="14914" y="16953"/>
                  </a:lnTo>
                  <a:lnTo>
                    <a:pt x="14404" y="15423"/>
                  </a:lnTo>
                  <a:lnTo>
                    <a:pt x="13767" y="13894"/>
                  </a:lnTo>
                  <a:lnTo>
                    <a:pt x="13129" y="12364"/>
                  </a:lnTo>
                  <a:lnTo>
                    <a:pt x="12365" y="11090"/>
                  </a:lnTo>
                  <a:lnTo>
                    <a:pt x="11600" y="9815"/>
                  </a:lnTo>
                  <a:lnTo>
                    <a:pt x="10835" y="8668"/>
                  </a:lnTo>
                  <a:lnTo>
                    <a:pt x="9178" y="6628"/>
                  </a:lnTo>
                  <a:lnTo>
                    <a:pt x="7521" y="4971"/>
                  </a:lnTo>
                  <a:lnTo>
                    <a:pt x="5864" y="3697"/>
                  </a:lnTo>
                  <a:lnTo>
                    <a:pt x="4462" y="2677"/>
                  </a:lnTo>
                  <a:lnTo>
                    <a:pt x="3187" y="2040"/>
                  </a:lnTo>
                  <a:lnTo>
                    <a:pt x="3187" y="2040"/>
                  </a:lnTo>
                  <a:lnTo>
                    <a:pt x="3060" y="2040"/>
                  </a:lnTo>
                  <a:lnTo>
                    <a:pt x="3060" y="1785"/>
                  </a:lnTo>
                  <a:lnTo>
                    <a:pt x="3060" y="1785"/>
                  </a:lnTo>
                  <a:lnTo>
                    <a:pt x="3315" y="1657"/>
                  </a:lnTo>
                  <a:lnTo>
                    <a:pt x="3315" y="1657"/>
                  </a:lnTo>
                  <a:lnTo>
                    <a:pt x="3315" y="1657"/>
                  </a:lnTo>
                  <a:lnTo>
                    <a:pt x="3315" y="1657"/>
                  </a:lnTo>
                  <a:lnTo>
                    <a:pt x="4717" y="2422"/>
                  </a:lnTo>
                  <a:lnTo>
                    <a:pt x="6246" y="3442"/>
                  </a:lnTo>
                  <a:lnTo>
                    <a:pt x="7903" y="4844"/>
                  </a:lnTo>
                  <a:lnTo>
                    <a:pt x="9688" y="6628"/>
                  </a:lnTo>
                  <a:lnTo>
                    <a:pt x="10580" y="7648"/>
                  </a:lnTo>
                  <a:lnTo>
                    <a:pt x="11345" y="8795"/>
                  </a:lnTo>
                  <a:lnTo>
                    <a:pt x="12237" y="10070"/>
                  </a:lnTo>
                  <a:lnTo>
                    <a:pt x="13002" y="11345"/>
                  </a:lnTo>
                  <a:lnTo>
                    <a:pt x="13767" y="12747"/>
                  </a:lnTo>
                  <a:lnTo>
                    <a:pt x="14404" y="14276"/>
                  </a:lnTo>
                  <a:lnTo>
                    <a:pt x="15041" y="15933"/>
                  </a:lnTo>
                  <a:lnTo>
                    <a:pt x="15551" y="17718"/>
                  </a:lnTo>
                  <a:lnTo>
                    <a:pt x="15551" y="17718"/>
                  </a:lnTo>
                  <a:lnTo>
                    <a:pt x="15551" y="17845"/>
                  </a:lnTo>
                  <a:lnTo>
                    <a:pt x="15551" y="17845"/>
                  </a:lnTo>
                  <a:lnTo>
                    <a:pt x="16061" y="18737"/>
                  </a:lnTo>
                  <a:lnTo>
                    <a:pt x="16571" y="19757"/>
                  </a:lnTo>
                  <a:lnTo>
                    <a:pt x="16571" y="19757"/>
                  </a:lnTo>
                  <a:lnTo>
                    <a:pt x="16444" y="17845"/>
                  </a:lnTo>
                  <a:lnTo>
                    <a:pt x="16189" y="15423"/>
                  </a:lnTo>
                  <a:lnTo>
                    <a:pt x="15934" y="14021"/>
                  </a:lnTo>
                  <a:lnTo>
                    <a:pt x="15679" y="12619"/>
                  </a:lnTo>
                  <a:lnTo>
                    <a:pt x="15169" y="11345"/>
                  </a:lnTo>
                  <a:lnTo>
                    <a:pt x="14659" y="9942"/>
                  </a:lnTo>
                  <a:lnTo>
                    <a:pt x="14659" y="9942"/>
                  </a:lnTo>
                  <a:lnTo>
                    <a:pt x="13894" y="8031"/>
                  </a:lnTo>
                  <a:lnTo>
                    <a:pt x="12875" y="6373"/>
                  </a:lnTo>
                  <a:lnTo>
                    <a:pt x="11727" y="4844"/>
                  </a:lnTo>
                  <a:lnTo>
                    <a:pt x="10580" y="3569"/>
                  </a:lnTo>
                  <a:lnTo>
                    <a:pt x="9306" y="2422"/>
                  </a:lnTo>
                  <a:lnTo>
                    <a:pt x="8031" y="1402"/>
                  </a:lnTo>
                  <a:lnTo>
                    <a:pt x="6629" y="765"/>
                  </a:lnTo>
                  <a:lnTo>
                    <a:pt x="5227" y="255"/>
                  </a:lnTo>
                  <a:lnTo>
                    <a:pt x="5227" y="255"/>
                  </a:lnTo>
                  <a:lnTo>
                    <a:pt x="4462" y="128"/>
                  </a:lnTo>
                  <a:lnTo>
                    <a:pt x="38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82;p39">
              <a:extLst>
                <a:ext uri="{FF2B5EF4-FFF2-40B4-BE49-F238E27FC236}">
                  <a16:creationId xmlns:a16="http://schemas.microsoft.com/office/drawing/2014/main" id="{821C0165-1186-99F0-2F6B-C4D4BB1E4CA3}"/>
                </a:ext>
              </a:extLst>
            </p:cNvPr>
            <p:cNvSpPr/>
            <p:nvPr/>
          </p:nvSpPr>
          <p:spPr>
            <a:xfrm>
              <a:off x="1483775" y="2784200"/>
              <a:ext cx="318700" cy="442950"/>
            </a:xfrm>
            <a:custGeom>
              <a:avLst/>
              <a:gdLst/>
              <a:ahLst/>
              <a:cxnLst/>
              <a:rect l="l" t="t" r="r" b="b"/>
              <a:pathLst>
                <a:path w="12748" h="17718" extrusionOk="0">
                  <a:moveTo>
                    <a:pt x="128" y="0"/>
                  </a:moveTo>
                  <a:lnTo>
                    <a:pt x="1" y="128"/>
                  </a:lnTo>
                  <a:lnTo>
                    <a:pt x="1" y="383"/>
                  </a:lnTo>
                  <a:lnTo>
                    <a:pt x="128" y="383"/>
                  </a:lnTo>
                  <a:lnTo>
                    <a:pt x="1530" y="1148"/>
                  </a:lnTo>
                  <a:lnTo>
                    <a:pt x="3060" y="2295"/>
                  </a:lnTo>
                  <a:lnTo>
                    <a:pt x="4844" y="3697"/>
                  </a:lnTo>
                  <a:lnTo>
                    <a:pt x="6629" y="5609"/>
                  </a:lnTo>
                  <a:lnTo>
                    <a:pt x="7521" y="6756"/>
                  </a:lnTo>
                  <a:lnTo>
                    <a:pt x="8413" y="7903"/>
                  </a:lnTo>
                  <a:lnTo>
                    <a:pt x="9178" y="9305"/>
                  </a:lnTo>
                  <a:lnTo>
                    <a:pt x="9943" y="10707"/>
                  </a:lnTo>
                  <a:lnTo>
                    <a:pt x="10708" y="12237"/>
                  </a:lnTo>
                  <a:lnTo>
                    <a:pt x="11345" y="13894"/>
                  </a:lnTo>
                  <a:lnTo>
                    <a:pt x="11982" y="15678"/>
                  </a:lnTo>
                  <a:lnTo>
                    <a:pt x="12365" y="17590"/>
                  </a:lnTo>
                  <a:lnTo>
                    <a:pt x="12492" y="17718"/>
                  </a:lnTo>
                  <a:lnTo>
                    <a:pt x="12620" y="17718"/>
                  </a:lnTo>
                  <a:lnTo>
                    <a:pt x="12747" y="17590"/>
                  </a:lnTo>
                  <a:lnTo>
                    <a:pt x="12747" y="17463"/>
                  </a:lnTo>
                  <a:lnTo>
                    <a:pt x="12365" y="15551"/>
                  </a:lnTo>
                  <a:lnTo>
                    <a:pt x="11727" y="13766"/>
                  </a:lnTo>
                  <a:lnTo>
                    <a:pt x="11090" y="12109"/>
                  </a:lnTo>
                  <a:lnTo>
                    <a:pt x="10325" y="10452"/>
                  </a:lnTo>
                  <a:lnTo>
                    <a:pt x="9561" y="9050"/>
                  </a:lnTo>
                  <a:lnTo>
                    <a:pt x="8668" y="7648"/>
                  </a:lnTo>
                  <a:lnTo>
                    <a:pt x="7776" y="6501"/>
                  </a:lnTo>
                  <a:lnTo>
                    <a:pt x="6884" y="5354"/>
                  </a:lnTo>
                  <a:lnTo>
                    <a:pt x="5099" y="3442"/>
                  </a:lnTo>
                  <a:lnTo>
                    <a:pt x="3315" y="1912"/>
                  </a:lnTo>
                  <a:lnTo>
                    <a:pt x="1658" y="765"/>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83;p39">
              <a:extLst>
                <a:ext uri="{FF2B5EF4-FFF2-40B4-BE49-F238E27FC236}">
                  <a16:creationId xmlns:a16="http://schemas.microsoft.com/office/drawing/2014/main" id="{E8A061B2-8CDE-55D4-21A4-CB01AB4CE5B0}"/>
                </a:ext>
              </a:extLst>
            </p:cNvPr>
            <p:cNvSpPr/>
            <p:nvPr/>
          </p:nvSpPr>
          <p:spPr>
            <a:xfrm>
              <a:off x="1483775" y="2784200"/>
              <a:ext cx="318700" cy="442950"/>
            </a:xfrm>
            <a:custGeom>
              <a:avLst/>
              <a:gdLst/>
              <a:ahLst/>
              <a:cxnLst/>
              <a:rect l="l" t="t" r="r" b="b"/>
              <a:pathLst>
                <a:path w="12748" h="17718" fill="none" extrusionOk="0">
                  <a:moveTo>
                    <a:pt x="12620" y="17718"/>
                  </a:moveTo>
                  <a:lnTo>
                    <a:pt x="12620" y="17718"/>
                  </a:lnTo>
                  <a:lnTo>
                    <a:pt x="12620" y="17718"/>
                  </a:lnTo>
                  <a:lnTo>
                    <a:pt x="12747" y="17590"/>
                  </a:lnTo>
                  <a:lnTo>
                    <a:pt x="12747" y="17463"/>
                  </a:lnTo>
                  <a:lnTo>
                    <a:pt x="12747" y="17463"/>
                  </a:lnTo>
                  <a:lnTo>
                    <a:pt x="12365" y="15551"/>
                  </a:lnTo>
                  <a:lnTo>
                    <a:pt x="11727" y="13766"/>
                  </a:lnTo>
                  <a:lnTo>
                    <a:pt x="11090" y="12109"/>
                  </a:lnTo>
                  <a:lnTo>
                    <a:pt x="10325" y="10452"/>
                  </a:lnTo>
                  <a:lnTo>
                    <a:pt x="9561" y="9050"/>
                  </a:lnTo>
                  <a:lnTo>
                    <a:pt x="8668" y="7648"/>
                  </a:lnTo>
                  <a:lnTo>
                    <a:pt x="7776" y="6501"/>
                  </a:lnTo>
                  <a:lnTo>
                    <a:pt x="6884" y="5354"/>
                  </a:lnTo>
                  <a:lnTo>
                    <a:pt x="5099" y="3442"/>
                  </a:lnTo>
                  <a:lnTo>
                    <a:pt x="3315" y="1912"/>
                  </a:lnTo>
                  <a:lnTo>
                    <a:pt x="1658" y="765"/>
                  </a:lnTo>
                  <a:lnTo>
                    <a:pt x="256" y="0"/>
                  </a:lnTo>
                  <a:lnTo>
                    <a:pt x="256" y="0"/>
                  </a:lnTo>
                  <a:lnTo>
                    <a:pt x="128" y="0"/>
                  </a:lnTo>
                  <a:lnTo>
                    <a:pt x="1" y="128"/>
                  </a:lnTo>
                  <a:lnTo>
                    <a:pt x="1" y="128"/>
                  </a:lnTo>
                  <a:lnTo>
                    <a:pt x="1" y="383"/>
                  </a:lnTo>
                  <a:lnTo>
                    <a:pt x="128" y="383"/>
                  </a:lnTo>
                  <a:lnTo>
                    <a:pt x="128" y="383"/>
                  </a:lnTo>
                  <a:lnTo>
                    <a:pt x="1530" y="1148"/>
                  </a:lnTo>
                  <a:lnTo>
                    <a:pt x="3060" y="2295"/>
                  </a:lnTo>
                  <a:lnTo>
                    <a:pt x="4844" y="3697"/>
                  </a:lnTo>
                  <a:lnTo>
                    <a:pt x="6629" y="5609"/>
                  </a:lnTo>
                  <a:lnTo>
                    <a:pt x="7521" y="6756"/>
                  </a:lnTo>
                  <a:lnTo>
                    <a:pt x="8413" y="7903"/>
                  </a:lnTo>
                  <a:lnTo>
                    <a:pt x="9178" y="9305"/>
                  </a:lnTo>
                  <a:lnTo>
                    <a:pt x="9943" y="10707"/>
                  </a:lnTo>
                  <a:lnTo>
                    <a:pt x="10708" y="12237"/>
                  </a:lnTo>
                  <a:lnTo>
                    <a:pt x="11345" y="13894"/>
                  </a:lnTo>
                  <a:lnTo>
                    <a:pt x="11982" y="15678"/>
                  </a:lnTo>
                  <a:lnTo>
                    <a:pt x="12365" y="17590"/>
                  </a:lnTo>
                  <a:lnTo>
                    <a:pt x="12365" y="17590"/>
                  </a:lnTo>
                  <a:lnTo>
                    <a:pt x="12492" y="17718"/>
                  </a:lnTo>
                  <a:lnTo>
                    <a:pt x="12620" y="177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84;p39">
              <a:extLst>
                <a:ext uri="{FF2B5EF4-FFF2-40B4-BE49-F238E27FC236}">
                  <a16:creationId xmlns:a16="http://schemas.microsoft.com/office/drawing/2014/main" id="{73175CA6-2B53-6790-491E-CB99A7FB9B90}"/>
                </a:ext>
              </a:extLst>
            </p:cNvPr>
            <p:cNvSpPr/>
            <p:nvPr/>
          </p:nvSpPr>
          <p:spPr>
            <a:xfrm>
              <a:off x="1420050" y="3086925"/>
              <a:ext cx="433400" cy="554500"/>
            </a:xfrm>
            <a:custGeom>
              <a:avLst/>
              <a:gdLst/>
              <a:ahLst/>
              <a:cxnLst/>
              <a:rect l="l" t="t" r="r" b="b"/>
              <a:pathLst>
                <a:path w="17336" h="22180" extrusionOk="0">
                  <a:moveTo>
                    <a:pt x="2677" y="0"/>
                  </a:moveTo>
                  <a:lnTo>
                    <a:pt x="1785" y="255"/>
                  </a:lnTo>
                  <a:lnTo>
                    <a:pt x="893" y="765"/>
                  </a:lnTo>
                  <a:lnTo>
                    <a:pt x="510" y="1148"/>
                  </a:lnTo>
                  <a:lnTo>
                    <a:pt x="128" y="1530"/>
                  </a:lnTo>
                  <a:lnTo>
                    <a:pt x="1" y="2040"/>
                  </a:lnTo>
                  <a:lnTo>
                    <a:pt x="1" y="2677"/>
                  </a:lnTo>
                  <a:lnTo>
                    <a:pt x="128" y="3187"/>
                  </a:lnTo>
                  <a:lnTo>
                    <a:pt x="383" y="3697"/>
                  </a:lnTo>
                  <a:lnTo>
                    <a:pt x="893" y="4207"/>
                  </a:lnTo>
                  <a:lnTo>
                    <a:pt x="1275" y="4589"/>
                  </a:lnTo>
                  <a:lnTo>
                    <a:pt x="2167" y="5354"/>
                  </a:lnTo>
                  <a:lnTo>
                    <a:pt x="2550" y="5864"/>
                  </a:lnTo>
                  <a:lnTo>
                    <a:pt x="2805" y="6501"/>
                  </a:lnTo>
                  <a:lnTo>
                    <a:pt x="2805" y="7011"/>
                  </a:lnTo>
                  <a:lnTo>
                    <a:pt x="2677" y="7648"/>
                  </a:lnTo>
                  <a:lnTo>
                    <a:pt x="2167" y="8795"/>
                  </a:lnTo>
                  <a:lnTo>
                    <a:pt x="1658" y="9943"/>
                  </a:lnTo>
                  <a:lnTo>
                    <a:pt x="1658" y="10580"/>
                  </a:lnTo>
                  <a:lnTo>
                    <a:pt x="1658" y="11090"/>
                  </a:lnTo>
                  <a:lnTo>
                    <a:pt x="1785" y="11600"/>
                  </a:lnTo>
                  <a:lnTo>
                    <a:pt x="2167" y="11982"/>
                  </a:lnTo>
                  <a:lnTo>
                    <a:pt x="2550" y="12364"/>
                  </a:lnTo>
                  <a:lnTo>
                    <a:pt x="2932" y="12619"/>
                  </a:lnTo>
                  <a:lnTo>
                    <a:pt x="3825" y="13002"/>
                  </a:lnTo>
                  <a:lnTo>
                    <a:pt x="4589" y="13257"/>
                  </a:lnTo>
                  <a:lnTo>
                    <a:pt x="5354" y="13512"/>
                  </a:lnTo>
                  <a:lnTo>
                    <a:pt x="6501" y="13766"/>
                  </a:lnTo>
                  <a:lnTo>
                    <a:pt x="7011" y="14021"/>
                  </a:lnTo>
                  <a:lnTo>
                    <a:pt x="7521" y="14404"/>
                  </a:lnTo>
                  <a:lnTo>
                    <a:pt x="7776" y="14786"/>
                  </a:lnTo>
                  <a:lnTo>
                    <a:pt x="8031" y="15169"/>
                  </a:lnTo>
                  <a:lnTo>
                    <a:pt x="8286" y="16188"/>
                  </a:lnTo>
                  <a:lnTo>
                    <a:pt x="8541" y="18100"/>
                  </a:lnTo>
                  <a:lnTo>
                    <a:pt x="8923" y="19120"/>
                  </a:lnTo>
                  <a:lnTo>
                    <a:pt x="9688" y="20140"/>
                  </a:lnTo>
                  <a:lnTo>
                    <a:pt x="10453" y="20904"/>
                  </a:lnTo>
                  <a:lnTo>
                    <a:pt x="11472" y="21542"/>
                  </a:lnTo>
                  <a:lnTo>
                    <a:pt x="12365" y="21924"/>
                  </a:lnTo>
                  <a:lnTo>
                    <a:pt x="13512" y="22052"/>
                  </a:lnTo>
                  <a:lnTo>
                    <a:pt x="14404" y="22179"/>
                  </a:lnTo>
                  <a:lnTo>
                    <a:pt x="14786" y="22052"/>
                  </a:lnTo>
                  <a:lnTo>
                    <a:pt x="15041" y="21924"/>
                  </a:lnTo>
                  <a:lnTo>
                    <a:pt x="15169" y="21797"/>
                  </a:lnTo>
                  <a:lnTo>
                    <a:pt x="15169" y="21542"/>
                  </a:lnTo>
                  <a:lnTo>
                    <a:pt x="15169" y="20904"/>
                  </a:lnTo>
                  <a:lnTo>
                    <a:pt x="15169" y="20140"/>
                  </a:lnTo>
                  <a:lnTo>
                    <a:pt x="15169" y="19630"/>
                  </a:lnTo>
                  <a:lnTo>
                    <a:pt x="15679" y="17845"/>
                  </a:lnTo>
                  <a:lnTo>
                    <a:pt x="15934" y="15933"/>
                  </a:lnTo>
                  <a:lnTo>
                    <a:pt x="16061" y="15041"/>
                  </a:lnTo>
                  <a:lnTo>
                    <a:pt x="16188" y="14276"/>
                  </a:lnTo>
                  <a:lnTo>
                    <a:pt x="16826" y="12364"/>
                  </a:lnTo>
                  <a:lnTo>
                    <a:pt x="17208" y="11472"/>
                  </a:lnTo>
                  <a:lnTo>
                    <a:pt x="17336" y="10962"/>
                  </a:lnTo>
                  <a:lnTo>
                    <a:pt x="17336" y="10452"/>
                  </a:lnTo>
                  <a:lnTo>
                    <a:pt x="17208" y="9433"/>
                  </a:lnTo>
                  <a:lnTo>
                    <a:pt x="16826" y="8413"/>
                  </a:lnTo>
                  <a:lnTo>
                    <a:pt x="16188" y="6374"/>
                  </a:lnTo>
                  <a:lnTo>
                    <a:pt x="15679" y="5226"/>
                  </a:lnTo>
                  <a:lnTo>
                    <a:pt x="15041" y="4079"/>
                  </a:lnTo>
                  <a:lnTo>
                    <a:pt x="14404" y="3314"/>
                  </a:lnTo>
                  <a:lnTo>
                    <a:pt x="13512" y="2550"/>
                  </a:lnTo>
                  <a:lnTo>
                    <a:pt x="12619" y="2167"/>
                  </a:lnTo>
                  <a:lnTo>
                    <a:pt x="11472" y="1785"/>
                  </a:lnTo>
                  <a:lnTo>
                    <a:pt x="9688" y="1785"/>
                  </a:lnTo>
                  <a:lnTo>
                    <a:pt x="8796" y="1657"/>
                  </a:lnTo>
                  <a:lnTo>
                    <a:pt x="7903" y="1530"/>
                  </a:lnTo>
                  <a:lnTo>
                    <a:pt x="6246" y="765"/>
                  </a:lnTo>
                  <a:lnTo>
                    <a:pt x="5482" y="383"/>
                  </a:lnTo>
                  <a:lnTo>
                    <a:pt x="4589" y="128"/>
                  </a:lnTo>
                  <a:lnTo>
                    <a:pt x="3570"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85;p39">
              <a:extLst>
                <a:ext uri="{FF2B5EF4-FFF2-40B4-BE49-F238E27FC236}">
                  <a16:creationId xmlns:a16="http://schemas.microsoft.com/office/drawing/2014/main" id="{9F30BC8B-8EB7-656A-3420-6A9DAC1E803D}"/>
                </a:ext>
              </a:extLst>
            </p:cNvPr>
            <p:cNvSpPr/>
            <p:nvPr/>
          </p:nvSpPr>
          <p:spPr>
            <a:xfrm>
              <a:off x="1420050" y="3086925"/>
              <a:ext cx="433400" cy="554500"/>
            </a:xfrm>
            <a:custGeom>
              <a:avLst/>
              <a:gdLst/>
              <a:ahLst/>
              <a:cxnLst/>
              <a:rect l="l" t="t" r="r" b="b"/>
              <a:pathLst>
                <a:path w="17336" h="22180" fill="none" extrusionOk="0">
                  <a:moveTo>
                    <a:pt x="1" y="2677"/>
                  </a:moveTo>
                  <a:lnTo>
                    <a:pt x="1" y="2677"/>
                  </a:lnTo>
                  <a:lnTo>
                    <a:pt x="128" y="3187"/>
                  </a:lnTo>
                  <a:lnTo>
                    <a:pt x="383" y="3697"/>
                  </a:lnTo>
                  <a:lnTo>
                    <a:pt x="893" y="4207"/>
                  </a:lnTo>
                  <a:lnTo>
                    <a:pt x="1275" y="4589"/>
                  </a:lnTo>
                  <a:lnTo>
                    <a:pt x="1275" y="4589"/>
                  </a:lnTo>
                  <a:lnTo>
                    <a:pt x="2167" y="5354"/>
                  </a:lnTo>
                  <a:lnTo>
                    <a:pt x="2550" y="5864"/>
                  </a:lnTo>
                  <a:lnTo>
                    <a:pt x="2805" y="6501"/>
                  </a:lnTo>
                  <a:lnTo>
                    <a:pt x="2805" y="6501"/>
                  </a:lnTo>
                  <a:lnTo>
                    <a:pt x="2805" y="7011"/>
                  </a:lnTo>
                  <a:lnTo>
                    <a:pt x="2677" y="7648"/>
                  </a:lnTo>
                  <a:lnTo>
                    <a:pt x="2167" y="8795"/>
                  </a:lnTo>
                  <a:lnTo>
                    <a:pt x="1658" y="9943"/>
                  </a:lnTo>
                  <a:lnTo>
                    <a:pt x="1658" y="10580"/>
                  </a:lnTo>
                  <a:lnTo>
                    <a:pt x="1658" y="11090"/>
                  </a:lnTo>
                  <a:lnTo>
                    <a:pt x="1658" y="11090"/>
                  </a:lnTo>
                  <a:lnTo>
                    <a:pt x="1785" y="11600"/>
                  </a:lnTo>
                  <a:lnTo>
                    <a:pt x="2167" y="11982"/>
                  </a:lnTo>
                  <a:lnTo>
                    <a:pt x="2550" y="12364"/>
                  </a:lnTo>
                  <a:lnTo>
                    <a:pt x="2932" y="12619"/>
                  </a:lnTo>
                  <a:lnTo>
                    <a:pt x="2932" y="12619"/>
                  </a:lnTo>
                  <a:lnTo>
                    <a:pt x="3825" y="13002"/>
                  </a:lnTo>
                  <a:lnTo>
                    <a:pt x="4589" y="13257"/>
                  </a:lnTo>
                  <a:lnTo>
                    <a:pt x="4589" y="13257"/>
                  </a:lnTo>
                  <a:lnTo>
                    <a:pt x="5354" y="13512"/>
                  </a:lnTo>
                  <a:lnTo>
                    <a:pt x="5354" y="13512"/>
                  </a:lnTo>
                  <a:lnTo>
                    <a:pt x="6501" y="13766"/>
                  </a:lnTo>
                  <a:lnTo>
                    <a:pt x="7011" y="14021"/>
                  </a:lnTo>
                  <a:lnTo>
                    <a:pt x="7521" y="14404"/>
                  </a:lnTo>
                  <a:lnTo>
                    <a:pt x="7521" y="14404"/>
                  </a:lnTo>
                  <a:lnTo>
                    <a:pt x="7776" y="14786"/>
                  </a:lnTo>
                  <a:lnTo>
                    <a:pt x="8031" y="15169"/>
                  </a:lnTo>
                  <a:lnTo>
                    <a:pt x="8286" y="16188"/>
                  </a:lnTo>
                  <a:lnTo>
                    <a:pt x="8541" y="18100"/>
                  </a:lnTo>
                  <a:lnTo>
                    <a:pt x="8541" y="18100"/>
                  </a:lnTo>
                  <a:lnTo>
                    <a:pt x="8923" y="19120"/>
                  </a:lnTo>
                  <a:lnTo>
                    <a:pt x="9688" y="20140"/>
                  </a:lnTo>
                  <a:lnTo>
                    <a:pt x="10453" y="20904"/>
                  </a:lnTo>
                  <a:lnTo>
                    <a:pt x="11472" y="21542"/>
                  </a:lnTo>
                  <a:lnTo>
                    <a:pt x="11472" y="21542"/>
                  </a:lnTo>
                  <a:lnTo>
                    <a:pt x="12365" y="21924"/>
                  </a:lnTo>
                  <a:lnTo>
                    <a:pt x="13512" y="22052"/>
                  </a:lnTo>
                  <a:lnTo>
                    <a:pt x="14404" y="22179"/>
                  </a:lnTo>
                  <a:lnTo>
                    <a:pt x="14786" y="22052"/>
                  </a:lnTo>
                  <a:lnTo>
                    <a:pt x="15041" y="21924"/>
                  </a:lnTo>
                  <a:lnTo>
                    <a:pt x="15041" y="21924"/>
                  </a:lnTo>
                  <a:lnTo>
                    <a:pt x="15169" y="21797"/>
                  </a:lnTo>
                  <a:lnTo>
                    <a:pt x="15169" y="21542"/>
                  </a:lnTo>
                  <a:lnTo>
                    <a:pt x="15169" y="20904"/>
                  </a:lnTo>
                  <a:lnTo>
                    <a:pt x="15169" y="20140"/>
                  </a:lnTo>
                  <a:lnTo>
                    <a:pt x="15169" y="19630"/>
                  </a:lnTo>
                  <a:lnTo>
                    <a:pt x="15169" y="19630"/>
                  </a:lnTo>
                  <a:lnTo>
                    <a:pt x="15679" y="17845"/>
                  </a:lnTo>
                  <a:lnTo>
                    <a:pt x="15934" y="15933"/>
                  </a:lnTo>
                  <a:lnTo>
                    <a:pt x="15934" y="15933"/>
                  </a:lnTo>
                  <a:lnTo>
                    <a:pt x="16061" y="15041"/>
                  </a:lnTo>
                  <a:lnTo>
                    <a:pt x="16188" y="14276"/>
                  </a:lnTo>
                  <a:lnTo>
                    <a:pt x="16188" y="14276"/>
                  </a:lnTo>
                  <a:lnTo>
                    <a:pt x="16826" y="12364"/>
                  </a:lnTo>
                  <a:lnTo>
                    <a:pt x="16826" y="12364"/>
                  </a:lnTo>
                  <a:lnTo>
                    <a:pt x="17208" y="11472"/>
                  </a:lnTo>
                  <a:lnTo>
                    <a:pt x="17336" y="10962"/>
                  </a:lnTo>
                  <a:lnTo>
                    <a:pt x="17336" y="10452"/>
                  </a:lnTo>
                  <a:lnTo>
                    <a:pt x="17336" y="10452"/>
                  </a:lnTo>
                  <a:lnTo>
                    <a:pt x="17208" y="9433"/>
                  </a:lnTo>
                  <a:lnTo>
                    <a:pt x="16826" y="8413"/>
                  </a:lnTo>
                  <a:lnTo>
                    <a:pt x="16826" y="8413"/>
                  </a:lnTo>
                  <a:lnTo>
                    <a:pt x="16188" y="6374"/>
                  </a:lnTo>
                  <a:lnTo>
                    <a:pt x="16188" y="6374"/>
                  </a:lnTo>
                  <a:lnTo>
                    <a:pt x="15679" y="5226"/>
                  </a:lnTo>
                  <a:lnTo>
                    <a:pt x="15041" y="4079"/>
                  </a:lnTo>
                  <a:lnTo>
                    <a:pt x="15041" y="4079"/>
                  </a:lnTo>
                  <a:lnTo>
                    <a:pt x="14404" y="3314"/>
                  </a:lnTo>
                  <a:lnTo>
                    <a:pt x="13512" y="2550"/>
                  </a:lnTo>
                  <a:lnTo>
                    <a:pt x="12619" y="2167"/>
                  </a:lnTo>
                  <a:lnTo>
                    <a:pt x="11472" y="1785"/>
                  </a:lnTo>
                  <a:lnTo>
                    <a:pt x="11472" y="1785"/>
                  </a:lnTo>
                  <a:lnTo>
                    <a:pt x="10580" y="1785"/>
                  </a:lnTo>
                  <a:lnTo>
                    <a:pt x="9688" y="1785"/>
                  </a:lnTo>
                  <a:lnTo>
                    <a:pt x="8796" y="1657"/>
                  </a:lnTo>
                  <a:lnTo>
                    <a:pt x="7903" y="1530"/>
                  </a:lnTo>
                  <a:lnTo>
                    <a:pt x="7903" y="1530"/>
                  </a:lnTo>
                  <a:lnTo>
                    <a:pt x="6246" y="765"/>
                  </a:lnTo>
                  <a:lnTo>
                    <a:pt x="5482" y="383"/>
                  </a:lnTo>
                  <a:lnTo>
                    <a:pt x="4589" y="128"/>
                  </a:lnTo>
                  <a:lnTo>
                    <a:pt x="4589" y="128"/>
                  </a:lnTo>
                  <a:lnTo>
                    <a:pt x="3570" y="0"/>
                  </a:lnTo>
                  <a:lnTo>
                    <a:pt x="2677" y="0"/>
                  </a:lnTo>
                  <a:lnTo>
                    <a:pt x="1785" y="255"/>
                  </a:lnTo>
                  <a:lnTo>
                    <a:pt x="893" y="765"/>
                  </a:lnTo>
                  <a:lnTo>
                    <a:pt x="893" y="765"/>
                  </a:lnTo>
                  <a:lnTo>
                    <a:pt x="510" y="1148"/>
                  </a:lnTo>
                  <a:lnTo>
                    <a:pt x="128" y="1530"/>
                  </a:lnTo>
                  <a:lnTo>
                    <a:pt x="1" y="2040"/>
                  </a:lnTo>
                  <a:lnTo>
                    <a:pt x="1" y="26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86;p39">
              <a:extLst>
                <a:ext uri="{FF2B5EF4-FFF2-40B4-BE49-F238E27FC236}">
                  <a16:creationId xmlns:a16="http://schemas.microsoft.com/office/drawing/2014/main" id="{212E858D-2784-CB12-9D8E-99CF635B71F0}"/>
                </a:ext>
              </a:extLst>
            </p:cNvPr>
            <p:cNvSpPr/>
            <p:nvPr/>
          </p:nvSpPr>
          <p:spPr>
            <a:xfrm>
              <a:off x="1420050" y="3086925"/>
              <a:ext cx="427025" cy="554500"/>
            </a:xfrm>
            <a:custGeom>
              <a:avLst/>
              <a:gdLst/>
              <a:ahLst/>
              <a:cxnLst/>
              <a:rect l="l" t="t" r="r" b="b"/>
              <a:pathLst>
                <a:path w="17081" h="22180" extrusionOk="0">
                  <a:moveTo>
                    <a:pt x="2677" y="0"/>
                  </a:moveTo>
                  <a:lnTo>
                    <a:pt x="2040" y="128"/>
                  </a:lnTo>
                  <a:lnTo>
                    <a:pt x="1403" y="383"/>
                  </a:lnTo>
                  <a:lnTo>
                    <a:pt x="893" y="765"/>
                  </a:lnTo>
                  <a:lnTo>
                    <a:pt x="510" y="1148"/>
                  </a:lnTo>
                  <a:lnTo>
                    <a:pt x="256" y="1530"/>
                  </a:lnTo>
                  <a:lnTo>
                    <a:pt x="1" y="1912"/>
                  </a:lnTo>
                  <a:lnTo>
                    <a:pt x="1" y="2422"/>
                  </a:lnTo>
                  <a:lnTo>
                    <a:pt x="1" y="2677"/>
                  </a:lnTo>
                  <a:lnTo>
                    <a:pt x="128" y="3187"/>
                  </a:lnTo>
                  <a:lnTo>
                    <a:pt x="383" y="3697"/>
                  </a:lnTo>
                  <a:lnTo>
                    <a:pt x="893" y="4207"/>
                  </a:lnTo>
                  <a:lnTo>
                    <a:pt x="1275" y="4589"/>
                  </a:lnTo>
                  <a:lnTo>
                    <a:pt x="2167" y="5354"/>
                  </a:lnTo>
                  <a:lnTo>
                    <a:pt x="2550" y="5864"/>
                  </a:lnTo>
                  <a:lnTo>
                    <a:pt x="2805" y="6501"/>
                  </a:lnTo>
                  <a:lnTo>
                    <a:pt x="2805" y="6883"/>
                  </a:lnTo>
                  <a:lnTo>
                    <a:pt x="2805" y="7266"/>
                  </a:lnTo>
                  <a:lnTo>
                    <a:pt x="2677" y="7776"/>
                  </a:lnTo>
                  <a:lnTo>
                    <a:pt x="2167" y="8795"/>
                  </a:lnTo>
                  <a:lnTo>
                    <a:pt x="1785" y="9688"/>
                  </a:lnTo>
                  <a:lnTo>
                    <a:pt x="1658" y="10197"/>
                  </a:lnTo>
                  <a:lnTo>
                    <a:pt x="1530" y="10707"/>
                  </a:lnTo>
                  <a:lnTo>
                    <a:pt x="1658" y="11090"/>
                  </a:lnTo>
                  <a:lnTo>
                    <a:pt x="1785" y="11600"/>
                  </a:lnTo>
                  <a:lnTo>
                    <a:pt x="2167" y="11982"/>
                  </a:lnTo>
                  <a:lnTo>
                    <a:pt x="2550" y="12364"/>
                  </a:lnTo>
                  <a:lnTo>
                    <a:pt x="2932" y="12619"/>
                  </a:lnTo>
                  <a:lnTo>
                    <a:pt x="3825" y="13002"/>
                  </a:lnTo>
                  <a:lnTo>
                    <a:pt x="4589" y="13257"/>
                  </a:lnTo>
                  <a:lnTo>
                    <a:pt x="5354" y="13512"/>
                  </a:lnTo>
                  <a:lnTo>
                    <a:pt x="6501" y="13766"/>
                  </a:lnTo>
                  <a:lnTo>
                    <a:pt x="7011" y="14021"/>
                  </a:lnTo>
                  <a:lnTo>
                    <a:pt x="7521" y="14404"/>
                  </a:lnTo>
                  <a:lnTo>
                    <a:pt x="7776" y="14786"/>
                  </a:lnTo>
                  <a:lnTo>
                    <a:pt x="8031" y="15169"/>
                  </a:lnTo>
                  <a:lnTo>
                    <a:pt x="8286" y="16188"/>
                  </a:lnTo>
                  <a:lnTo>
                    <a:pt x="8541" y="18100"/>
                  </a:lnTo>
                  <a:lnTo>
                    <a:pt x="8923" y="19120"/>
                  </a:lnTo>
                  <a:lnTo>
                    <a:pt x="9688" y="20140"/>
                  </a:lnTo>
                  <a:lnTo>
                    <a:pt x="10453" y="20904"/>
                  </a:lnTo>
                  <a:lnTo>
                    <a:pt x="11472" y="21542"/>
                  </a:lnTo>
                  <a:lnTo>
                    <a:pt x="12747" y="21924"/>
                  </a:lnTo>
                  <a:lnTo>
                    <a:pt x="13512" y="22052"/>
                  </a:lnTo>
                  <a:lnTo>
                    <a:pt x="14149" y="22179"/>
                  </a:lnTo>
                  <a:lnTo>
                    <a:pt x="14659" y="22052"/>
                  </a:lnTo>
                  <a:lnTo>
                    <a:pt x="15041" y="21924"/>
                  </a:lnTo>
                  <a:lnTo>
                    <a:pt x="15169" y="21669"/>
                  </a:lnTo>
                  <a:lnTo>
                    <a:pt x="15169" y="21159"/>
                  </a:lnTo>
                  <a:lnTo>
                    <a:pt x="15169" y="20140"/>
                  </a:lnTo>
                  <a:lnTo>
                    <a:pt x="15169" y="19630"/>
                  </a:lnTo>
                  <a:lnTo>
                    <a:pt x="15679" y="17845"/>
                  </a:lnTo>
                  <a:lnTo>
                    <a:pt x="15934" y="15933"/>
                  </a:lnTo>
                  <a:lnTo>
                    <a:pt x="16061" y="15041"/>
                  </a:lnTo>
                  <a:lnTo>
                    <a:pt x="16188" y="14276"/>
                  </a:lnTo>
                  <a:lnTo>
                    <a:pt x="16826" y="12364"/>
                  </a:lnTo>
                  <a:lnTo>
                    <a:pt x="17081" y="11727"/>
                  </a:lnTo>
                  <a:lnTo>
                    <a:pt x="17081" y="8923"/>
                  </a:lnTo>
                  <a:lnTo>
                    <a:pt x="16826" y="8413"/>
                  </a:lnTo>
                  <a:lnTo>
                    <a:pt x="16188" y="6374"/>
                  </a:lnTo>
                  <a:lnTo>
                    <a:pt x="16061" y="6119"/>
                  </a:lnTo>
                  <a:lnTo>
                    <a:pt x="15679" y="5099"/>
                  </a:lnTo>
                  <a:lnTo>
                    <a:pt x="15041" y="4079"/>
                  </a:lnTo>
                  <a:lnTo>
                    <a:pt x="15041" y="3952"/>
                  </a:lnTo>
                  <a:lnTo>
                    <a:pt x="14404" y="3187"/>
                  </a:lnTo>
                  <a:lnTo>
                    <a:pt x="13767" y="2677"/>
                  </a:lnTo>
                  <a:lnTo>
                    <a:pt x="13002" y="2295"/>
                  </a:lnTo>
                  <a:lnTo>
                    <a:pt x="12365" y="2040"/>
                  </a:lnTo>
                  <a:lnTo>
                    <a:pt x="11472" y="1785"/>
                  </a:lnTo>
                  <a:lnTo>
                    <a:pt x="9433" y="1785"/>
                  </a:lnTo>
                  <a:lnTo>
                    <a:pt x="8668" y="1657"/>
                  </a:lnTo>
                  <a:lnTo>
                    <a:pt x="7903" y="1530"/>
                  </a:lnTo>
                  <a:lnTo>
                    <a:pt x="6246" y="765"/>
                  </a:lnTo>
                  <a:lnTo>
                    <a:pt x="5482" y="383"/>
                  </a:lnTo>
                  <a:lnTo>
                    <a:pt x="4589" y="128"/>
                  </a:lnTo>
                  <a:lnTo>
                    <a:pt x="3952" y="0"/>
                  </a:lnTo>
                  <a:close/>
                </a:path>
              </a:pathLst>
            </a:custGeom>
            <a:solidFill>
              <a:srgbClr val="507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87;p39">
              <a:extLst>
                <a:ext uri="{FF2B5EF4-FFF2-40B4-BE49-F238E27FC236}">
                  <a16:creationId xmlns:a16="http://schemas.microsoft.com/office/drawing/2014/main" id="{B7D8CCA3-3922-A447-0B22-D10B3F2CBA98}"/>
                </a:ext>
              </a:extLst>
            </p:cNvPr>
            <p:cNvSpPr/>
            <p:nvPr/>
          </p:nvSpPr>
          <p:spPr>
            <a:xfrm>
              <a:off x="1420050" y="3086925"/>
              <a:ext cx="427025" cy="554500"/>
            </a:xfrm>
            <a:custGeom>
              <a:avLst/>
              <a:gdLst/>
              <a:ahLst/>
              <a:cxnLst/>
              <a:rect l="l" t="t" r="r" b="b"/>
              <a:pathLst>
                <a:path w="17081" h="22180" fill="none" extrusionOk="0">
                  <a:moveTo>
                    <a:pt x="3315" y="0"/>
                  </a:moveTo>
                  <a:lnTo>
                    <a:pt x="3315" y="0"/>
                  </a:lnTo>
                  <a:lnTo>
                    <a:pt x="2677" y="0"/>
                  </a:lnTo>
                  <a:lnTo>
                    <a:pt x="2040" y="128"/>
                  </a:lnTo>
                  <a:lnTo>
                    <a:pt x="1403" y="383"/>
                  </a:lnTo>
                  <a:lnTo>
                    <a:pt x="893" y="765"/>
                  </a:lnTo>
                  <a:lnTo>
                    <a:pt x="893" y="765"/>
                  </a:lnTo>
                  <a:lnTo>
                    <a:pt x="510" y="1148"/>
                  </a:lnTo>
                  <a:lnTo>
                    <a:pt x="256" y="1530"/>
                  </a:lnTo>
                  <a:lnTo>
                    <a:pt x="1" y="1912"/>
                  </a:lnTo>
                  <a:lnTo>
                    <a:pt x="1" y="2422"/>
                  </a:lnTo>
                  <a:lnTo>
                    <a:pt x="1" y="2422"/>
                  </a:lnTo>
                  <a:lnTo>
                    <a:pt x="1" y="2677"/>
                  </a:lnTo>
                  <a:lnTo>
                    <a:pt x="1" y="2677"/>
                  </a:lnTo>
                  <a:lnTo>
                    <a:pt x="128" y="3187"/>
                  </a:lnTo>
                  <a:lnTo>
                    <a:pt x="383" y="3697"/>
                  </a:lnTo>
                  <a:lnTo>
                    <a:pt x="893" y="4207"/>
                  </a:lnTo>
                  <a:lnTo>
                    <a:pt x="1275" y="4589"/>
                  </a:lnTo>
                  <a:lnTo>
                    <a:pt x="1275" y="4589"/>
                  </a:lnTo>
                  <a:lnTo>
                    <a:pt x="2167" y="5354"/>
                  </a:lnTo>
                  <a:lnTo>
                    <a:pt x="2550" y="5864"/>
                  </a:lnTo>
                  <a:lnTo>
                    <a:pt x="2805" y="6501"/>
                  </a:lnTo>
                  <a:lnTo>
                    <a:pt x="2805" y="6501"/>
                  </a:lnTo>
                  <a:lnTo>
                    <a:pt x="2805" y="6883"/>
                  </a:lnTo>
                  <a:lnTo>
                    <a:pt x="2805" y="6883"/>
                  </a:lnTo>
                  <a:lnTo>
                    <a:pt x="2805" y="7266"/>
                  </a:lnTo>
                  <a:lnTo>
                    <a:pt x="2677" y="7776"/>
                  </a:lnTo>
                  <a:lnTo>
                    <a:pt x="2167" y="8795"/>
                  </a:lnTo>
                  <a:lnTo>
                    <a:pt x="1785" y="9688"/>
                  </a:lnTo>
                  <a:lnTo>
                    <a:pt x="1658" y="10197"/>
                  </a:lnTo>
                  <a:lnTo>
                    <a:pt x="1530" y="10707"/>
                  </a:lnTo>
                  <a:lnTo>
                    <a:pt x="1530" y="10707"/>
                  </a:lnTo>
                  <a:lnTo>
                    <a:pt x="1658" y="11090"/>
                  </a:lnTo>
                  <a:lnTo>
                    <a:pt x="1658" y="11090"/>
                  </a:lnTo>
                  <a:lnTo>
                    <a:pt x="1785" y="11600"/>
                  </a:lnTo>
                  <a:lnTo>
                    <a:pt x="2167" y="11982"/>
                  </a:lnTo>
                  <a:lnTo>
                    <a:pt x="2550" y="12364"/>
                  </a:lnTo>
                  <a:lnTo>
                    <a:pt x="2932" y="12619"/>
                  </a:lnTo>
                  <a:lnTo>
                    <a:pt x="2932" y="12619"/>
                  </a:lnTo>
                  <a:lnTo>
                    <a:pt x="3825" y="13002"/>
                  </a:lnTo>
                  <a:lnTo>
                    <a:pt x="4589" y="13257"/>
                  </a:lnTo>
                  <a:lnTo>
                    <a:pt x="4589" y="13257"/>
                  </a:lnTo>
                  <a:lnTo>
                    <a:pt x="5354" y="13512"/>
                  </a:lnTo>
                  <a:lnTo>
                    <a:pt x="5354" y="13512"/>
                  </a:lnTo>
                  <a:lnTo>
                    <a:pt x="6501" y="13766"/>
                  </a:lnTo>
                  <a:lnTo>
                    <a:pt x="7011" y="14021"/>
                  </a:lnTo>
                  <a:lnTo>
                    <a:pt x="7521" y="14404"/>
                  </a:lnTo>
                  <a:lnTo>
                    <a:pt x="7521" y="14404"/>
                  </a:lnTo>
                  <a:lnTo>
                    <a:pt x="7776" y="14786"/>
                  </a:lnTo>
                  <a:lnTo>
                    <a:pt x="8031" y="15169"/>
                  </a:lnTo>
                  <a:lnTo>
                    <a:pt x="8286" y="16188"/>
                  </a:lnTo>
                  <a:lnTo>
                    <a:pt x="8541" y="18100"/>
                  </a:lnTo>
                  <a:lnTo>
                    <a:pt x="8541" y="18100"/>
                  </a:lnTo>
                  <a:lnTo>
                    <a:pt x="8923" y="19120"/>
                  </a:lnTo>
                  <a:lnTo>
                    <a:pt x="9688" y="20140"/>
                  </a:lnTo>
                  <a:lnTo>
                    <a:pt x="10453" y="20904"/>
                  </a:lnTo>
                  <a:lnTo>
                    <a:pt x="11472" y="21542"/>
                  </a:lnTo>
                  <a:lnTo>
                    <a:pt x="11472" y="21542"/>
                  </a:lnTo>
                  <a:lnTo>
                    <a:pt x="12747" y="21924"/>
                  </a:lnTo>
                  <a:lnTo>
                    <a:pt x="13512" y="22052"/>
                  </a:lnTo>
                  <a:lnTo>
                    <a:pt x="14149" y="22179"/>
                  </a:lnTo>
                  <a:lnTo>
                    <a:pt x="14149" y="22179"/>
                  </a:lnTo>
                  <a:lnTo>
                    <a:pt x="14659" y="22052"/>
                  </a:lnTo>
                  <a:lnTo>
                    <a:pt x="15041" y="21924"/>
                  </a:lnTo>
                  <a:lnTo>
                    <a:pt x="15041" y="21924"/>
                  </a:lnTo>
                  <a:lnTo>
                    <a:pt x="15169" y="21669"/>
                  </a:lnTo>
                  <a:lnTo>
                    <a:pt x="15169" y="21159"/>
                  </a:lnTo>
                  <a:lnTo>
                    <a:pt x="15169" y="21159"/>
                  </a:lnTo>
                  <a:lnTo>
                    <a:pt x="15169" y="20140"/>
                  </a:lnTo>
                  <a:lnTo>
                    <a:pt x="15169" y="20140"/>
                  </a:lnTo>
                  <a:lnTo>
                    <a:pt x="15169" y="19630"/>
                  </a:lnTo>
                  <a:lnTo>
                    <a:pt x="15169" y="19630"/>
                  </a:lnTo>
                  <a:lnTo>
                    <a:pt x="15679" y="17845"/>
                  </a:lnTo>
                  <a:lnTo>
                    <a:pt x="15934" y="15933"/>
                  </a:lnTo>
                  <a:lnTo>
                    <a:pt x="15934" y="15933"/>
                  </a:lnTo>
                  <a:lnTo>
                    <a:pt x="16061" y="15041"/>
                  </a:lnTo>
                  <a:lnTo>
                    <a:pt x="16188" y="14276"/>
                  </a:lnTo>
                  <a:lnTo>
                    <a:pt x="16188" y="14276"/>
                  </a:lnTo>
                  <a:lnTo>
                    <a:pt x="16826" y="12364"/>
                  </a:lnTo>
                  <a:lnTo>
                    <a:pt x="16826" y="12364"/>
                  </a:lnTo>
                  <a:lnTo>
                    <a:pt x="17081" y="11727"/>
                  </a:lnTo>
                  <a:lnTo>
                    <a:pt x="17081" y="8923"/>
                  </a:lnTo>
                  <a:lnTo>
                    <a:pt x="17081" y="8923"/>
                  </a:lnTo>
                  <a:lnTo>
                    <a:pt x="16826" y="8413"/>
                  </a:lnTo>
                  <a:lnTo>
                    <a:pt x="16826" y="8413"/>
                  </a:lnTo>
                  <a:lnTo>
                    <a:pt x="16188" y="6374"/>
                  </a:lnTo>
                  <a:lnTo>
                    <a:pt x="16188" y="6374"/>
                  </a:lnTo>
                  <a:lnTo>
                    <a:pt x="16061" y="6119"/>
                  </a:lnTo>
                  <a:lnTo>
                    <a:pt x="16061" y="6119"/>
                  </a:lnTo>
                  <a:lnTo>
                    <a:pt x="15679" y="5099"/>
                  </a:lnTo>
                  <a:lnTo>
                    <a:pt x="15041" y="4079"/>
                  </a:lnTo>
                  <a:lnTo>
                    <a:pt x="15041" y="4079"/>
                  </a:lnTo>
                  <a:lnTo>
                    <a:pt x="15041" y="3952"/>
                  </a:lnTo>
                  <a:lnTo>
                    <a:pt x="15041" y="3952"/>
                  </a:lnTo>
                  <a:lnTo>
                    <a:pt x="14404" y="3187"/>
                  </a:lnTo>
                  <a:lnTo>
                    <a:pt x="14404" y="3187"/>
                  </a:lnTo>
                  <a:lnTo>
                    <a:pt x="13767" y="2677"/>
                  </a:lnTo>
                  <a:lnTo>
                    <a:pt x="13002" y="2295"/>
                  </a:lnTo>
                  <a:lnTo>
                    <a:pt x="12365" y="2040"/>
                  </a:lnTo>
                  <a:lnTo>
                    <a:pt x="11472" y="1785"/>
                  </a:lnTo>
                  <a:lnTo>
                    <a:pt x="11472" y="1785"/>
                  </a:lnTo>
                  <a:lnTo>
                    <a:pt x="10962" y="1785"/>
                  </a:lnTo>
                  <a:lnTo>
                    <a:pt x="10962" y="1785"/>
                  </a:lnTo>
                  <a:lnTo>
                    <a:pt x="9433" y="1785"/>
                  </a:lnTo>
                  <a:lnTo>
                    <a:pt x="8668" y="1657"/>
                  </a:lnTo>
                  <a:lnTo>
                    <a:pt x="7903" y="1530"/>
                  </a:lnTo>
                  <a:lnTo>
                    <a:pt x="7903" y="1530"/>
                  </a:lnTo>
                  <a:lnTo>
                    <a:pt x="6246" y="765"/>
                  </a:lnTo>
                  <a:lnTo>
                    <a:pt x="5482" y="383"/>
                  </a:lnTo>
                  <a:lnTo>
                    <a:pt x="4589" y="128"/>
                  </a:lnTo>
                  <a:lnTo>
                    <a:pt x="4589" y="128"/>
                  </a:lnTo>
                  <a:lnTo>
                    <a:pt x="3952" y="0"/>
                  </a:lnTo>
                  <a:lnTo>
                    <a:pt x="33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88;p39">
              <a:extLst>
                <a:ext uri="{FF2B5EF4-FFF2-40B4-BE49-F238E27FC236}">
                  <a16:creationId xmlns:a16="http://schemas.microsoft.com/office/drawing/2014/main" id="{CE57C49B-9B86-FC43-C0CF-273DEE18B96D}"/>
                </a:ext>
              </a:extLst>
            </p:cNvPr>
            <p:cNvSpPr/>
            <p:nvPr/>
          </p:nvSpPr>
          <p:spPr>
            <a:xfrm>
              <a:off x="1483775" y="3128350"/>
              <a:ext cx="331450" cy="427025"/>
            </a:xfrm>
            <a:custGeom>
              <a:avLst/>
              <a:gdLst/>
              <a:ahLst/>
              <a:cxnLst/>
              <a:rect l="l" t="t" r="r" b="b"/>
              <a:pathLst>
                <a:path w="13258" h="17081" extrusionOk="0">
                  <a:moveTo>
                    <a:pt x="128" y="0"/>
                  </a:moveTo>
                  <a:lnTo>
                    <a:pt x="1" y="128"/>
                  </a:lnTo>
                  <a:lnTo>
                    <a:pt x="1" y="255"/>
                  </a:lnTo>
                  <a:lnTo>
                    <a:pt x="128" y="255"/>
                  </a:lnTo>
                  <a:lnTo>
                    <a:pt x="1403" y="765"/>
                  </a:lnTo>
                  <a:lnTo>
                    <a:pt x="3315" y="1530"/>
                  </a:lnTo>
                  <a:lnTo>
                    <a:pt x="4335" y="2167"/>
                  </a:lnTo>
                  <a:lnTo>
                    <a:pt x="5482" y="2805"/>
                  </a:lnTo>
                  <a:lnTo>
                    <a:pt x="6501" y="3697"/>
                  </a:lnTo>
                  <a:lnTo>
                    <a:pt x="7649" y="4589"/>
                  </a:lnTo>
                  <a:lnTo>
                    <a:pt x="8668" y="5736"/>
                  </a:lnTo>
                  <a:lnTo>
                    <a:pt x="9688" y="6883"/>
                  </a:lnTo>
                  <a:lnTo>
                    <a:pt x="10580" y="8158"/>
                  </a:lnTo>
                  <a:lnTo>
                    <a:pt x="11473" y="9688"/>
                  </a:lnTo>
                  <a:lnTo>
                    <a:pt x="12110" y="11217"/>
                  </a:lnTo>
                  <a:lnTo>
                    <a:pt x="12620" y="13002"/>
                  </a:lnTo>
                  <a:lnTo>
                    <a:pt x="12875" y="14914"/>
                  </a:lnTo>
                  <a:lnTo>
                    <a:pt x="12875" y="16953"/>
                  </a:lnTo>
                  <a:lnTo>
                    <a:pt x="13002" y="17081"/>
                  </a:lnTo>
                  <a:lnTo>
                    <a:pt x="13257" y="17081"/>
                  </a:lnTo>
                  <a:lnTo>
                    <a:pt x="13257" y="16953"/>
                  </a:lnTo>
                  <a:lnTo>
                    <a:pt x="13257" y="14786"/>
                  </a:lnTo>
                  <a:lnTo>
                    <a:pt x="12875" y="12874"/>
                  </a:lnTo>
                  <a:lnTo>
                    <a:pt x="12365" y="11090"/>
                  </a:lnTo>
                  <a:lnTo>
                    <a:pt x="11727" y="9560"/>
                  </a:lnTo>
                  <a:lnTo>
                    <a:pt x="10963" y="8031"/>
                  </a:lnTo>
                  <a:lnTo>
                    <a:pt x="9943" y="6629"/>
                  </a:lnTo>
                  <a:lnTo>
                    <a:pt x="8923" y="5481"/>
                  </a:lnTo>
                  <a:lnTo>
                    <a:pt x="7904" y="4334"/>
                  </a:lnTo>
                  <a:lnTo>
                    <a:pt x="6756" y="3442"/>
                  </a:lnTo>
                  <a:lnTo>
                    <a:pt x="5609" y="2550"/>
                  </a:lnTo>
                  <a:lnTo>
                    <a:pt x="4462" y="1785"/>
                  </a:lnTo>
                  <a:lnTo>
                    <a:pt x="3442" y="1275"/>
                  </a:lnTo>
                  <a:lnTo>
                    <a:pt x="1530" y="383"/>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89;p39">
              <a:extLst>
                <a:ext uri="{FF2B5EF4-FFF2-40B4-BE49-F238E27FC236}">
                  <a16:creationId xmlns:a16="http://schemas.microsoft.com/office/drawing/2014/main" id="{2574EDEA-BB0E-3BC9-AFA1-6B4A296D7687}"/>
                </a:ext>
              </a:extLst>
            </p:cNvPr>
            <p:cNvSpPr/>
            <p:nvPr/>
          </p:nvSpPr>
          <p:spPr>
            <a:xfrm>
              <a:off x="1525200" y="3290875"/>
              <a:ext cx="219900" cy="38250"/>
            </a:xfrm>
            <a:custGeom>
              <a:avLst/>
              <a:gdLst/>
              <a:ahLst/>
              <a:cxnLst/>
              <a:rect l="l" t="t" r="r" b="b"/>
              <a:pathLst>
                <a:path w="8796" h="1530" extrusionOk="0">
                  <a:moveTo>
                    <a:pt x="3825" y="0"/>
                  </a:moveTo>
                  <a:lnTo>
                    <a:pt x="2550" y="255"/>
                  </a:lnTo>
                  <a:lnTo>
                    <a:pt x="1530" y="510"/>
                  </a:lnTo>
                  <a:lnTo>
                    <a:pt x="766" y="892"/>
                  </a:lnTo>
                  <a:lnTo>
                    <a:pt x="128" y="1147"/>
                  </a:lnTo>
                  <a:lnTo>
                    <a:pt x="1" y="1275"/>
                  </a:lnTo>
                  <a:lnTo>
                    <a:pt x="128" y="1402"/>
                  </a:lnTo>
                  <a:lnTo>
                    <a:pt x="256" y="1530"/>
                  </a:lnTo>
                  <a:lnTo>
                    <a:pt x="1021" y="1147"/>
                  </a:lnTo>
                  <a:lnTo>
                    <a:pt x="1658" y="892"/>
                  </a:lnTo>
                  <a:lnTo>
                    <a:pt x="2678" y="637"/>
                  </a:lnTo>
                  <a:lnTo>
                    <a:pt x="3952" y="382"/>
                  </a:lnTo>
                  <a:lnTo>
                    <a:pt x="5354" y="382"/>
                  </a:lnTo>
                  <a:lnTo>
                    <a:pt x="6884" y="510"/>
                  </a:lnTo>
                  <a:lnTo>
                    <a:pt x="8541" y="1020"/>
                  </a:lnTo>
                  <a:lnTo>
                    <a:pt x="8668" y="1020"/>
                  </a:lnTo>
                  <a:lnTo>
                    <a:pt x="8796" y="892"/>
                  </a:lnTo>
                  <a:lnTo>
                    <a:pt x="8796" y="765"/>
                  </a:lnTo>
                  <a:lnTo>
                    <a:pt x="8668" y="637"/>
                  </a:lnTo>
                  <a:lnTo>
                    <a:pt x="7776" y="382"/>
                  </a:lnTo>
                  <a:lnTo>
                    <a:pt x="6884" y="128"/>
                  </a:lnTo>
                  <a:lnTo>
                    <a:pt x="5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0;p39">
              <a:extLst>
                <a:ext uri="{FF2B5EF4-FFF2-40B4-BE49-F238E27FC236}">
                  <a16:creationId xmlns:a16="http://schemas.microsoft.com/office/drawing/2014/main" id="{8AC97BEA-4750-F4A0-D292-90EFC9BB8FD3}"/>
                </a:ext>
              </a:extLst>
            </p:cNvPr>
            <p:cNvSpPr/>
            <p:nvPr/>
          </p:nvSpPr>
          <p:spPr>
            <a:xfrm>
              <a:off x="3810000" y="438875"/>
              <a:ext cx="1962950" cy="3157925"/>
            </a:xfrm>
            <a:custGeom>
              <a:avLst/>
              <a:gdLst/>
              <a:ahLst/>
              <a:cxnLst/>
              <a:rect l="l" t="t" r="r" b="b"/>
              <a:pathLst>
                <a:path w="78518" h="126317" extrusionOk="0">
                  <a:moveTo>
                    <a:pt x="0" y="0"/>
                  </a:moveTo>
                  <a:lnTo>
                    <a:pt x="0" y="81067"/>
                  </a:lnTo>
                  <a:lnTo>
                    <a:pt x="78517" y="126317"/>
                  </a:lnTo>
                  <a:lnTo>
                    <a:pt x="78517" y="45377"/>
                  </a:lnTo>
                  <a:lnTo>
                    <a:pt x="0"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91;p39">
              <a:extLst>
                <a:ext uri="{FF2B5EF4-FFF2-40B4-BE49-F238E27FC236}">
                  <a16:creationId xmlns:a16="http://schemas.microsoft.com/office/drawing/2014/main" id="{20B9DBAC-414A-F6B6-D9A5-A83DAB01708F}"/>
                </a:ext>
              </a:extLst>
            </p:cNvPr>
            <p:cNvSpPr/>
            <p:nvPr/>
          </p:nvSpPr>
          <p:spPr>
            <a:xfrm>
              <a:off x="3810000" y="438875"/>
              <a:ext cx="1962950" cy="3157925"/>
            </a:xfrm>
            <a:custGeom>
              <a:avLst/>
              <a:gdLst/>
              <a:ahLst/>
              <a:cxnLst/>
              <a:rect l="l" t="t" r="r" b="b"/>
              <a:pathLst>
                <a:path w="78518" h="126317" fill="none" extrusionOk="0">
                  <a:moveTo>
                    <a:pt x="0" y="81067"/>
                  </a:moveTo>
                  <a:lnTo>
                    <a:pt x="0" y="0"/>
                  </a:lnTo>
                  <a:lnTo>
                    <a:pt x="78517" y="45377"/>
                  </a:lnTo>
                  <a:lnTo>
                    <a:pt x="78517" y="126317"/>
                  </a:lnTo>
                  <a:lnTo>
                    <a:pt x="0" y="810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92;p39">
              <a:extLst>
                <a:ext uri="{FF2B5EF4-FFF2-40B4-BE49-F238E27FC236}">
                  <a16:creationId xmlns:a16="http://schemas.microsoft.com/office/drawing/2014/main" id="{F53AC404-2339-BDB7-43E7-1830C1B598AD}"/>
                </a:ext>
              </a:extLst>
            </p:cNvPr>
            <p:cNvSpPr/>
            <p:nvPr/>
          </p:nvSpPr>
          <p:spPr>
            <a:xfrm>
              <a:off x="3810000" y="438875"/>
              <a:ext cx="1962950" cy="3046400"/>
            </a:xfrm>
            <a:custGeom>
              <a:avLst/>
              <a:gdLst/>
              <a:ahLst/>
              <a:cxnLst/>
              <a:rect l="l" t="t" r="r" b="b"/>
              <a:pathLst>
                <a:path w="78518" h="121856" extrusionOk="0">
                  <a:moveTo>
                    <a:pt x="27277" y="50731"/>
                  </a:moveTo>
                  <a:lnTo>
                    <a:pt x="51240" y="64624"/>
                  </a:lnTo>
                  <a:lnTo>
                    <a:pt x="51240" y="88587"/>
                  </a:lnTo>
                  <a:lnTo>
                    <a:pt x="52260" y="89225"/>
                  </a:lnTo>
                  <a:lnTo>
                    <a:pt x="51240" y="89735"/>
                  </a:lnTo>
                  <a:lnTo>
                    <a:pt x="26257" y="75331"/>
                  </a:lnTo>
                  <a:lnTo>
                    <a:pt x="27277" y="74694"/>
                  </a:lnTo>
                  <a:lnTo>
                    <a:pt x="27277" y="50731"/>
                  </a:lnTo>
                  <a:close/>
                  <a:moveTo>
                    <a:pt x="0" y="0"/>
                  </a:moveTo>
                  <a:lnTo>
                    <a:pt x="0" y="76478"/>
                  </a:lnTo>
                  <a:lnTo>
                    <a:pt x="9432" y="81959"/>
                  </a:lnTo>
                  <a:lnTo>
                    <a:pt x="9942" y="80685"/>
                  </a:lnTo>
                  <a:lnTo>
                    <a:pt x="10197" y="80175"/>
                  </a:lnTo>
                  <a:lnTo>
                    <a:pt x="10325" y="79920"/>
                  </a:lnTo>
                  <a:lnTo>
                    <a:pt x="10579" y="79665"/>
                  </a:lnTo>
                  <a:lnTo>
                    <a:pt x="10834" y="79665"/>
                  </a:lnTo>
                  <a:lnTo>
                    <a:pt x="11217" y="79792"/>
                  </a:lnTo>
                  <a:lnTo>
                    <a:pt x="11599" y="79920"/>
                  </a:lnTo>
                  <a:lnTo>
                    <a:pt x="12746" y="80302"/>
                  </a:lnTo>
                  <a:lnTo>
                    <a:pt x="13766" y="80812"/>
                  </a:lnTo>
                  <a:lnTo>
                    <a:pt x="14913" y="81449"/>
                  </a:lnTo>
                  <a:lnTo>
                    <a:pt x="15296" y="81832"/>
                  </a:lnTo>
                  <a:lnTo>
                    <a:pt x="15423" y="82087"/>
                  </a:lnTo>
                  <a:lnTo>
                    <a:pt x="15551" y="82469"/>
                  </a:lnTo>
                  <a:lnTo>
                    <a:pt x="15551" y="82851"/>
                  </a:lnTo>
                  <a:lnTo>
                    <a:pt x="15551" y="83489"/>
                  </a:lnTo>
                  <a:lnTo>
                    <a:pt x="15423" y="83999"/>
                  </a:lnTo>
                  <a:lnTo>
                    <a:pt x="15551" y="83999"/>
                  </a:lnTo>
                  <a:lnTo>
                    <a:pt x="15805" y="83871"/>
                  </a:lnTo>
                  <a:lnTo>
                    <a:pt x="15933" y="83744"/>
                  </a:lnTo>
                  <a:lnTo>
                    <a:pt x="16060" y="83361"/>
                  </a:lnTo>
                  <a:lnTo>
                    <a:pt x="16315" y="83234"/>
                  </a:lnTo>
                  <a:lnTo>
                    <a:pt x="16953" y="83234"/>
                  </a:lnTo>
                  <a:lnTo>
                    <a:pt x="17717" y="83744"/>
                  </a:lnTo>
                  <a:lnTo>
                    <a:pt x="17972" y="83999"/>
                  </a:lnTo>
                  <a:lnTo>
                    <a:pt x="18227" y="84381"/>
                  </a:lnTo>
                  <a:lnTo>
                    <a:pt x="18227" y="84636"/>
                  </a:lnTo>
                  <a:lnTo>
                    <a:pt x="18100" y="85401"/>
                  </a:lnTo>
                  <a:lnTo>
                    <a:pt x="17590" y="86675"/>
                  </a:lnTo>
                  <a:lnTo>
                    <a:pt x="17845" y="86930"/>
                  </a:lnTo>
                  <a:lnTo>
                    <a:pt x="18355" y="86675"/>
                  </a:lnTo>
                  <a:lnTo>
                    <a:pt x="18737" y="86293"/>
                  </a:lnTo>
                  <a:lnTo>
                    <a:pt x="19119" y="87568"/>
                  </a:lnTo>
                  <a:lnTo>
                    <a:pt x="78517" y="121855"/>
                  </a:lnTo>
                  <a:lnTo>
                    <a:pt x="78517" y="45377"/>
                  </a:lnTo>
                  <a:lnTo>
                    <a:pt x="0" y="0"/>
                  </a:lnTo>
                  <a:close/>
                </a:path>
              </a:pathLst>
            </a:custGeom>
            <a:solidFill>
              <a:srgbClr val="D5E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3;p39">
              <a:extLst>
                <a:ext uri="{FF2B5EF4-FFF2-40B4-BE49-F238E27FC236}">
                  <a16:creationId xmlns:a16="http://schemas.microsoft.com/office/drawing/2014/main" id="{34BA0550-0624-D819-F884-6C8FC735D228}"/>
                </a:ext>
              </a:extLst>
            </p:cNvPr>
            <p:cNvSpPr/>
            <p:nvPr/>
          </p:nvSpPr>
          <p:spPr>
            <a:xfrm>
              <a:off x="5772925" y="3596775"/>
              <a:ext cx="25" cy="25"/>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94;p39">
              <a:extLst>
                <a:ext uri="{FF2B5EF4-FFF2-40B4-BE49-F238E27FC236}">
                  <a16:creationId xmlns:a16="http://schemas.microsoft.com/office/drawing/2014/main" id="{37BCBCDA-3F2B-0867-FFFE-8D2A93703627}"/>
                </a:ext>
              </a:extLst>
            </p:cNvPr>
            <p:cNvSpPr/>
            <p:nvPr/>
          </p:nvSpPr>
          <p:spPr>
            <a:xfrm>
              <a:off x="4466425" y="1707125"/>
              <a:ext cx="650075" cy="975125"/>
            </a:xfrm>
            <a:custGeom>
              <a:avLst/>
              <a:gdLst/>
              <a:ahLst/>
              <a:cxnLst/>
              <a:rect l="l" t="t" r="r" b="b"/>
              <a:pathLst>
                <a:path w="26003" h="39005" fill="none" extrusionOk="0">
                  <a:moveTo>
                    <a:pt x="1020" y="23964"/>
                  </a:moveTo>
                  <a:lnTo>
                    <a:pt x="1020" y="23964"/>
                  </a:lnTo>
                  <a:lnTo>
                    <a:pt x="1020" y="1"/>
                  </a:lnTo>
                  <a:lnTo>
                    <a:pt x="24983" y="13894"/>
                  </a:lnTo>
                  <a:lnTo>
                    <a:pt x="24983" y="37857"/>
                  </a:lnTo>
                  <a:lnTo>
                    <a:pt x="26003" y="38495"/>
                  </a:lnTo>
                  <a:lnTo>
                    <a:pt x="24983" y="39005"/>
                  </a:lnTo>
                  <a:lnTo>
                    <a:pt x="0" y="24601"/>
                  </a:lnTo>
                  <a:lnTo>
                    <a:pt x="1020" y="239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95;p39">
              <a:extLst>
                <a:ext uri="{FF2B5EF4-FFF2-40B4-BE49-F238E27FC236}">
                  <a16:creationId xmlns:a16="http://schemas.microsoft.com/office/drawing/2014/main" id="{8D3BC112-3C6E-85C8-5A62-CF15E842B8B1}"/>
                </a:ext>
              </a:extLst>
            </p:cNvPr>
            <p:cNvSpPr/>
            <p:nvPr/>
          </p:nvSpPr>
          <p:spPr>
            <a:xfrm>
              <a:off x="3810000" y="438875"/>
              <a:ext cx="1962950" cy="3046400"/>
            </a:xfrm>
            <a:custGeom>
              <a:avLst/>
              <a:gdLst/>
              <a:ahLst/>
              <a:cxnLst/>
              <a:rect l="l" t="t" r="r" b="b"/>
              <a:pathLst>
                <a:path w="78518" h="121856" fill="none" extrusionOk="0">
                  <a:moveTo>
                    <a:pt x="0" y="0"/>
                  </a:moveTo>
                  <a:lnTo>
                    <a:pt x="0" y="76478"/>
                  </a:lnTo>
                  <a:lnTo>
                    <a:pt x="9432" y="81959"/>
                  </a:lnTo>
                  <a:lnTo>
                    <a:pt x="9432" y="81959"/>
                  </a:lnTo>
                  <a:lnTo>
                    <a:pt x="9942" y="80685"/>
                  </a:lnTo>
                  <a:lnTo>
                    <a:pt x="9942" y="80685"/>
                  </a:lnTo>
                  <a:lnTo>
                    <a:pt x="10197" y="80175"/>
                  </a:lnTo>
                  <a:lnTo>
                    <a:pt x="10325" y="79920"/>
                  </a:lnTo>
                  <a:lnTo>
                    <a:pt x="10579" y="79665"/>
                  </a:lnTo>
                  <a:lnTo>
                    <a:pt x="10579" y="79665"/>
                  </a:lnTo>
                  <a:lnTo>
                    <a:pt x="10834" y="79665"/>
                  </a:lnTo>
                  <a:lnTo>
                    <a:pt x="10834" y="79665"/>
                  </a:lnTo>
                  <a:lnTo>
                    <a:pt x="11217" y="79792"/>
                  </a:lnTo>
                  <a:lnTo>
                    <a:pt x="11599" y="79920"/>
                  </a:lnTo>
                  <a:lnTo>
                    <a:pt x="11599" y="79920"/>
                  </a:lnTo>
                  <a:lnTo>
                    <a:pt x="12746" y="80302"/>
                  </a:lnTo>
                  <a:lnTo>
                    <a:pt x="13766" y="80812"/>
                  </a:lnTo>
                  <a:lnTo>
                    <a:pt x="13766" y="80812"/>
                  </a:lnTo>
                  <a:lnTo>
                    <a:pt x="14913" y="81449"/>
                  </a:lnTo>
                  <a:lnTo>
                    <a:pt x="15296" y="81832"/>
                  </a:lnTo>
                  <a:lnTo>
                    <a:pt x="15423" y="82087"/>
                  </a:lnTo>
                  <a:lnTo>
                    <a:pt x="15551" y="82469"/>
                  </a:lnTo>
                  <a:lnTo>
                    <a:pt x="15551" y="82469"/>
                  </a:lnTo>
                  <a:lnTo>
                    <a:pt x="15551" y="82851"/>
                  </a:lnTo>
                  <a:lnTo>
                    <a:pt x="15551" y="82851"/>
                  </a:lnTo>
                  <a:lnTo>
                    <a:pt x="15551" y="83489"/>
                  </a:lnTo>
                  <a:lnTo>
                    <a:pt x="15423" y="83999"/>
                  </a:lnTo>
                  <a:lnTo>
                    <a:pt x="15423" y="83999"/>
                  </a:lnTo>
                  <a:lnTo>
                    <a:pt x="15551" y="83999"/>
                  </a:lnTo>
                  <a:lnTo>
                    <a:pt x="15551" y="83999"/>
                  </a:lnTo>
                  <a:lnTo>
                    <a:pt x="15805" y="83871"/>
                  </a:lnTo>
                  <a:lnTo>
                    <a:pt x="15933" y="83744"/>
                  </a:lnTo>
                  <a:lnTo>
                    <a:pt x="15933" y="83744"/>
                  </a:lnTo>
                  <a:lnTo>
                    <a:pt x="16060" y="83361"/>
                  </a:lnTo>
                  <a:lnTo>
                    <a:pt x="16315" y="83234"/>
                  </a:lnTo>
                  <a:lnTo>
                    <a:pt x="16315" y="83234"/>
                  </a:lnTo>
                  <a:lnTo>
                    <a:pt x="16443" y="83234"/>
                  </a:lnTo>
                  <a:lnTo>
                    <a:pt x="16443" y="83234"/>
                  </a:lnTo>
                  <a:lnTo>
                    <a:pt x="16953" y="83234"/>
                  </a:lnTo>
                  <a:lnTo>
                    <a:pt x="16953" y="83234"/>
                  </a:lnTo>
                  <a:lnTo>
                    <a:pt x="17717" y="83744"/>
                  </a:lnTo>
                  <a:lnTo>
                    <a:pt x="17972" y="83999"/>
                  </a:lnTo>
                  <a:lnTo>
                    <a:pt x="18227" y="84381"/>
                  </a:lnTo>
                  <a:lnTo>
                    <a:pt x="18227" y="84381"/>
                  </a:lnTo>
                  <a:lnTo>
                    <a:pt x="18227" y="84636"/>
                  </a:lnTo>
                  <a:lnTo>
                    <a:pt x="18227" y="84636"/>
                  </a:lnTo>
                  <a:lnTo>
                    <a:pt x="18100" y="85401"/>
                  </a:lnTo>
                  <a:lnTo>
                    <a:pt x="18100" y="85401"/>
                  </a:lnTo>
                  <a:lnTo>
                    <a:pt x="17590" y="86675"/>
                  </a:lnTo>
                  <a:lnTo>
                    <a:pt x="17845" y="86930"/>
                  </a:lnTo>
                  <a:lnTo>
                    <a:pt x="17845" y="86930"/>
                  </a:lnTo>
                  <a:lnTo>
                    <a:pt x="18355" y="86675"/>
                  </a:lnTo>
                  <a:lnTo>
                    <a:pt x="18737" y="86293"/>
                  </a:lnTo>
                  <a:lnTo>
                    <a:pt x="18737" y="86293"/>
                  </a:lnTo>
                  <a:lnTo>
                    <a:pt x="19119" y="87568"/>
                  </a:lnTo>
                  <a:lnTo>
                    <a:pt x="78517" y="121855"/>
                  </a:lnTo>
                  <a:lnTo>
                    <a:pt x="78517" y="4537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96;p39">
              <a:extLst>
                <a:ext uri="{FF2B5EF4-FFF2-40B4-BE49-F238E27FC236}">
                  <a16:creationId xmlns:a16="http://schemas.microsoft.com/office/drawing/2014/main" id="{73D9E891-FC0F-FF7E-0CAA-22B791BBBE49}"/>
                </a:ext>
              </a:extLst>
            </p:cNvPr>
            <p:cNvSpPr/>
            <p:nvPr/>
          </p:nvSpPr>
          <p:spPr>
            <a:xfrm>
              <a:off x="3810000" y="438875"/>
              <a:ext cx="0" cy="25"/>
            </a:xfrm>
            <a:custGeom>
              <a:avLst/>
              <a:gdLst/>
              <a:ahLst/>
              <a:cxnLst/>
              <a:rect l="l" t="t" r="r" b="b"/>
              <a:pathLst>
                <a:path h="1" fill="none" extrusionOk="0">
                  <a:moveTo>
                    <a:pt x="0" y="0"/>
                  </a:move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97;p39">
              <a:extLst>
                <a:ext uri="{FF2B5EF4-FFF2-40B4-BE49-F238E27FC236}">
                  <a16:creationId xmlns:a16="http://schemas.microsoft.com/office/drawing/2014/main" id="{57BC21A6-85AA-024B-CCCB-2D31E2680E8C}"/>
                </a:ext>
              </a:extLst>
            </p:cNvPr>
            <p:cNvSpPr/>
            <p:nvPr/>
          </p:nvSpPr>
          <p:spPr>
            <a:xfrm>
              <a:off x="1847050" y="438875"/>
              <a:ext cx="1962950" cy="3157925"/>
            </a:xfrm>
            <a:custGeom>
              <a:avLst/>
              <a:gdLst/>
              <a:ahLst/>
              <a:cxnLst/>
              <a:rect l="l" t="t" r="r" b="b"/>
              <a:pathLst>
                <a:path w="78518" h="126317" extrusionOk="0">
                  <a:moveTo>
                    <a:pt x="78518" y="0"/>
                  </a:moveTo>
                  <a:lnTo>
                    <a:pt x="1" y="45377"/>
                  </a:lnTo>
                  <a:lnTo>
                    <a:pt x="1" y="126317"/>
                  </a:lnTo>
                  <a:lnTo>
                    <a:pt x="78518" y="81067"/>
                  </a:lnTo>
                  <a:lnTo>
                    <a:pt x="78518"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98;p39">
              <a:extLst>
                <a:ext uri="{FF2B5EF4-FFF2-40B4-BE49-F238E27FC236}">
                  <a16:creationId xmlns:a16="http://schemas.microsoft.com/office/drawing/2014/main" id="{5FD30C96-14BB-CE23-83E2-61CDBAD56B72}"/>
                </a:ext>
              </a:extLst>
            </p:cNvPr>
            <p:cNvSpPr/>
            <p:nvPr/>
          </p:nvSpPr>
          <p:spPr>
            <a:xfrm>
              <a:off x="1847050" y="438875"/>
              <a:ext cx="1962950" cy="3157925"/>
            </a:xfrm>
            <a:custGeom>
              <a:avLst/>
              <a:gdLst/>
              <a:ahLst/>
              <a:cxnLst/>
              <a:rect l="l" t="t" r="r" b="b"/>
              <a:pathLst>
                <a:path w="78518" h="126317" fill="none" extrusionOk="0">
                  <a:moveTo>
                    <a:pt x="78518" y="81067"/>
                  </a:moveTo>
                  <a:lnTo>
                    <a:pt x="78518" y="0"/>
                  </a:lnTo>
                  <a:lnTo>
                    <a:pt x="1" y="45377"/>
                  </a:lnTo>
                  <a:lnTo>
                    <a:pt x="1" y="126317"/>
                  </a:lnTo>
                  <a:lnTo>
                    <a:pt x="78518" y="810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99;p39">
              <a:extLst>
                <a:ext uri="{FF2B5EF4-FFF2-40B4-BE49-F238E27FC236}">
                  <a16:creationId xmlns:a16="http://schemas.microsoft.com/office/drawing/2014/main" id="{F4F493F8-AF47-0EF4-C3CB-3A252A56050F}"/>
                </a:ext>
              </a:extLst>
            </p:cNvPr>
            <p:cNvSpPr/>
            <p:nvPr/>
          </p:nvSpPr>
          <p:spPr>
            <a:xfrm>
              <a:off x="1847050" y="438875"/>
              <a:ext cx="1962950" cy="3157925"/>
            </a:xfrm>
            <a:custGeom>
              <a:avLst/>
              <a:gdLst/>
              <a:ahLst/>
              <a:cxnLst/>
              <a:rect l="l" t="t" r="r" b="b"/>
              <a:pathLst>
                <a:path w="78518" h="126317" extrusionOk="0">
                  <a:moveTo>
                    <a:pt x="48182" y="48564"/>
                  </a:moveTo>
                  <a:lnTo>
                    <a:pt x="48947" y="49074"/>
                  </a:lnTo>
                  <a:lnTo>
                    <a:pt x="48947" y="69850"/>
                  </a:lnTo>
                  <a:lnTo>
                    <a:pt x="14914" y="89480"/>
                  </a:lnTo>
                  <a:lnTo>
                    <a:pt x="14149" y="89097"/>
                  </a:lnTo>
                  <a:lnTo>
                    <a:pt x="14149" y="68193"/>
                  </a:lnTo>
                  <a:lnTo>
                    <a:pt x="48182" y="48564"/>
                  </a:lnTo>
                  <a:close/>
                  <a:moveTo>
                    <a:pt x="78518" y="0"/>
                  </a:moveTo>
                  <a:lnTo>
                    <a:pt x="1" y="45377"/>
                  </a:lnTo>
                  <a:lnTo>
                    <a:pt x="1" y="126317"/>
                  </a:lnTo>
                  <a:lnTo>
                    <a:pt x="10963" y="119943"/>
                  </a:lnTo>
                  <a:lnTo>
                    <a:pt x="10963" y="101971"/>
                  </a:lnTo>
                  <a:lnTo>
                    <a:pt x="11090" y="101334"/>
                  </a:lnTo>
                  <a:lnTo>
                    <a:pt x="11345" y="100696"/>
                  </a:lnTo>
                  <a:lnTo>
                    <a:pt x="11727" y="100187"/>
                  </a:lnTo>
                  <a:lnTo>
                    <a:pt x="12110" y="99677"/>
                  </a:lnTo>
                  <a:lnTo>
                    <a:pt x="12237" y="99549"/>
                  </a:lnTo>
                  <a:lnTo>
                    <a:pt x="12365" y="99549"/>
                  </a:lnTo>
                  <a:lnTo>
                    <a:pt x="26131" y="91519"/>
                  </a:lnTo>
                  <a:lnTo>
                    <a:pt x="26258" y="90754"/>
                  </a:lnTo>
                  <a:lnTo>
                    <a:pt x="26386" y="89862"/>
                  </a:lnTo>
                  <a:lnTo>
                    <a:pt x="26895" y="88970"/>
                  </a:lnTo>
                  <a:lnTo>
                    <a:pt x="27278" y="88587"/>
                  </a:lnTo>
                  <a:lnTo>
                    <a:pt x="27660" y="88332"/>
                  </a:lnTo>
                  <a:lnTo>
                    <a:pt x="28170" y="88205"/>
                  </a:lnTo>
                  <a:lnTo>
                    <a:pt x="28298" y="87950"/>
                  </a:lnTo>
                  <a:lnTo>
                    <a:pt x="28680" y="87440"/>
                  </a:lnTo>
                  <a:lnTo>
                    <a:pt x="29317" y="86930"/>
                  </a:lnTo>
                  <a:lnTo>
                    <a:pt x="29700" y="86675"/>
                  </a:lnTo>
                  <a:lnTo>
                    <a:pt x="30209" y="86420"/>
                  </a:lnTo>
                  <a:lnTo>
                    <a:pt x="30974" y="86293"/>
                  </a:lnTo>
                  <a:lnTo>
                    <a:pt x="31612" y="86166"/>
                  </a:lnTo>
                  <a:lnTo>
                    <a:pt x="32376" y="86293"/>
                  </a:lnTo>
                  <a:lnTo>
                    <a:pt x="34033" y="86803"/>
                  </a:lnTo>
                  <a:lnTo>
                    <a:pt x="34288" y="86803"/>
                  </a:lnTo>
                  <a:lnTo>
                    <a:pt x="53025" y="76096"/>
                  </a:lnTo>
                  <a:lnTo>
                    <a:pt x="53280" y="75968"/>
                  </a:lnTo>
                  <a:lnTo>
                    <a:pt x="53790" y="75841"/>
                  </a:lnTo>
                  <a:lnTo>
                    <a:pt x="54427" y="75714"/>
                  </a:lnTo>
                  <a:lnTo>
                    <a:pt x="55192" y="75841"/>
                  </a:lnTo>
                  <a:lnTo>
                    <a:pt x="55830" y="76096"/>
                  </a:lnTo>
                  <a:lnTo>
                    <a:pt x="56212" y="76351"/>
                  </a:lnTo>
                  <a:lnTo>
                    <a:pt x="56977" y="76733"/>
                  </a:lnTo>
                  <a:lnTo>
                    <a:pt x="57487" y="77243"/>
                  </a:lnTo>
                  <a:lnTo>
                    <a:pt x="57996" y="77753"/>
                  </a:lnTo>
                  <a:lnTo>
                    <a:pt x="58379" y="78518"/>
                  </a:lnTo>
                  <a:lnTo>
                    <a:pt x="58634" y="79155"/>
                  </a:lnTo>
                  <a:lnTo>
                    <a:pt x="59653" y="87568"/>
                  </a:lnTo>
                  <a:lnTo>
                    <a:pt x="63477" y="89735"/>
                  </a:lnTo>
                  <a:lnTo>
                    <a:pt x="78518" y="81067"/>
                  </a:lnTo>
                  <a:lnTo>
                    <a:pt x="78518" y="76478"/>
                  </a:lnTo>
                  <a:lnTo>
                    <a:pt x="78518" y="0"/>
                  </a:lnTo>
                  <a:close/>
                </a:path>
              </a:pathLst>
            </a:custGeom>
            <a:solidFill>
              <a:srgbClr val="BFD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00;p39">
              <a:extLst>
                <a:ext uri="{FF2B5EF4-FFF2-40B4-BE49-F238E27FC236}">
                  <a16:creationId xmlns:a16="http://schemas.microsoft.com/office/drawing/2014/main" id="{4D8E76B5-D36E-F5B5-B9F3-629056CDE8A8}"/>
                </a:ext>
              </a:extLst>
            </p:cNvPr>
            <p:cNvSpPr/>
            <p:nvPr/>
          </p:nvSpPr>
          <p:spPr>
            <a:xfrm>
              <a:off x="2200775" y="1652950"/>
              <a:ext cx="869950" cy="1022925"/>
            </a:xfrm>
            <a:custGeom>
              <a:avLst/>
              <a:gdLst/>
              <a:ahLst/>
              <a:cxnLst/>
              <a:rect l="l" t="t" r="r" b="b"/>
              <a:pathLst>
                <a:path w="34798" h="40917" fill="none" extrusionOk="0">
                  <a:moveTo>
                    <a:pt x="765" y="40917"/>
                  </a:moveTo>
                  <a:lnTo>
                    <a:pt x="0" y="40534"/>
                  </a:lnTo>
                  <a:lnTo>
                    <a:pt x="0" y="19630"/>
                  </a:lnTo>
                  <a:lnTo>
                    <a:pt x="34033" y="1"/>
                  </a:lnTo>
                  <a:lnTo>
                    <a:pt x="34798" y="511"/>
                  </a:lnTo>
                  <a:lnTo>
                    <a:pt x="34798" y="21287"/>
                  </a:lnTo>
                  <a:lnTo>
                    <a:pt x="765" y="409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01;p39">
              <a:extLst>
                <a:ext uri="{FF2B5EF4-FFF2-40B4-BE49-F238E27FC236}">
                  <a16:creationId xmlns:a16="http://schemas.microsoft.com/office/drawing/2014/main" id="{9577DDC6-8DFC-D07D-2DA8-A2F23CCCE81F}"/>
                </a:ext>
              </a:extLst>
            </p:cNvPr>
            <p:cNvSpPr/>
            <p:nvPr/>
          </p:nvSpPr>
          <p:spPr>
            <a:xfrm>
              <a:off x="1847050" y="438875"/>
              <a:ext cx="1962950" cy="3157925"/>
            </a:xfrm>
            <a:custGeom>
              <a:avLst/>
              <a:gdLst/>
              <a:ahLst/>
              <a:cxnLst/>
              <a:rect l="l" t="t" r="r" b="b"/>
              <a:pathLst>
                <a:path w="78518" h="126317" fill="none" extrusionOk="0">
                  <a:moveTo>
                    <a:pt x="78518" y="0"/>
                  </a:moveTo>
                  <a:lnTo>
                    <a:pt x="78518" y="0"/>
                  </a:lnTo>
                  <a:lnTo>
                    <a:pt x="1" y="45377"/>
                  </a:lnTo>
                  <a:lnTo>
                    <a:pt x="1" y="126317"/>
                  </a:lnTo>
                  <a:lnTo>
                    <a:pt x="1" y="126317"/>
                  </a:lnTo>
                  <a:lnTo>
                    <a:pt x="10963" y="119943"/>
                  </a:lnTo>
                  <a:lnTo>
                    <a:pt x="10963" y="101971"/>
                  </a:lnTo>
                  <a:lnTo>
                    <a:pt x="10963" y="101971"/>
                  </a:lnTo>
                  <a:lnTo>
                    <a:pt x="11090" y="101334"/>
                  </a:lnTo>
                  <a:lnTo>
                    <a:pt x="11345" y="100696"/>
                  </a:lnTo>
                  <a:lnTo>
                    <a:pt x="11727" y="100187"/>
                  </a:lnTo>
                  <a:lnTo>
                    <a:pt x="12110" y="99677"/>
                  </a:lnTo>
                  <a:lnTo>
                    <a:pt x="12110" y="99677"/>
                  </a:lnTo>
                  <a:lnTo>
                    <a:pt x="12237" y="99549"/>
                  </a:lnTo>
                  <a:lnTo>
                    <a:pt x="12237" y="99549"/>
                  </a:lnTo>
                  <a:lnTo>
                    <a:pt x="12237" y="99549"/>
                  </a:lnTo>
                  <a:lnTo>
                    <a:pt x="12237" y="99549"/>
                  </a:lnTo>
                  <a:lnTo>
                    <a:pt x="12237" y="99549"/>
                  </a:lnTo>
                  <a:lnTo>
                    <a:pt x="12237" y="99549"/>
                  </a:lnTo>
                  <a:lnTo>
                    <a:pt x="12365" y="99549"/>
                  </a:lnTo>
                  <a:lnTo>
                    <a:pt x="26131" y="91519"/>
                  </a:lnTo>
                  <a:lnTo>
                    <a:pt x="26131" y="91519"/>
                  </a:lnTo>
                  <a:lnTo>
                    <a:pt x="26131" y="91519"/>
                  </a:lnTo>
                  <a:lnTo>
                    <a:pt x="26131" y="91519"/>
                  </a:lnTo>
                  <a:lnTo>
                    <a:pt x="26258" y="90754"/>
                  </a:lnTo>
                  <a:lnTo>
                    <a:pt x="26258" y="90754"/>
                  </a:lnTo>
                  <a:lnTo>
                    <a:pt x="26386" y="89862"/>
                  </a:lnTo>
                  <a:lnTo>
                    <a:pt x="26895" y="88970"/>
                  </a:lnTo>
                  <a:lnTo>
                    <a:pt x="26895" y="88970"/>
                  </a:lnTo>
                  <a:lnTo>
                    <a:pt x="27278" y="88587"/>
                  </a:lnTo>
                  <a:lnTo>
                    <a:pt x="27660" y="88332"/>
                  </a:lnTo>
                  <a:lnTo>
                    <a:pt x="28170" y="88205"/>
                  </a:lnTo>
                  <a:lnTo>
                    <a:pt x="28170" y="88205"/>
                  </a:lnTo>
                  <a:lnTo>
                    <a:pt x="28298" y="87950"/>
                  </a:lnTo>
                  <a:lnTo>
                    <a:pt x="28680" y="87440"/>
                  </a:lnTo>
                  <a:lnTo>
                    <a:pt x="29317" y="86930"/>
                  </a:lnTo>
                  <a:lnTo>
                    <a:pt x="29700" y="86675"/>
                  </a:lnTo>
                  <a:lnTo>
                    <a:pt x="30209" y="86420"/>
                  </a:lnTo>
                  <a:lnTo>
                    <a:pt x="30209" y="86420"/>
                  </a:lnTo>
                  <a:lnTo>
                    <a:pt x="30974" y="86293"/>
                  </a:lnTo>
                  <a:lnTo>
                    <a:pt x="31612" y="86166"/>
                  </a:lnTo>
                  <a:lnTo>
                    <a:pt x="31612" y="86166"/>
                  </a:lnTo>
                  <a:lnTo>
                    <a:pt x="32376" y="86293"/>
                  </a:lnTo>
                  <a:lnTo>
                    <a:pt x="32376" y="86293"/>
                  </a:lnTo>
                  <a:lnTo>
                    <a:pt x="34033" y="86803"/>
                  </a:lnTo>
                  <a:lnTo>
                    <a:pt x="34033" y="86803"/>
                  </a:lnTo>
                  <a:lnTo>
                    <a:pt x="34288" y="86803"/>
                  </a:lnTo>
                  <a:lnTo>
                    <a:pt x="53025" y="76096"/>
                  </a:lnTo>
                  <a:lnTo>
                    <a:pt x="53025" y="76096"/>
                  </a:lnTo>
                  <a:lnTo>
                    <a:pt x="53280" y="75968"/>
                  </a:lnTo>
                  <a:lnTo>
                    <a:pt x="53280" y="75968"/>
                  </a:lnTo>
                  <a:lnTo>
                    <a:pt x="53790" y="75841"/>
                  </a:lnTo>
                  <a:lnTo>
                    <a:pt x="54427" y="75714"/>
                  </a:lnTo>
                  <a:lnTo>
                    <a:pt x="54427" y="75714"/>
                  </a:lnTo>
                  <a:lnTo>
                    <a:pt x="55192" y="75841"/>
                  </a:lnTo>
                  <a:lnTo>
                    <a:pt x="55830" y="76096"/>
                  </a:lnTo>
                  <a:lnTo>
                    <a:pt x="56212" y="76351"/>
                  </a:lnTo>
                  <a:lnTo>
                    <a:pt x="56977" y="76733"/>
                  </a:lnTo>
                  <a:lnTo>
                    <a:pt x="56977" y="76733"/>
                  </a:lnTo>
                  <a:lnTo>
                    <a:pt x="57487" y="77243"/>
                  </a:lnTo>
                  <a:lnTo>
                    <a:pt x="57996" y="77753"/>
                  </a:lnTo>
                  <a:lnTo>
                    <a:pt x="58379" y="78518"/>
                  </a:lnTo>
                  <a:lnTo>
                    <a:pt x="58634" y="79155"/>
                  </a:lnTo>
                  <a:lnTo>
                    <a:pt x="59653" y="87568"/>
                  </a:lnTo>
                  <a:lnTo>
                    <a:pt x="63477" y="89735"/>
                  </a:lnTo>
                  <a:lnTo>
                    <a:pt x="78518" y="81067"/>
                  </a:lnTo>
                  <a:lnTo>
                    <a:pt x="78518" y="76478"/>
                  </a:lnTo>
                  <a:lnTo>
                    <a:pt x="785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102;p39">
              <a:extLst>
                <a:ext uri="{FF2B5EF4-FFF2-40B4-BE49-F238E27FC236}">
                  <a16:creationId xmlns:a16="http://schemas.microsoft.com/office/drawing/2014/main" id="{7C1DED72-16D1-AA11-AE00-61EAF1B83BB4}"/>
                </a:ext>
              </a:extLst>
            </p:cNvPr>
            <p:cNvSpPr/>
            <p:nvPr/>
          </p:nvSpPr>
          <p:spPr>
            <a:xfrm>
              <a:off x="1847050" y="2465525"/>
              <a:ext cx="3925900" cy="2265700"/>
            </a:xfrm>
            <a:custGeom>
              <a:avLst/>
              <a:gdLst/>
              <a:ahLst/>
              <a:cxnLst/>
              <a:rect l="l" t="t" r="r" b="b"/>
              <a:pathLst>
                <a:path w="157036" h="90628" extrusionOk="0">
                  <a:moveTo>
                    <a:pt x="78518" y="1"/>
                  </a:moveTo>
                  <a:lnTo>
                    <a:pt x="1" y="45251"/>
                  </a:lnTo>
                  <a:lnTo>
                    <a:pt x="78518" y="90628"/>
                  </a:lnTo>
                  <a:lnTo>
                    <a:pt x="157035" y="45251"/>
                  </a:lnTo>
                  <a:lnTo>
                    <a:pt x="78518"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103;p39">
              <a:extLst>
                <a:ext uri="{FF2B5EF4-FFF2-40B4-BE49-F238E27FC236}">
                  <a16:creationId xmlns:a16="http://schemas.microsoft.com/office/drawing/2014/main" id="{510B39B7-82D6-CF2E-F742-51CD8FDB60A5}"/>
                </a:ext>
              </a:extLst>
            </p:cNvPr>
            <p:cNvSpPr/>
            <p:nvPr/>
          </p:nvSpPr>
          <p:spPr>
            <a:xfrm>
              <a:off x="1847050" y="2465525"/>
              <a:ext cx="3925900" cy="2265700"/>
            </a:xfrm>
            <a:custGeom>
              <a:avLst/>
              <a:gdLst/>
              <a:ahLst/>
              <a:cxnLst/>
              <a:rect l="l" t="t" r="r" b="b"/>
              <a:pathLst>
                <a:path w="157036" h="90628" fill="none" extrusionOk="0">
                  <a:moveTo>
                    <a:pt x="78518" y="90628"/>
                  </a:moveTo>
                  <a:lnTo>
                    <a:pt x="157035" y="45251"/>
                  </a:lnTo>
                  <a:lnTo>
                    <a:pt x="78518" y="1"/>
                  </a:lnTo>
                  <a:lnTo>
                    <a:pt x="1" y="45251"/>
                  </a:lnTo>
                  <a:lnTo>
                    <a:pt x="78518" y="906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104;p39">
              <a:extLst>
                <a:ext uri="{FF2B5EF4-FFF2-40B4-BE49-F238E27FC236}">
                  <a16:creationId xmlns:a16="http://schemas.microsoft.com/office/drawing/2014/main" id="{4BA45BDA-F145-331F-BF30-CC4F2027B83F}"/>
                </a:ext>
              </a:extLst>
            </p:cNvPr>
            <p:cNvSpPr/>
            <p:nvPr/>
          </p:nvSpPr>
          <p:spPr>
            <a:xfrm>
              <a:off x="1847050" y="2465525"/>
              <a:ext cx="3925900" cy="2265700"/>
            </a:xfrm>
            <a:custGeom>
              <a:avLst/>
              <a:gdLst/>
              <a:ahLst/>
              <a:cxnLst/>
              <a:rect l="l" t="t" r="r" b="b"/>
              <a:pathLst>
                <a:path w="157036" h="90628" extrusionOk="0">
                  <a:moveTo>
                    <a:pt x="123385" y="25876"/>
                  </a:moveTo>
                  <a:lnTo>
                    <a:pt x="123513" y="26641"/>
                  </a:lnTo>
                  <a:lnTo>
                    <a:pt x="123767" y="26004"/>
                  </a:lnTo>
                  <a:lnTo>
                    <a:pt x="123385" y="25876"/>
                  </a:lnTo>
                  <a:close/>
                  <a:moveTo>
                    <a:pt x="126189" y="27533"/>
                  </a:moveTo>
                  <a:lnTo>
                    <a:pt x="126062" y="27661"/>
                  </a:lnTo>
                  <a:lnTo>
                    <a:pt x="126572" y="28170"/>
                  </a:lnTo>
                  <a:lnTo>
                    <a:pt x="126699" y="28298"/>
                  </a:lnTo>
                  <a:lnTo>
                    <a:pt x="128229" y="28808"/>
                  </a:lnTo>
                  <a:lnTo>
                    <a:pt x="129631" y="29573"/>
                  </a:lnTo>
                  <a:lnTo>
                    <a:pt x="129990" y="29716"/>
                  </a:lnTo>
                  <a:lnTo>
                    <a:pt x="129990" y="29716"/>
                  </a:lnTo>
                  <a:lnTo>
                    <a:pt x="126189" y="27533"/>
                  </a:lnTo>
                  <a:close/>
                  <a:moveTo>
                    <a:pt x="129990" y="29716"/>
                  </a:moveTo>
                  <a:lnTo>
                    <a:pt x="130455" y="29983"/>
                  </a:lnTo>
                  <a:lnTo>
                    <a:pt x="130455" y="29983"/>
                  </a:lnTo>
                  <a:lnTo>
                    <a:pt x="130268" y="29827"/>
                  </a:lnTo>
                  <a:lnTo>
                    <a:pt x="129990" y="29716"/>
                  </a:lnTo>
                  <a:close/>
                  <a:moveTo>
                    <a:pt x="69596" y="38240"/>
                  </a:moveTo>
                  <a:lnTo>
                    <a:pt x="68576" y="38877"/>
                  </a:lnTo>
                  <a:lnTo>
                    <a:pt x="68576" y="38877"/>
                  </a:lnTo>
                  <a:lnTo>
                    <a:pt x="69851" y="38750"/>
                  </a:lnTo>
                  <a:lnTo>
                    <a:pt x="69723" y="38240"/>
                  </a:lnTo>
                  <a:close/>
                  <a:moveTo>
                    <a:pt x="61438" y="47417"/>
                  </a:moveTo>
                  <a:lnTo>
                    <a:pt x="60801" y="48055"/>
                  </a:lnTo>
                  <a:lnTo>
                    <a:pt x="60036" y="48692"/>
                  </a:lnTo>
                  <a:lnTo>
                    <a:pt x="58889" y="49202"/>
                  </a:lnTo>
                  <a:lnTo>
                    <a:pt x="57742" y="49584"/>
                  </a:lnTo>
                  <a:lnTo>
                    <a:pt x="56467" y="49839"/>
                  </a:lnTo>
                  <a:lnTo>
                    <a:pt x="54045" y="49839"/>
                  </a:lnTo>
                  <a:lnTo>
                    <a:pt x="53025" y="49712"/>
                  </a:lnTo>
                  <a:lnTo>
                    <a:pt x="52006" y="49457"/>
                  </a:lnTo>
                  <a:lnTo>
                    <a:pt x="50986" y="49074"/>
                  </a:lnTo>
                  <a:lnTo>
                    <a:pt x="48054" y="50731"/>
                  </a:lnTo>
                  <a:lnTo>
                    <a:pt x="49839" y="50477"/>
                  </a:lnTo>
                  <a:lnTo>
                    <a:pt x="51751" y="50349"/>
                  </a:lnTo>
                  <a:lnTo>
                    <a:pt x="53535" y="50477"/>
                  </a:lnTo>
                  <a:lnTo>
                    <a:pt x="55320" y="50731"/>
                  </a:lnTo>
                  <a:lnTo>
                    <a:pt x="56977" y="51241"/>
                  </a:lnTo>
                  <a:lnTo>
                    <a:pt x="58506" y="51879"/>
                  </a:lnTo>
                  <a:lnTo>
                    <a:pt x="59653" y="52771"/>
                  </a:lnTo>
                  <a:lnTo>
                    <a:pt x="60163" y="53281"/>
                  </a:lnTo>
                  <a:lnTo>
                    <a:pt x="60546" y="53791"/>
                  </a:lnTo>
                  <a:lnTo>
                    <a:pt x="66409" y="50477"/>
                  </a:lnTo>
                  <a:lnTo>
                    <a:pt x="65007" y="49967"/>
                  </a:lnTo>
                  <a:lnTo>
                    <a:pt x="63605" y="49329"/>
                  </a:lnTo>
                  <a:lnTo>
                    <a:pt x="62330" y="48437"/>
                  </a:lnTo>
                  <a:lnTo>
                    <a:pt x="61438" y="47417"/>
                  </a:lnTo>
                  <a:close/>
                  <a:moveTo>
                    <a:pt x="78518" y="1"/>
                  </a:moveTo>
                  <a:lnTo>
                    <a:pt x="63477" y="8669"/>
                  </a:lnTo>
                  <a:lnTo>
                    <a:pt x="67684" y="11090"/>
                  </a:lnTo>
                  <a:lnTo>
                    <a:pt x="68321" y="10326"/>
                  </a:lnTo>
                  <a:lnTo>
                    <a:pt x="69341" y="9688"/>
                  </a:lnTo>
                  <a:lnTo>
                    <a:pt x="70488" y="9178"/>
                  </a:lnTo>
                  <a:lnTo>
                    <a:pt x="71762" y="8796"/>
                  </a:lnTo>
                  <a:lnTo>
                    <a:pt x="73165" y="8541"/>
                  </a:lnTo>
                  <a:lnTo>
                    <a:pt x="74567" y="8414"/>
                  </a:lnTo>
                  <a:lnTo>
                    <a:pt x="75969" y="8541"/>
                  </a:lnTo>
                  <a:lnTo>
                    <a:pt x="77371" y="8796"/>
                  </a:lnTo>
                  <a:lnTo>
                    <a:pt x="78645" y="9178"/>
                  </a:lnTo>
                  <a:lnTo>
                    <a:pt x="79793" y="9688"/>
                  </a:lnTo>
                  <a:lnTo>
                    <a:pt x="80685" y="10326"/>
                  </a:lnTo>
                  <a:lnTo>
                    <a:pt x="81322" y="11090"/>
                  </a:lnTo>
                  <a:lnTo>
                    <a:pt x="81832" y="11983"/>
                  </a:lnTo>
                  <a:lnTo>
                    <a:pt x="81960" y="12747"/>
                  </a:lnTo>
                  <a:lnTo>
                    <a:pt x="81832" y="13512"/>
                  </a:lnTo>
                  <a:lnTo>
                    <a:pt x="81322" y="14404"/>
                  </a:lnTo>
                  <a:lnTo>
                    <a:pt x="80685" y="15042"/>
                  </a:lnTo>
                  <a:lnTo>
                    <a:pt x="79793" y="15806"/>
                  </a:lnTo>
                  <a:lnTo>
                    <a:pt x="78773" y="16189"/>
                  </a:lnTo>
                  <a:lnTo>
                    <a:pt x="77753" y="16571"/>
                  </a:lnTo>
                  <a:lnTo>
                    <a:pt x="76734" y="16826"/>
                  </a:lnTo>
                  <a:lnTo>
                    <a:pt x="75586" y="16954"/>
                  </a:lnTo>
                  <a:lnTo>
                    <a:pt x="75586" y="17209"/>
                  </a:lnTo>
                  <a:lnTo>
                    <a:pt x="75586" y="30847"/>
                  </a:lnTo>
                  <a:lnTo>
                    <a:pt x="75586" y="31357"/>
                  </a:lnTo>
                  <a:lnTo>
                    <a:pt x="75459" y="31739"/>
                  </a:lnTo>
                  <a:lnTo>
                    <a:pt x="76734" y="32504"/>
                  </a:lnTo>
                  <a:lnTo>
                    <a:pt x="77243" y="32887"/>
                  </a:lnTo>
                  <a:lnTo>
                    <a:pt x="77371" y="33396"/>
                  </a:lnTo>
                  <a:lnTo>
                    <a:pt x="77243" y="33779"/>
                  </a:lnTo>
                  <a:lnTo>
                    <a:pt x="76734" y="34161"/>
                  </a:lnTo>
                  <a:lnTo>
                    <a:pt x="72527" y="36583"/>
                  </a:lnTo>
                  <a:lnTo>
                    <a:pt x="72655" y="37603"/>
                  </a:lnTo>
                  <a:lnTo>
                    <a:pt x="73037" y="38877"/>
                  </a:lnTo>
                  <a:lnTo>
                    <a:pt x="74567" y="39005"/>
                  </a:lnTo>
                  <a:lnTo>
                    <a:pt x="76096" y="39387"/>
                  </a:lnTo>
                  <a:lnTo>
                    <a:pt x="77498" y="39897"/>
                  </a:lnTo>
                  <a:lnTo>
                    <a:pt x="78773" y="40534"/>
                  </a:lnTo>
                  <a:lnTo>
                    <a:pt x="79920" y="41299"/>
                  </a:lnTo>
                  <a:lnTo>
                    <a:pt x="80685" y="42064"/>
                  </a:lnTo>
                  <a:lnTo>
                    <a:pt x="83107" y="40789"/>
                  </a:lnTo>
                  <a:lnTo>
                    <a:pt x="83234" y="40789"/>
                  </a:lnTo>
                  <a:lnTo>
                    <a:pt x="106687" y="54300"/>
                  </a:lnTo>
                  <a:lnTo>
                    <a:pt x="106687" y="54428"/>
                  </a:lnTo>
                  <a:lnTo>
                    <a:pt x="106687" y="54555"/>
                  </a:lnTo>
                  <a:lnTo>
                    <a:pt x="106560" y="54555"/>
                  </a:lnTo>
                  <a:lnTo>
                    <a:pt x="107962" y="55320"/>
                  </a:lnTo>
                  <a:lnTo>
                    <a:pt x="68831" y="77754"/>
                  </a:lnTo>
                  <a:lnTo>
                    <a:pt x="44485" y="63733"/>
                  </a:lnTo>
                  <a:lnTo>
                    <a:pt x="46015" y="62841"/>
                  </a:lnTo>
                  <a:lnTo>
                    <a:pt x="45632" y="62586"/>
                  </a:lnTo>
                  <a:lnTo>
                    <a:pt x="45632" y="62458"/>
                  </a:lnTo>
                  <a:lnTo>
                    <a:pt x="45632" y="62331"/>
                  </a:lnTo>
                  <a:lnTo>
                    <a:pt x="48182" y="60929"/>
                  </a:lnTo>
                  <a:lnTo>
                    <a:pt x="46525" y="60419"/>
                  </a:lnTo>
                  <a:lnTo>
                    <a:pt x="44995" y="59781"/>
                  </a:lnTo>
                  <a:lnTo>
                    <a:pt x="44103" y="59017"/>
                  </a:lnTo>
                  <a:lnTo>
                    <a:pt x="43338" y="58379"/>
                  </a:lnTo>
                  <a:lnTo>
                    <a:pt x="42701" y="57615"/>
                  </a:lnTo>
                  <a:lnTo>
                    <a:pt x="42318" y="56850"/>
                  </a:lnTo>
                  <a:lnTo>
                    <a:pt x="42191" y="56085"/>
                  </a:lnTo>
                  <a:lnTo>
                    <a:pt x="42318" y="55320"/>
                  </a:lnTo>
                  <a:lnTo>
                    <a:pt x="42446" y="54428"/>
                  </a:lnTo>
                  <a:lnTo>
                    <a:pt x="42956" y="53663"/>
                  </a:lnTo>
                  <a:lnTo>
                    <a:pt x="32886" y="59526"/>
                  </a:lnTo>
                  <a:lnTo>
                    <a:pt x="32121" y="59781"/>
                  </a:lnTo>
                  <a:lnTo>
                    <a:pt x="31484" y="59909"/>
                  </a:lnTo>
                  <a:lnTo>
                    <a:pt x="30719" y="59781"/>
                  </a:lnTo>
                  <a:lnTo>
                    <a:pt x="30082" y="59526"/>
                  </a:lnTo>
                  <a:lnTo>
                    <a:pt x="9433" y="47672"/>
                  </a:lnTo>
                  <a:lnTo>
                    <a:pt x="9051" y="47290"/>
                  </a:lnTo>
                  <a:lnTo>
                    <a:pt x="8923" y="46908"/>
                  </a:lnTo>
                  <a:lnTo>
                    <a:pt x="9051" y="46398"/>
                  </a:lnTo>
                  <a:lnTo>
                    <a:pt x="9433" y="46015"/>
                  </a:lnTo>
                  <a:lnTo>
                    <a:pt x="11345" y="44996"/>
                  </a:lnTo>
                  <a:lnTo>
                    <a:pt x="11090" y="44358"/>
                  </a:lnTo>
                  <a:lnTo>
                    <a:pt x="10963" y="43594"/>
                  </a:lnTo>
                  <a:lnTo>
                    <a:pt x="10963" y="38877"/>
                  </a:lnTo>
                  <a:lnTo>
                    <a:pt x="1" y="45251"/>
                  </a:lnTo>
                  <a:lnTo>
                    <a:pt x="78518" y="90628"/>
                  </a:lnTo>
                  <a:lnTo>
                    <a:pt x="157035" y="45251"/>
                  </a:lnTo>
                  <a:lnTo>
                    <a:pt x="130455" y="29983"/>
                  </a:lnTo>
                  <a:lnTo>
                    <a:pt x="130455" y="29983"/>
                  </a:lnTo>
                  <a:lnTo>
                    <a:pt x="131033" y="30465"/>
                  </a:lnTo>
                  <a:lnTo>
                    <a:pt x="131798" y="31102"/>
                  </a:lnTo>
                  <a:lnTo>
                    <a:pt x="132435" y="31867"/>
                  </a:lnTo>
                  <a:lnTo>
                    <a:pt x="132945" y="32504"/>
                  </a:lnTo>
                  <a:lnTo>
                    <a:pt x="133327" y="33269"/>
                  </a:lnTo>
                  <a:lnTo>
                    <a:pt x="133710" y="33906"/>
                  </a:lnTo>
                  <a:lnTo>
                    <a:pt x="133837" y="34671"/>
                  </a:lnTo>
                  <a:lnTo>
                    <a:pt x="133837" y="35436"/>
                  </a:lnTo>
                  <a:lnTo>
                    <a:pt x="133837" y="36583"/>
                  </a:lnTo>
                  <a:lnTo>
                    <a:pt x="133710" y="37603"/>
                  </a:lnTo>
                  <a:lnTo>
                    <a:pt x="133455" y="38622"/>
                  </a:lnTo>
                  <a:lnTo>
                    <a:pt x="132817" y="39642"/>
                  </a:lnTo>
                  <a:lnTo>
                    <a:pt x="132053" y="40534"/>
                  </a:lnTo>
                  <a:lnTo>
                    <a:pt x="131925" y="41682"/>
                  </a:lnTo>
                  <a:lnTo>
                    <a:pt x="131798" y="44741"/>
                  </a:lnTo>
                  <a:lnTo>
                    <a:pt x="131798" y="44996"/>
                  </a:lnTo>
                  <a:lnTo>
                    <a:pt x="131543" y="45123"/>
                  </a:lnTo>
                  <a:lnTo>
                    <a:pt x="130650" y="45123"/>
                  </a:lnTo>
                  <a:lnTo>
                    <a:pt x="130396" y="44996"/>
                  </a:lnTo>
                  <a:lnTo>
                    <a:pt x="130396" y="44741"/>
                  </a:lnTo>
                  <a:lnTo>
                    <a:pt x="130268" y="41936"/>
                  </a:lnTo>
                  <a:lnTo>
                    <a:pt x="129631" y="42319"/>
                  </a:lnTo>
                  <a:lnTo>
                    <a:pt x="128739" y="42829"/>
                  </a:lnTo>
                  <a:lnTo>
                    <a:pt x="127591" y="43339"/>
                  </a:lnTo>
                  <a:lnTo>
                    <a:pt x="125424" y="43976"/>
                  </a:lnTo>
                  <a:lnTo>
                    <a:pt x="123003" y="44486"/>
                  </a:lnTo>
                  <a:lnTo>
                    <a:pt x="120453" y="44741"/>
                  </a:lnTo>
                  <a:lnTo>
                    <a:pt x="120453" y="45760"/>
                  </a:lnTo>
                  <a:lnTo>
                    <a:pt x="120326" y="49202"/>
                  </a:lnTo>
                  <a:lnTo>
                    <a:pt x="120198" y="49329"/>
                  </a:lnTo>
                  <a:lnTo>
                    <a:pt x="120071" y="49457"/>
                  </a:lnTo>
                  <a:lnTo>
                    <a:pt x="119561" y="49584"/>
                  </a:lnTo>
                  <a:lnTo>
                    <a:pt x="119051" y="49457"/>
                  </a:lnTo>
                  <a:lnTo>
                    <a:pt x="118924" y="49329"/>
                  </a:lnTo>
                  <a:lnTo>
                    <a:pt x="118924" y="49202"/>
                  </a:lnTo>
                  <a:lnTo>
                    <a:pt x="118669" y="44741"/>
                  </a:lnTo>
                  <a:lnTo>
                    <a:pt x="116120" y="44486"/>
                  </a:lnTo>
                  <a:lnTo>
                    <a:pt x="113698" y="43976"/>
                  </a:lnTo>
                  <a:lnTo>
                    <a:pt x="111531" y="43339"/>
                  </a:lnTo>
                  <a:lnTo>
                    <a:pt x="110511" y="42829"/>
                  </a:lnTo>
                  <a:lnTo>
                    <a:pt x="109492" y="42319"/>
                  </a:lnTo>
                  <a:lnTo>
                    <a:pt x="108727" y="41936"/>
                  </a:lnTo>
                  <a:lnTo>
                    <a:pt x="108727" y="42829"/>
                  </a:lnTo>
                  <a:lnTo>
                    <a:pt x="108599" y="44741"/>
                  </a:lnTo>
                  <a:lnTo>
                    <a:pt x="108599" y="44996"/>
                  </a:lnTo>
                  <a:lnTo>
                    <a:pt x="108344" y="45123"/>
                  </a:lnTo>
                  <a:lnTo>
                    <a:pt x="107452" y="45123"/>
                  </a:lnTo>
                  <a:lnTo>
                    <a:pt x="107197" y="44996"/>
                  </a:lnTo>
                  <a:lnTo>
                    <a:pt x="107197" y="44741"/>
                  </a:lnTo>
                  <a:lnTo>
                    <a:pt x="106942" y="40407"/>
                  </a:lnTo>
                  <a:lnTo>
                    <a:pt x="106305" y="39515"/>
                  </a:lnTo>
                  <a:lnTo>
                    <a:pt x="105668" y="38495"/>
                  </a:lnTo>
                  <a:lnTo>
                    <a:pt x="105413" y="37603"/>
                  </a:lnTo>
                  <a:lnTo>
                    <a:pt x="105285" y="36583"/>
                  </a:lnTo>
                  <a:lnTo>
                    <a:pt x="105285" y="35436"/>
                  </a:lnTo>
                  <a:lnTo>
                    <a:pt x="105285" y="34671"/>
                  </a:lnTo>
                  <a:lnTo>
                    <a:pt x="105540" y="33779"/>
                  </a:lnTo>
                  <a:lnTo>
                    <a:pt x="105923" y="33014"/>
                  </a:lnTo>
                  <a:lnTo>
                    <a:pt x="106305" y="32249"/>
                  </a:lnTo>
                  <a:lnTo>
                    <a:pt x="106942" y="31612"/>
                  </a:lnTo>
                  <a:lnTo>
                    <a:pt x="107580" y="30847"/>
                  </a:lnTo>
                  <a:lnTo>
                    <a:pt x="108472" y="30210"/>
                  </a:lnTo>
                  <a:lnTo>
                    <a:pt x="109492" y="29573"/>
                  </a:lnTo>
                  <a:lnTo>
                    <a:pt x="110511" y="29063"/>
                  </a:lnTo>
                  <a:lnTo>
                    <a:pt x="111658" y="28553"/>
                  </a:lnTo>
                  <a:lnTo>
                    <a:pt x="112933" y="28043"/>
                  </a:lnTo>
                  <a:lnTo>
                    <a:pt x="114208" y="27788"/>
                  </a:lnTo>
                  <a:lnTo>
                    <a:pt x="115482" y="27533"/>
                  </a:lnTo>
                  <a:lnTo>
                    <a:pt x="116884" y="27278"/>
                  </a:lnTo>
                  <a:lnTo>
                    <a:pt x="119561" y="27151"/>
                  </a:lnTo>
                  <a:lnTo>
                    <a:pt x="121091" y="27151"/>
                  </a:lnTo>
                  <a:lnTo>
                    <a:pt x="120836" y="26513"/>
                  </a:lnTo>
                  <a:lnTo>
                    <a:pt x="120836" y="26131"/>
                  </a:lnTo>
                  <a:lnTo>
                    <a:pt x="120836" y="25876"/>
                  </a:lnTo>
                  <a:lnTo>
                    <a:pt x="120963" y="25876"/>
                  </a:lnTo>
                  <a:lnTo>
                    <a:pt x="121218" y="26004"/>
                  </a:lnTo>
                  <a:lnTo>
                    <a:pt x="121601" y="26258"/>
                  </a:lnTo>
                  <a:lnTo>
                    <a:pt x="122365" y="27023"/>
                  </a:lnTo>
                  <a:lnTo>
                    <a:pt x="122238" y="26004"/>
                  </a:lnTo>
                  <a:lnTo>
                    <a:pt x="122238" y="25749"/>
                  </a:lnTo>
                  <a:lnTo>
                    <a:pt x="122238" y="25239"/>
                  </a:lnTo>
                  <a:lnTo>
                    <a:pt x="100442" y="12620"/>
                  </a:lnTo>
                  <a:lnTo>
                    <a:pt x="100314" y="14404"/>
                  </a:lnTo>
                  <a:lnTo>
                    <a:pt x="100059" y="16189"/>
                  </a:lnTo>
                  <a:lnTo>
                    <a:pt x="99677" y="17973"/>
                  </a:lnTo>
                  <a:lnTo>
                    <a:pt x="99040" y="19503"/>
                  </a:lnTo>
                  <a:lnTo>
                    <a:pt x="99422" y="20013"/>
                  </a:lnTo>
                  <a:lnTo>
                    <a:pt x="99549" y="20395"/>
                  </a:lnTo>
                  <a:lnTo>
                    <a:pt x="99677" y="20905"/>
                  </a:lnTo>
                  <a:lnTo>
                    <a:pt x="99549" y="21415"/>
                  </a:lnTo>
                  <a:lnTo>
                    <a:pt x="99422" y="21797"/>
                  </a:lnTo>
                  <a:lnTo>
                    <a:pt x="99040" y="22307"/>
                  </a:lnTo>
                  <a:lnTo>
                    <a:pt x="98657" y="22689"/>
                  </a:lnTo>
                  <a:lnTo>
                    <a:pt x="98147" y="23072"/>
                  </a:lnTo>
                  <a:lnTo>
                    <a:pt x="97255" y="23454"/>
                  </a:lnTo>
                  <a:lnTo>
                    <a:pt x="96363" y="23709"/>
                  </a:lnTo>
                  <a:lnTo>
                    <a:pt x="95343" y="23837"/>
                  </a:lnTo>
                  <a:lnTo>
                    <a:pt x="94323" y="23964"/>
                  </a:lnTo>
                  <a:lnTo>
                    <a:pt x="93304" y="23837"/>
                  </a:lnTo>
                  <a:lnTo>
                    <a:pt x="92411" y="23709"/>
                  </a:lnTo>
                  <a:lnTo>
                    <a:pt x="91392" y="23454"/>
                  </a:lnTo>
                  <a:lnTo>
                    <a:pt x="90627" y="23072"/>
                  </a:lnTo>
                  <a:lnTo>
                    <a:pt x="90117" y="22689"/>
                  </a:lnTo>
                  <a:lnTo>
                    <a:pt x="89607" y="22307"/>
                  </a:lnTo>
                  <a:lnTo>
                    <a:pt x="89352" y="21797"/>
                  </a:lnTo>
                  <a:lnTo>
                    <a:pt x="89097" y="21415"/>
                  </a:lnTo>
                  <a:lnTo>
                    <a:pt x="89097" y="20905"/>
                  </a:lnTo>
                  <a:lnTo>
                    <a:pt x="89097" y="20395"/>
                  </a:lnTo>
                  <a:lnTo>
                    <a:pt x="89352" y="20013"/>
                  </a:lnTo>
                  <a:lnTo>
                    <a:pt x="89607" y="19503"/>
                  </a:lnTo>
                  <a:lnTo>
                    <a:pt x="89225" y="18483"/>
                  </a:lnTo>
                  <a:lnTo>
                    <a:pt x="88970" y="17463"/>
                  </a:lnTo>
                  <a:lnTo>
                    <a:pt x="88460" y="15042"/>
                  </a:lnTo>
                  <a:lnTo>
                    <a:pt x="88333" y="13895"/>
                  </a:lnTo>
                  <a:lnTo>
                    <a:pt x="88333" y="12747"/>
                  </a:lnTo>
                  <a:lnTo>
                    <a:pt x="88333" y="11600"/>
                  </a:lnTo>
                  <a:lnTo>
                    <a:pt x="88460" y="10580"/>
                  </a:lnTo>
                  <a:lnTo>
                    <a:pt x="88588" y="9816"/>
                  </a:lnTo>
                  <a:lnTo>
                    <a:pt x="88970" y="9178"/>
                  </a:lnTo>
                  <a:lnTo>
                    <a:pt x="88970" y="8923"/>
                  </a:lnTo>
                  <a:lnTo>
                    <a:pt x="89097" y="8541"/>
                  </a:lnTo>
                  <a:lnTo>
                    <a:pt x="89480" y="8159"/>
                  </a:lnTo>
                  <a:lnTo>
                    <a:pt x="89862" y="8031"/>
                  </a:lnTo>
                  <a:lnTo>
                    <a:pt x="89990" y="7904"/>
                  </a:lnTo>
                  <a:lnTo>
                    <a:pt x="89990" y="7649"/>
                  </a:lnTo>
                  <a:lnTo>
                    <a:pt x="89862" y="7394"/>
                  </a:lnTo>
                  <a:lnTo>
                    <a:pt x="89607" y="7394"/>
                  </a:lnTo>
                  <a:lnTo>
                    <a:pt x="88588" y="7266"/>
                  </a:lnTo>
                  <a:lnTo>
                    <a:pt x="87695" y="7266"/>
                  </a:lnTo>
                  <a:lnTo>
                    <a:pt x="87440" y="7011"/>
                  </a:lnTo>
                  <a:lnTo>
                    <a:pt x="87313" y="6629"/>
                  </a:lnTo>
                  <a:lnTo>
                    <a:pt x="87186" y="5864"/>
                  </a:lnTo>
                  <a:lnTo>
                    <a:pt x="87186" y="5482"/>
                  </a:lnTo>
                  <a:lnTo>
                    <a:pt x="87186" y="4972"/>
                  </a:lnTo>
                  <a:lnTo>
                    <a:pt x="78518" y="1"/>
                  </a:lnTo>
                  <a:close/>
                </a:path>
              </a:pathLst>
            </a:custGeom>
            <a:solidFill>
              <a:srgbClr val="619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105;p39">
              <a:extLst>
                <a:ext uri="{FF2B5EF4-FFF2-40B4-BE49-F238E27FC236}">
                  <a16:creationId xmlns:a16="http://schemas.microsoft.com/office/drawing/2014/main" id="{88F95C7F-8998-6200-FBBA-3779996A6B46}"/>
                </a:ext>
              </a:extLst>
            </p:cNvPr>
            <p:cNvSpPr/>
            <p:nvPr/>
          </p:nvSpPr>
          <p:spPr>
            <a:xfrm>
              <a:off x="3048400" y="3650950"/>
              <a:ext cx="458875" cy="159350"/>
            </a:xfrm>
            <a:custGeom>
              <a:avLst/>
              <a:gdLst/>
              <a:ahLst/>
              <a:cxnLst/>
              <a:rect l="l" t="t" r="r" b="b"/>
              <a:pathLst>
                <a:path w="18355" h="6374" fill="none" extrusionOk="0">
                  <a:moveTo>
                    <a:pt x="13384" y="0"/>
                  </a:moveTo>
                  <a:lnTo>
                    <a:pt x="13384" y="0"/>
                  </a:lnTo>
                  <a:lnTo>
                    <a:pt x="12747" y="638"/>
                  </a:lnTo>
                  <a:lnTo>
                    <a:pt x="11982" y="1275"/>
                  </a:lnTo>
                  <a:lnTo>
                    <a:pt x="11982" y="1275"/>
                  </a:lnTo>
                  <a:lnTo>
                    <a:pt x="10835" y="1785"/>
                  </a:lnTo>
                  <a:lnTo>
                    <a:pt x="9688" y="2167"/>
                  </a:lnTo>
                  <a:lnTo>
                    <a:pt x="8413" y="2422"/>
                  </a:lnTo>
                  <a:lnTo>
                    <a:pt x="7138" y="2422"/>
                  </a:lnTo>
                  <a:lnTo>
                    <a:pt x="7138" y="2422"/>
                  </a:lnTo>
                  <a:lnTo>
                    <a:pt x="5991" y="2422"/>
                  </a:lnTo>
                  <a:lnTo>
                    <a:pt x="4971" y="2295"/>
                  </a:lnTo>
                  <a:lnTo>
                    <a:pt x="3952" y="2040"/>
                  </a:lnTo>
                  <a:lnTo>
                    <a:pt x="2932" y="1657"/>
                  </a:lnTo>
                  <a:lnTo>
                    <a:pt x="0" y="3314"/>
                  </a:lnTo>
                  <a:lnTo>
                    <a:pt x="0" y="3314"/>
                  </a:lnTo>
                  <a:lnTo>
                    <a:pt x="1785" y="3060"/>
                  </a:lnTo>
                  <a:lnTo>
                    <a:pt x="3697" y="2932"/>
                  </a:lnTo>
                  <a:lnTo>
                    <a:pt x="3697" y="2932"/>
                  </a:lnTo>
                  <a:lnTo>
                    <a:pt x="5481" y="3060"/>
                  </a:lnTo>
                  <a:lnTo>
                    <a:pt x="7266" y="3314"/>
                  </a:lnTo>
                  <a:lnTo>
                    <a:pt x="8923" y="3824"/>
                  </a:lnTo>
                  <a:lnTo>
                    <a:pt x="10452" y="4462"/>
                  </a:lnTo>
                  <a:lnTo>
                    <a:pt x="10452" y="4462"/>
                  </a:lnTo>
                  <a:lnTo>
                    <a:pt x="11599" y="5354"/>
                  </a:lnTo>
                  <a:lnTo>
                    <a:pt x="12109" y="5864"/>
                  </a:lnTo>
                  <a:lnTo>
                    <a:pt x="12492" y="6374"/>
                  </a:lnTo>
                  <a:lnTo>
                    <a:pt x="18355" y="3060"/>
                  </a:lnTo>
                  <a:lnTo>
                    <a:pt x="18355" y="3060"/>
                  </a:lnTo>
                  <a:lnTo>
                    <a:pt x="16953" y="2550"/>
                  </a:lnTo>
                  <a:lnTo>
                    <a:pt x="15551" y="1912"/>
                  </a:lnTo>
                  <a:lnTo>
                    <a:pt x="15551" y="1912"/>
                  </a:lnTo>
                  <a:lnTo>
                    <a:pt x="14276" y="1020"/>
                  </a:lnTo>
                  <a:lnTo>
                    <a:pt x="133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106;p39">
              <a:extLst>
                <a:ext uri="{FF2B5EF4-FFF2-40B4-BE49-F238E27FC236}">
                  <a16:creationId xmlns:a16="http://schemas.microsoft.com/office/drawing/2014/main" id="{99545E9A-E77B-D8C4-DC4D-73A564E63932}"/>
                </a:ext>
              </a:extLst>
            </p:cNvPr>
            <p:cNvSpPr/>
            <p:nvPr/>
          </p:nvSpPr>
          <p:spPr>
            <a:xfrm>
              <a:off x="3561425" y="3421525"/>
              <a:ext cx="31900" cy="15950"/>
            </a:xfrm>
            <a:custGeom>
              <a:avLst/>
              <a:gdLst/>
              <a:ahLst/>
              <a:cxnLst/>
              <a:rect l="l" t="t" r="r" b="b"/>
              <a:pathLst>
                <a:path w="1276" h="638" fill="none" extrusionOk="0">
                  <a:moveTo>
                    <a:pt x="1021" y="0"/>
                  </a:moveTo>
                  <a:lnTo>
                    <a:pt x="1" y="637"/>
                  </a:lnTo>
                  <a:lnTo>
                    <a:pt x="1" y="637"/>
                  </a:lnTo>
                  <a:lnTo>
                    <a:pt x="1276" y="510"/>
                  </a:lnTo>
                  <a:lnTo>
                    <a:pt x="1276" y="510"/>
                  </a:lnTo>
                  <a:lnTo>
                    <a:pt x="1148" y="0"/>
                  </a:lnTo>
                  <a:lnTo>
                    <a:pt x="1148" y="0"/>
                  </a:lnTo>
                  <a:lnTo>
                    <a:pt x="10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107;p39">
              <a:extLst>
                <a:ext uri="{FF2B5EF4-FFF2-40B4-BE49-F238E27FC236}">
                  <a16:creationId xmlns:a16="http://schemas.microsoft.com/office/drawing/2014/main" id="{B8F2E7D1-CCFA-615A-5193-47CCDA6575D0}"/>
                </a:ext>
              </a:extLst>
            </p:cNvPr>
            <p:cNvSpPr/>
            <p:nvPr/>
          </p:nvSpPr>
          <p:spPr>
            <a:xfrm>
              <a:off x="4973100" y="3137900"/>
              <a:ext cx="3200" cy="25"/>
            </a:xfrm>
            <a:custGeom>
              <a:avLst/>
              <a:gdLst/>
              <a:ahLst/>
              <a:cxnLst/>
              <a:rect l="l" t="t" r="r" b="b"/>
              <a:pathLst>
                <a:path w="128" h="1" fill="none" extrusionOk="0">
                  <a:moveTo>
                    <a:pt x="0" y="1"/>
                  </a:moveTo>
                  <a:lnTo>
                    <a:pt x="0" y="1"/>
                  </a:lnTo>
                  <a:lnTo>
                    <a:pt x="0" y="1"/>
                  </a:lnTo>
                  <a:lnTo>
                    <a:pt x="0" y="1"/>
                  </a:lnTo>
                  <a:lnTo>
                    <a:pt x="12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108;p39">
              <a:extLst>
                <a:ext uri="{FF2B5EF4-FFF2-40B4-BE49-F238E27FC236}">
                  <a16:creationId xmlns:a16="http://schemas.microsoft.com/office/drawing/2014/main" id="{93B6DA10-5FFF-2E48-4EB6-734CBCD6235E}"/>
                </a:ext>
              </a:extLst>
            </p:cNvPr>
            <p:cNvSpPr/>
            <p:nvPr/>
          </p:nvSpPr>
          <p:spPr>
            <a:xfrm>
              <a:off x="4931675" y="3112425"/>
              <a:ext cx="9575" cy="19125"/>
            </a:xfrm>
            <a:custGeom>
              <a:avLst/>
              <a:gdLst/>
              <a:ahLst/>
              <a:cxnLst/>
              <a:rect l="l" t="t" r="r" b="b"/>
              <a:pathLst>
                <a:path w="383" h="765" fill="none" extrusionOk="0">
                  <a:moveTo>
                    <a:pt x="0" y="0"/>
                  </a:moveTo>
                  <a:lnTo>
                    <a:pt x="0" y="0"/>
                  </a:lnTo>
                  <a:lnTo>
                    <a:pt x="128" y="765"/>
                  </a:lnTo>
                  <a:lnTo>
                    <a:pt x="128" y="765"/>
                  </a:lnTo>
                  <a:lnTo>
                    <a:pt x="382" y="12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109;p39">
              <a:extLst>
                <a:ext uri="{FF2B5EF4-FFF2-40B4-BE49-F238E27FC236}">
                  <a16:creationId xmlns:a16="http://schemas.microsoft.com/office/drawing/2014/main" id="{2A07AE6B-C045-E79E-516C-E43591674270}"/>
                </a:ext>
              </a:extLst>
            </p:cNvPr>
            <p:cNvSpPr/>
            <p:nvPr/>
          </p:nvSpPr>
          <p:spPr>
            <a:xfrm>
              <a:off x="1847050" y="2465525"/>
              <a:ext cx="3925900" cy="2265700"/>
            </a:xfrm>
            <a:custGeom>
              <a:avLst/>
              <a:gdLst/>
              <a:ahLst/>
              <a:cxnLst/>
              <a:rect l="l" t="t" r="r" b="b"/>
              <a:pathLst>
                <a:path w="157036" h="90628" fill="none" extrusionOk="0">
                  <a:moveTo>
                    <a:pt x="78518" y="1"/>
                  </a:moveTo>
                  <a:lnTo>
                    <a:pt x="63477" y="8669"/>
                  </a:lnTo>
                  <a:lnTo>
                    <a:pt x="63477" y="8669"/>
                  </a:lnTo>
                  <a:lnTo>
                    <a:pt x="67684" y="11090"/>
                  </a:lnTo>
                  <a:lnTo>
                    <a:pt x="67684" y="11090"/>
                  </a:lnTo>
                  <a:lnTo>
                    <a:pt x="68321" y="10326"/>
                  </a:lnTo>
                  <a:lnTo>
                    <a:pt x="69341" y="9688"/>
                  </a:lnTo>
                  <a:lnTo>
                    <a:pt x="69341" y="9688"/>
                  </a:lnTo>
                  <a:lnTo>
                    <a:pt x="70488" y="9178"/>
                  </a:lnTo>
                  <a:lnTo>
                    <a:pt x="71762" y="8796"/>
                  </a:lnTo>
                  <a:lnTo>
                    <a:pt x="73165" y="8541"/>
                  </a:lnTo>
                  <a:lnTo>
                    <a:pt x="74567" y="8414"/>
                  </a:lnTo>
                  <a:lnTo>
                    <a:pt x="74567" y="8414"/>
                  </a:lnTo>
                  <a:lnTo>
                    <a:pt x="75969" y="8541"/>
                  </a:lnTo>
                  <a:lnTo>
                    <a:pt x="77371" y="8796"/>
                  </a:lnTo>
                  <a:lnTo>
                    <a:pt x="78645" y="9178"/>
                  </a:lnTo>
                  <a:lnTo>
                    <a:pt x="79793" y="9688"/>
                  </a:lnTo>
                  <a:lnTo>
                    <a:pt x="79793" y="9688"/>
                  </a:lnTo>
                  <a:lnTo>
                    <a:pt x="80685" y="10326"/>
                  </a:lnTo>
                  <a:lnTo>
                    <a:pt x="81322" y="11090"/>
                  </a:lnTo>
                  <a:lnTo>
                    <a:pt x="81832" y="11983"/>
                  </a:lnTo>
                  <a:lnTo>
                    <a:pt x="81960" y="12747"/>
                  </a:lnTo>
                  <a:lnTo>
                    <a:pt x="81832" y="13512"/>
                  </a:lnTo>
                  <a:lnTo>
                    <a:pt x="81322" y="14404"/>
                  </a:lnTo>
                  <a:lnTo>
                    <a:pt x="80685" y="15042"/>
                  </a:lnTo>
                  <a:lnTo>
                    <a:pt x="79793" y="15806"/>
                  </a:lnTo>
                  <a:lnTo>
                    <a:pt x="79793" y="15806"/>
                  </a:lnTo>
                  <a:lnTo>
                    <a:pt x="78773" y="16189"/>
                  </a:lnTo>
                  <a:lnTo>
                    <a:pt x="77753" y="16571"/>
                  </a:lnTo>
                  <a:lnTo>
                    <a:pt x="76734" y="16826"/>
                  </a:lnTo>
                  <a:lnTo>
                    <a:pt x="75586" y="16954"/>
                  </a:lnTo>
                  <a:lnTo>
                    <a:pt x="75586" y="16954"/>
                  </a:lnTo>
                  <a:lnTo>
                    <a:pt x="75586" y="17209"/>
                  </a:lnTo>
                  <a:lnTo>
                    <a:pt x="75586" y="30847"/>
                  </a:lnTo>
                  <a:lnTo>
                    <a:pt x="75586" y="30847"/>
                  </a:lnTo>
                  <a:lnTo>
                    <a:pt x="75586" y="30847"/>
                  </a:lnTo>
                  <a:lnTo>
                    <a:pt x="75586" y="31357"/>
                  </a:lnTo>
                  <a:lnTo>
                    <a:pt x="75459" y="31739"/>
                  </a:lnTo>
                  <a:lnTo>
                    <a:pt x="76734" y="32504"/>
                  </a:lnTo>
                  <a:lnTo>
                    <a:pt x="76734" y="32504"/>
                  </a:lnTo>
                  <a:lnTo>
                    <a:pt x="77243" y="32887"/>
                  </a:lnTo>
                  <a:lnTo>
                    <a:pt x="77371" y="33396"/>
                  </a:lnTo>
                  <a:lnTo>
                    <a:pt x="77243" y="33779"/>
                  </a:lnTo>
                  <a:lnTo>
                    <a:pt x="76734" y="34161"/>
                  </a:lnTo>
                  <a:lnTo>
                    <a:pt x="72527" y="36583"/>
                  </a:lnTo>
                  <a:lnTo>
                    <a:pt x="72527" y="36583"/>
                  </a:lnTo>
                  <a:lnTo>
                    <a:pt x="72655" y="37603"/>
                  </a:lnTo>
                  <a:lnTo>
                    <a:pt x="72655" y="37603"/>
                  </a:lnTo>
                  <a:lnTo>
                    <a:pt x="72655" y="37603"/>
                  </a:lnTo>
                  <a:lnTo>
                    <a:pt x="72655" y="37603"/>
                  </a:lnTo>
                  <a:lnTo>
                    <a:pt x="72655" y="37603"/>
                  </a:lnTo>
                  <a:lnTo>
                    <a:pt x="72655" y="37603"/>
                  </a:lnTo>
                  <a:lnTo>
                    <a:pt x="73037" y="38877"/>
                  </a:lnTo>
                  <a:lnTo>
                    <a:pt x="73037" y="38877"/>
                  </a:lnTo>
                  <a:lnTo>
                    <a:pt x="74567" y="39005"/>
                  </a:lnTo>
                  <a:lnTo>
                    <a:pt x="76096" y="39387"/>
                  </a:lnTo>
                  <a:lnTo>
                    <a:pt x="77498" y="39897"/>
                  </a:lnTo>
                  <a:lnTo>
                    <a:pt x="78773" y="40534"/>
                  </a:lnTo>
                  <a:lnTo>
                    <a:pt x="78773" y="40534"/>
                  </a:lnTo>
                  <a:lnTo>
                    <a:pt x="79920" y="41299"/>
                  </a:lnTo>
                  <a:lnTo>
                    <a:pt x="80685" y="42064"/>
                  </a:lnTo>
                  <a:lnTo>
                    <a:pt x="83107" y="40789"/>
                  </a:lnTo>
                  <a:lnTo>
                    <a:pt x="83234" y="40789"/>
                  </a:lnTo>
                  <a:lnTo>
                    <a:pt x="106687" y="54300"/>
                  </a:lnTo>
                  <a:lnTo>
                    <a:pt x="106687" y="54300"/>
                  </a:lnTo>
                  <a:lnTo>
                    <a:pt x="106687" y="54428"/>
                  </a:lnTo>
                  <a:lnTo>
                    <a:pt x="106687" y="54428"/>
                  </a:lnTo>
                  <a:lnTo>
                    <a:pt x="106687" y="54555"/>
                  </a:lnTo>
                  <a:lnTo>
                    <a:pt x="106560" y="54555"/>
                  </a:lnTo>
                  <a:lnTo>
                    <a:pt x="107962" y="55320"/>
                  </a:lnTo>
                  <a:lnTo>
                    <a:pt x="68831" y="77754"/>
                  </a:lnTo>
                  <a:lnTo>
                    <a:pt x="44485" y="63733"/>
                  </a:lnTo>
                  <a:lnTo>
                    <a:pt x="46015" y="62841"/>
                  </a:lnTo>
                  <a:lnTo>
                    <a:pt x="45632" y="62586"/>
                  </a:lnTo>
                  <a:lnTo>
                    <a:pt x="45632" y="62586"/>
                  </a:lnTo>
                  <a:lnTo>
                    <a:pt x="45632" y="62458"/>
                  </a:lnTo>
                  <a:lnTo>
                    <a:pt x="45632" y="62458"/>
                  </a:lnTo>
                  <a:lnTo>
                    <a:pt x="45632" y="62331"/>
                  </a:lnTo>
                  <a:lnTo>
                    <a:pt x="48182" y="60929"/>
                  </a:lnTo>
                  <a:lnTo>
                    <a:pt x="48182" y="60929"/>
                  </a:lnTo>
                  <a:lnTo>
                    <a:pt x="46525" y="60419"/>
                  </a:lnTo>
                  <a:lnTo>
                    <a:pt x="44995" y="59781"/>
                  </a:lnTo>
                  <a:lnTo>
                    <a:pt x="44995" y="59781"/>
                  </a:lnTo>
                  <a:lnTo>
                    <a:pt x="44103" y="59017"/>
                  </a:lnTo>
                  <a:lnTo>
                    <a:pt x="43338" y="58379"/>
                  </a:lnTo>
                  <a:lnTo>
                    <a:pt x="42701" y="57615"/>
                  </a:lnTo>
                  <a:lnTo>
                    <a:pt x="42318" y="56850"/>
                  </a:lnTo>
                  <a:lnTo>
                    <a:pt x="42191" y="56085"/>
                  </a:lnTo>
                  <a:lnTo>
                    <a:pt x="42318" y="55320"/>
                  </a:lnTo>
                  <a:lnTo>
                    <a:pt x="42446" y="54428"/>
                  </a:lnTo>
                  <a:lnTo>
                    <a:pt x="42956" y="53663"/>
                  </a:lnTo>
                  <a:lnTo>
                    <a:pt x="32886" y="59526"/>
                  </a:lnTo>
                  <a:lnTo>
                    <a:pt x="32886" y="59526"/>
                  </a:lnTo>
                  <a:lnTo>
                    <a:pt x="32121" y="59781"/>
                  </a:lnTo>
                  <a:lnTo>
                    <a:pt x="31484" y="59909"/>
                  </a:lnTo>
                  <a:lnTo>
                    <a:pt x="31484" y="59909"/>
                  </a:lnTo>
                  <a:lnTo>
                    <a:pt x="30719" y="59781"/>
                  </a:lnTo>
                  <a:lnTo>
                    <a:pt x="30082" y="59526"/>
                  </a:lnTo>
                  <a:lnTo>
                    <a:pt x="9433" y="47672"/>
                  </a:lnTo>
                  <a:lnTo>
                    <a:pt x="9433" y="47672"/>
                  </a:lnTo>
                  <a:lnTo>
                    <a:pt x="9051" y="47290"/>
                  </a:lnTo>
                  <a:lnTo>
                    <a:pt x="8923" y="46908"/>
                  </a:lnTo>
                  <a:lnTo>
                    <a:pt x="9051" y="46398"/>
                  </a:lnTo>
                  <a:lnTo>
                    <a:pt x="9433" y="46015"/>
                  </a:lnTo>
                  <a:lnTo>
                    <a:pt x="11345" y="44996"/>
                  </a:lnTo>
                  <a:lnTo>
                    <a:pt x="11345" y="44996"/>
                  </a:lnTo>
                  <a:lnTo>
                    <a:pt x="11090" y="44358"/>
                  </a:lnTo>
                  <a:lnTo>
                    <a:pt x="10963" y="43594"/>
                  </a:lnTo>
                  <a:lnTo>
                    <a:pt x="10963" y="38877"/>
                  </a:lnTo>
                  <a:lnTo>
                    <a:pt x="1" y="45251"/>
                  </a:lnTo>
                  <a:lnTo>
                    <a:pt x="78518" y="90628"/>
                  </a:lnTo>
                  <a:lnTo>
                    <a:pt x="157035" y="45251"/>
                  </a:lnTo>
                  <a:lnTo>
                    <a:pt x="126189" y="27533"/>
                  </a:lnTo>
                  <a:lnTo>
                    <a:pt x="126189" y="27533"/>
                  </a:lnTo>
                  <a:lnTo>
                    <a:pt x="126062" y="27661"/>
                  </a:lnTo>
                  <a:lnTo>
                    <a:pt x="126062" y="27661"/>
                  </a:lnTo>
                  <a:lnTo>
                    <a:pt x="126572" y="28170"/>
                  </a:lnTo>
                  <a:lnTo>
                    <a:pt x="126572" y="28170"/>
                  </a:lnTo>
                  <a:lnTo>
                    <a:pt x="126699" y="28298"/>
                  </a:lnTo>
                  <a:lnTo>
                    <a:pt x="126699" y="28298"/>
                  </a:lnTo>
                  <a:lnTo>
                    <a:pt x="128229" y="28808"/>
                  </a:lnTo>
                  <a:lnTo>
                    <a:pt x="129631" y="29573"/>
                  </a:lnTo>
                  <a:lnTo>
                    <a:pt x="129631" y="29573"/>
                  </a:lnTo>
                  <a:lnTo>
                    <a:pt x="129631" y="29573"/>
                  </a:lnTo>
                  <a:lnTo>
                    <a:pt x="130268" y="29827"/>
                  </a:lnTo>
                  <a:lnTo>
                    <a:pt x="130268" y="29827"/>
                  </a:lnTo>
                  <a:lnTo>
                    <a:pt x="131033" y="30465"/>
                  </a:lnTo>
                  <a:lnTo>
                    <a:pt x="131798" y="31102"/>
                  </a:lnTo>
                  <a:lnTo>
                    <a:pt x="132435" y="31867"/>
                  </a:lnTo>
                  <a:lnTo>
                    <a:pt x="132945" y="32504"/>
                  </a:lnTo>
                  <a:lnTo>
                    <a:pt x="133327" y="33269"/>
                  </a:lnTo>
                  <a:lnTo>
                    <a:pt x="133710" y="33906"/>
                  </a:lnTo>
                  <a:lnTo>
                    <a:pt x="133837" y="34671"/>
                  </a:lnTo>
                  <a:lnTo>
                    <a:pt x="133837" y="35436"/>
                  </a:lnTo>
                  <a:lnTo>
                    <a:pt x="133837" y="35436"/>
                  </a:lnTo>
                  <a:lnTo>
                    <a:pt x="133837" y="36583"/>
                  </a:lnTo>
                  <a:lnTo>
                    <a:pt x="133837" y="36583"/>
                  </a:lnTo>
                  <a:lnTo>
                    <a:pt x="133710" y="37603"/>
                  </a:lnTo>
                  <a:lnTo>
                    <a:pt x="133455" y="38622"/>
                  </a:lnTo>
                  <a:lnTo>
                    <a:pt x="132817" y="39642"/>
                  </a:lnTo>
                  <a:lnTo>
                    <a:pt x="132053" y="40534"/>
                  </a:lnTo>
                  <a:lnTo>
                    <a:pt x="131925" y="41682"/>
                  </a:lnTo>
                  <a:lnTo>
                    <a:pt x="131925" y="41682"/>
                  </a:lnTo>
                  <a:lnTo>
                    <a:pt x="131925" y="41682"/>
                  </a:lnTo>
                  <a:lnTo>
                    <a:pt x="131798" y="44741"/>
                  </a:lnTo>
                  <a:lnTo>
                    <a:pt x="131798" y="44741"/>
                  </a:lnTo>
                  <a:lnTo>
                    <a:pt x="131798" y="44741"/>
                  </a:lnTo>
                  <a:lnTo>
                    <a:pt x="131798" y="44996"/>
                  </a:lnTo>
                  <a:lnTo>
                    <a:pt x="131543" y="45123"/>
                  </a:lnTo>
                  <a:lnTo>
                    <a:pt x="131543" y="45123"/>
                  </a:lnTo>
                  <a:lnTo>
                    <a:pt x="131160" y="45123"/>
                  </a:lnTo>
                  <a:lnTo>
                    <a:pt x="131160" y="45123"/>
                  </a:lnTo>
                  <a:lnTo>
                    <a:pt x="130650" y="45123"/>
                  </a:lnTo>
                  <a:lnTo>
                    <a:pt x="130650" y="45123"/>
                  </a:lnTo>
                  <a:lnTo>
                    <a:pt x="130396" y="44996"/>
                  </a:lnTo>
                  <a:lnTo>
                    <a:pt x="130396" y="44741"/>
                  </a:lnTo>
                  <a:lnTo>
                    <a:pt x="130396" y="44741"/>
                  </a:lnTo>
                  <a:lnTo>
                    <a:pt x="130268" y="41936"/>
                  </a:lnTo>
                  <a:lnTo>
                    <a:pt x="130268" y="41936"/>
                  </a:lnTo>
                  <a:lnTo>
                    <a:pt x="129631" y="42319"/>
                  </a:lnTo>
                  <a:lnTo>
                    <a:pt x="129631" y="42319"/>
                  </a:lnTo>
                  <a:lnTo>
                    <a:pt x="128739" y="42829"/>
                  </a:lnTo>
                  <a:lnTo>
                    <a:pt x="127591" y="43339"/>
                  </a:lnTo>
                  <a:lnTo>
                    <a:pt x="125424" y="43976"/>
                  </a:lnTo>
                  <a:lnTo>
                    <a:pt x="123003" y="44486"/>
                  </a:lnTo>
                  <a:lnTo>
                    <a:pt x="120453" y="44741"/>
                  </a:lnTo>
                  <a:lnTo>
                    <a:pt x="120453" y="45760"/>
                  </a:lnTo>
                  <a:lnTo>
                    <a:pt x="120453" y="45760"/>
                  </a:lnTo>
                  <a:lnTo>
                    <a:pt x="120453" y="45760"/>
                  </a:lnTo>
                  <a:lnTo>
                    <a:pt x="120326" y="49202"/>
                  </a:lnTo>
                  <a:lnTo>
                    <a:pt x="120326" y="49202"/>
                  </a:lnTo>
                  <a:lnTo>
                    <a:pt x="120326" y="49202"/>
                  </a:lnTo>
                  <a:lnTo>
                    <a:pt x="120198" y="49329"/>
                  </a:lnTo>
                  <a:lnTo>
                    <a:pt x="120071" y="49457"/>
                  </a:lnTo>
                  <a:lnTo>
                    <a:pt x="120071" y="49457"/>
                  </a:lnTo>
                  <a:lnTo>
                    <a:pt x="119561" y="49584"/>
                  </a:lnTo>
                  <a:lnTo>
                    <a:pt x="119561" y="49584"/>
                  </a:lnTo>
                  <a:lnTo>
                    <a:pt x="119051" y="49457"/>
                  </a:lnTo>
                  <a:lnTo>
                    <a:pt x="119051" y="49457"/>
                  </a:lnTo>
                  <a:lnTo>
                    <a:pt x="118924" y="49329"/>
                  </a:lnTo>
                  <a:lnTo>
                    <a:pt x="118924" y="49202"/>
                  </a:lnTo>
                  <a:lnTo>
                    <a:pt x="118924" y="49202"/>
                  </a:lnTo>
                  <a:lnTo>
                    <a:pt x="118669" y="44741"/>
                  </a:lnTo>
                  <a:lnTo>
                    <a:pt x="118669" y="44741"/>
                  </a:lnTo>
                  <a:lnTo>
                    <a:pt x="116120" y="44486"/>
                  </a:lnTo>
                  <a:lnTo>
                    <a:pt x="113698" y="43976"/>
                  </a:lnTo>
                  <a:lnTo>
                    <a:pt x="111531" y="43339"/>
                  </a:lnTo>
                  <a:lnTo>
                    <a:pt x="110511" y="42829"/>
                  </a:lnTo>
                  <a:lnTo>
                    <a:pt x="109492" y="42319"/>
                  </a:lnTo>
                  <a:lnTo>
                    <a:pt x="109492" y="42319"/>
                  </a:lnTo>
                  <a:lnTo>
                    <a:pt x="108727" y="41936"/>
                  </a:lnTo>
                  <a:lnTo>
                    <a:pt x="108727" y="42829"/>
                  </a:lnTo>
                  <a:lnTo>
                    <a:pt x="108727" y="42829"/>
                  </a:lnTo>
                  <a:lnTo>
                    <a:pt x="108727" y="42829"/>
                  </a:lnTo>
                  <a:lnTo>
                    <a:pt x="108599" y="44741"/>
                  </a:lnTo>
                  <a:lnTo>
                    <a:pt x="108599" y="44741"/>
                  </a:lnTo>
                  <a:lnTo>
                    <a:pt x="108599" y="44741"/>
                  </a:lnTo>
                  <a:lnTo>
                    <a:pt x="108599" y="44996"/>
                  </a:lnTo>
                  <a:lnTo>
                    <a:pt x="108344" y="45123"/>
                  </a:lnTo>
                  <a:lnTo>
                    <a:pt x="108344" y="45123"/>
                  </a:lnTo>
                  <a:lnTo>
                    <a:pt x="107962" y="45123"/>
                  </a:lnTo>
                  <a:lnTo>
                    <a:pt x="107962" y="45123"/>
                  </a:lnTo>
                  <a:lnTo>
                    <a:pt x="107452" y="45123"/>
                  </a:lnTo>
                  <a:lnTo>
                    <a:pt x="107452" y="45123"/>
                  </a:lnTo>
                  <a:lnTo>
                    <a:pt x="107197" y="44996"/>
                  </a:lnTo>
                  <a:lnTo>
                    <a:pt x="107197" y="44741"/>
                  </a:lnTo>
                  <a:lnTo>
                    <a:pt x="107197" y="44741"/>
                  </a:lnTo>
                  <a:lnTo>
                    <a:pt x="106942" y="40407"/>
                  </a:lnTo>
                  <a:lnTo>
                    <a:pt x="106942" y="40407"/>
                  </a:lnTo>
                  <a:lnTo>
                    <a:pt x="106305" y="39515"/>
                  </a:lnTo>
                  <a:lnTo>
                    <a:pt x="105668" y="38495"/>
                  </a:lnTo>
                  <a:lnTo>
                    <a:pt x="105413" y="37603"/>
                  </a:lnTo>
                  <a:lnTo>
                    <a:pt x="105285" y="36583"/>
                  </a:lnTo>
                  <a:lnTo>
                    <a:pt x="105285" y="35436"/>
                  </a:lnTo>
                  <a:lnTo>
                    <a:pt x="105285" y="35436"/>
                  </a:lnTo>
                  <a:lnTo>
                    <a:pt x="105285" y="35436"/>
                  </a:lnTo>
                  <a:lnTo>
                    <a:pt x="105285" y="34671"/>
                  </a:lnTo>
                  <a:lnTo>
                    <a:pt x="105540" y="33779"/>
                  </a:lnTo>
                  <a:lnTo>
                    <a:pt x="105923" y="33014"/>
                  </a:lnTo>
                  <a:lnTo>
                    <a:pt x="106305" y="32249"/>
                  </a:lnTo>
                  <a:lnTo>
                    <a:pt x="106942" y="31612"/>
                  </a:lnTo>
                  <a:lnTo>
                    <a:pt x="107580" y="30847"/>
                  </a:lnTo>
                  <a:lnTo>
                    <a:pt x="108472" y="30210"/>
                  </a:lnTo>
                  <a:lnTo>
                    <a:pt x="109492" y="29573"/>
                  </a:lnTo>
                  <a:lnTo>
                    <a:pt x="109492" y="29573"/>
                  </a:lnTo>
                  <a:lnTo>
                    <a:pt x="110511" y="29063"/>
                  </a:lnTo>
                  <a:lnTo>
                    <a:pt x="111658" y="28553"/>
                  </a:lnTo>
                  <a:lnTo>
                    <a:pt x="112933" y="28043"/>
                  </a:lnTo>
                  <a:lnTo>
                    <a:pt x="114208" y="27788"/>
                  </a:lnTo>
                  <a:lnTo>
                    <a:pt x="115482" y="27533"/>
                  </a:lnTo>
                  <a:lnTo>
                    <a:pt x="116884" y="27278"/>
                  </a:lnTo>
                  <a:lnTo>
                    <a:pt x="119561" y="27151"/>
                  </a:lnTo>
                  <a:lnTo>
                    <a:pt x="119561" y="27151"/>
                  </a:lnTo>
                  <a:lnTo>
                    <a:pt x="121091" y="27151"/>
                  </a:lnTo>
                  <a:lnTo>
                    <a:pt x="121091" y="27151"/>
                  </a:lnTo>
                  <a:lnTo>
                    <a:pt x="120836" y="26513"/>
                  </a:lnTo>
                  <a:lnTo>
                    <a:pt x="120836" y="26131"/>
                  </a:lnTo>
                  <a:lnTo>
                    <a:pt x="120836" y="26131"/>
                  </a:lnTo>
                  <a:lnTo>
                    <a:pt x="120836" y="25876"/>
                  </a:lnTo>
                  <a:lnTo>
                    <a:pt x="120836" y="25876"/>
                  </a:lnTo>
                  <a:lnTo>
                    <a:pt x="120963" y="25876"/>
                  </a:lnTo>
                  <a:lnTo>
                    <a:pt x="120963" y="25876"/>
                  </a:lnTo>
                  <a:lnTo>
                    <a:pt x="121218" y="26004"/>
                  </a:lnTo>
                  <a:lnTo>
                    <a:pt x="121601" y="26258"/>
                  </a:lnTo>
                  <a:lnTo>
                    <a:pt x="121601" y="26258"/>
                  </a:lnTo>
                  <a:lnTo>
                    <a:pt x="122365" y="27023"/>
                  </a:lnTo>
                  <a:lnTo>
                    <a:pt x="122365" y="27023"/>
                  </a:lnTo>
                  <a:lnTo>
                    <a:pt x="122238" y="26004"/>
                  </a:lnTo>
                  <a:lnTo>
                    <a:pt x="122238" y="26004"/>
                  </a:lnTo>
                  <a:lnTo>
                    <a:pt x="122238" y="25749"/>
                  </a:lnTo>
                  <a:lnTo>
                    <a:pt x="122238" y="25749"/>
                  </a:lnTo>
                  <a:lnTo>
                    <a:pt x="122238" y="25239"/>
                  </a:lnTo>
                  <a:lnTo>
                    <a:pt x="100442" y="12620"/>
                  </a:lnTo>
                  <a:lnTo>
                    <a:pt x="100442" y="12620"/>
                  </a:lnTo>
                  <a:lnTo>
                    <a:pt x="100314" y="14404"/>
                  </a:lnTo>
                  <a:lnTo>
                    <a:pt x="100059" y="16189"/>
                  </a:lnTo>
                  <a:lnTo>
                    <a:pt x="99677" y="17973"/>
                  </a:lnTo>
                  <a:lnTo>
                    <a:pt x="99040" y="19503"/>
                  </a:lnTo>
                  <a:lnTo>
                    <a:pt x="99040" y="19503"/>
                  </a:lnTo>
                  <a:lnTo>
                    <a:pt x="99422" y="20013"/>
                  </a:lnTo>
                  <a:lnTo>
                    <a:pt x="99549" y="20395"/>
                  </a:lnTo>
                  <a:lnTo>
                    <a:pt x="99677" y="20905"/>
                  </a:lnTo>
                  <a:lnTo>
                    <a:pt x="99549" y="21415"/>
                  </a:lnTo>
                  <a:lnTo>
                    <a:pt x="99422" y="21797"/>
                  </a:lnTo>
                  <a:lnTo>
                    <a:pt x="99040" y="22307"/>
                  </a:lnTo>
                  <a:lnTo>
                    <a:pt x="98657" y="22689"/>
                  </a:lnTo>
                  <a:lnTo>
                    <a:pt x="98147" y="23072"/>
                  </a:lnTo>
                  <a:lnTo>
                    <a:pt x="98147" y="23072"/>
                  </a:lnTo>
                  <a:lnTo>
                    <a:pt x="97255" y="23454"/>
                  </a:lnTo>
                  <a:lnTo>
                    <a:pt x="96363" y="23709"/>
                  </a:lnTo>
                  <a:lnTo>
                    <a:pt x="95343" y="23837"/>
                  </a:lnTo>
                  <a:lnTo>
                    <a:pt x="94323" y="23964"/>
                  </a:lnTo>
                  <a:lnTo>
                    <a:pt x="94323" y="23964"/>
                  </a:lnTo>
                  <a:lnTo>
                    <a:pt x="93304" y="23837"/>
                  </a:lnTo>
                  <a:lnTo>
                    <a:pt x="92411" y="23709"/>
                  </a:lnTo>
                  <a:lnTo>
                    <a:pt x="91392" y="23454"/>
                  </a:lnTo>
                  <a:lnTo>
                    <a:pt x="90627" y="23072"/>
                  </a:lnTo>
                  <a:lnTo>
                    <a:pt x="90627" y="23072"/>
                  </a:lnTo>
                  <a:lnTo>
                    <a:pt x="90117" y="22689"/>
                  </a:lnTo>
                  <a:lnTo>
                    <a:pt x="89607" y="22307"/>
                  </a:lnTo>
                  <a:lnTo>
                    <a:pt x="89352" y="21797"/>
                  </a:lnTo>
                  <a:lnTo>
                    <a:pt x="89097" y="21415"/>
                  </a:lnTo>
                  <a:lnTo>
                    <a:pt x="89097" y="20905"/>
                  </a:lnTo>
                  <a:lnTo>
                    <a:pt x="89097" y="20395"/>
                  </a:lnTo>
                  <a:lnTo>
                    <a:pt x="89352" y="20013"/>
                  </a:lnTo>
                  <a:lnTo>
                    <a:pt x="89607" y="19503"/>
                  </a:lnTo>
                  <a:lnTo>
                    <a:pt x="89607" y="19503"/>
                  </a:lnTo>
                  <a:lnTo>
                    <a:pt x="89225" y="18483"/>
                  </a:lnTo>
                  <a:lnTo>
                    <a:pt x="88970" y="17463"/>
                  </a:lnTo>
                  <a:lnTo>
                    <a:pt x="88460" y="15042"/>
                  </a:lnTo>
                  <a:lnTo>
                    <a:pt x="88333" y="13895"/>
                  </a:lnTo>
                  <a:lnTo>
                    <a:pt x="88333" y="12747"/>
                  </a:lnTo>
                  <a:lnTo>
                    <a:pt x="88333" y="11600"/>
                  </a:lnTo>
                  <a:lnTo>
                    <a:pt x="88460" y="10580"/>
                  </a:lnTo>
                  <a:lnTo>
                    <a:pt x="88460" y="10580"/>
                  </a:lnTo>
                  <a:lnTo>
                    <a:pt x="88588" y="9816"/>
                  </a:lnTo>
                  <a:lnTo>
                    <a:pt x="88970" y="9178"/>
                  </a:lnTo>
                  <a:lnTo>
                    <a:pt x="88970" y="9178"/>
                  </a:lnTo>
                  <a:lnTo>
                    <a:pt x="88970" y="8923"/>
                  </a:lnTo>
                  <a:lnTo>
                    <a:pt x="88970" y="8923"/>
                  </a:lnTo>
                  <a:lnTo>
                    <a:pt x="89097" y="8541"/>
                  </a:lnTo>
                  <a:lnTo>
                    <a:pt x="89480" y="8159"/>
                  </a:lnTo>
                  <a:lnTo>
                    <a:pt x="89480" y="8159"/>
                  </a:lnTo>
                  <a:lnTo>
                    <a:pt x="89862" y="8031"/>
                  </a:lnTo>
                  <a:lnTo>
                    <a:pt x="89862" y="8031"/>
                  </a:lnTo>
                  <a:lnTo>
                    <a:pt x="89990" y="7904"/>
                  </a:lnTo>
                  <a:lnTo>
                    <a:pt x="89990" y="7649"/>
                  </a:lnTo>
                  <a:lnTo>
                    <a:pt x="89990" y="7649"/>
                  </a:lnTo>
                  <a:lnTo>
                    <a:pt x="89990" y="7649"/>
                  </a:lnTo>
                  <a:lnTo>
                    <a:pt x="89990" y="7649"/>
                  </a:lnTo>
                  <a:lnTo>
                    <a:pt x="89862" y="7394"/>
                  </a:lnTo>
                  <a:lnTo>
                    <a:pt x="89607" y="7394"/>
                  </a:lnTo>
                  <a:lnTo>
                    <a:pt x="89607" y="7394"/>
                  </a:lnTo>
                  <a:lnTo>
                    <a:pt x="88588" y="7266"/>
                  </a:lnTo>
                  <a:lnTo>
                    <a:pt x="88588" y="7266"/>
                  </a:lnTo>
                  <a:lnTo>
                    <a:pt x="88588" y="7266"/>
                  </a:lnTo>
                  <a:lnTo>
                    <a:pt x="88588" y="7266"/>
                  </a:lnTo>
                  <a:lnTo>
                    <a:pt x="88333" y="7266"/>
                  </a:lnTo>
                  <a:lnTo>
                    <a:pt x="88333" y="7266"/>
                  </a:lnTo>
                  <a:lnTo>
                    <a:pt x="88078" y="7266"/>
                  </a:lnTo>
                  <a:lnTo>
                    <a:pt x="87695" y="7266"/>
                  </a:lnTo>
                  <a:lnTo>
                    <a:pt x="87695" y="7266"/>
                  </a:lnTo>
                  <a:lnTo>
                    <a:pt x="87440" y="7011"/>
                  </a:lnTo>
                  <a:lnTo>
                    <a:pt x="87313" y="6629"/>
                  </a:lnTo>
                  <a:lnTo>
                    <a:pt x="87186" y="5864"/>
                  </a:lnTo>
                  <a:lnTo>
                    <a:pt x="87186" y="5864"/>
                  </a:lnTo>
                  <a:lnTo>
                    <a:pt x="87186" y="5482"/>
                  </a:lnTo>
                  <a:lnTo>
                    <a:pt x="87186" y="5482"/>
                  </a:lnTo>
                  <a:lnTo>
                    <a:pt x="87186" y="4972"/>
                  </a:lnTo>
                  <a:lnTo>
                    <a:pt x="785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110;p39">
              <a:extLst>
                <a:ext uri="{FF2B5EF4-FFF2-40B4-BE49-F238E27FC236}">
                  <a16:creationId xmlns:a16="http://schemas.microsoft.com/office/drawing/2014/main" id="{122A55CA-5F5B-6C9D-E45E-0C498D08F815}"/>
                </a:ext>
              </a:extLst>
            </p:cNvPr>
            <p:cNvSpPr/>
            <p:nvPr/>
          </p:nvSpPr>
          <p:spPr>
            <a:xfrm>
              <a:off x="3810000" y="1573300"/>
              <a:ext cx="2033050" cy="3237600"/>
            </a:xfrm>
            <a:custGeom>
              <a:avLst/>
              <a:gdLst/>
              <a:ahLst/>
              <a:cxnLst/>
              <a:rect l="l" t="t" r="r" b="b"/>
              <a:pathLst>
                <a:path w="81322" h="129504" extrusionOk="0">
                  <a:moveTo>
                    <a:pt x="78517" y="0"/>
                  </a:moveTo>
                  <a:lnTo>
                    <a:pt x="78517" y="80940"/>
                  </a:lnTo>
                  <a:lnTo>
                    <a:pt x="0" y="126317"/>
                  </a:lnTo>
                  <a:lnTo>
                    <a:pt x="0" y="129503"/>
                  </a:lnTo>
                  <a:lnTo>
                    <a:pt x="80939" y="82851"/>
                  </a:lnTo>
                  <a:lnTo>
                    <a:pt x="81322" y="1657"/>
                  </a:lnTo>
                  <a:lnTo>
                    <a:pt x="7851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111;p39">
              <a:extLst>
                <a:ext uri="{FF2B5EF4-FFF2-40B4-BE49-F238E27FC236}">
                  <a16:creationId xmlns:a16="http://schemas.microsoft.com/office/drawing/2014/main" id="{E5F573AE-3C05-AEC8-DFD9-C1F313EE7603}"/>
                </a:ext>
              </a:extLst>
            </p:cNvPr>
            <p:cNvSpPr/>
            <p:nvPr/>
          </p:nvSpPr>
          <p:spPr>
            <a:xfrm>
              <a:off x="1776950" y="1531875"/>
              <a:ext cx="2033050" cy="3279025"/>
            </a:xfrm>
            <a:custGeom>
              <a:avLst/>
              <a:gdLst/>
              <a:ahLst/>
              <a:cxnLst/>
              <a:rect l="l" t="t" r="r" b="b"/>
              <a:pathLst>
                <a:path w="81322" h="131161" extrusionOk="0">
                  <a:moveTo>
                    <a:pt x="0" y="0"/>
                  </a:moveTo>
                  <a:lnTo>
                    <a:pt x="383" y="84508"/>
                  </a:lnTo>
                  <a:lnTo>
                    <a:pt x="81322" y="131160"/>
                  </a:lnTo>
                  <a:lnTo>
                    <a:pt x="81322" y="127974"/>
                  </a:lnTo>
                  <a:lnTo>
                    <a:pt x="2805" y="82597"/>
                  </a:lnTo>
                  <a:lnTo>
                    <a:pt x="2805" y="1657"/>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112;p39">
              <a:extLst>
                <a:ext uri="{FF2B5EF4-FFF2-40B4-BE49-F238E27FC236}">
                  <a16:creationId xmlns:a16="http://schemas.microsoft.com/office/drawing/2014/main" id="{42087B9F-26F9-A7DB-7B91-72757C5ABCA1}"/>
                </a:ext>
              </a:extLst>
            </p:cNvPr>
            <p:cNvSpPr/>
            <p:nvPr/>
          </p:nvSpPr>
          <p:spPr>
            <a:xfrm>
              <a:off x="3810000" y="2350825"/>
              <a:ext cx="1962950" cy="1245975"/>
            </a:xfrm>
            <a:custGeom>
              <a:avLst/>
              <a:gdLst/>
              <a:ahLst/>
              <a:cxnLst/>
              <a:rect l="l" t="t" r="r" b="b"/>
              <a:pathLst>
                <a:path w="78518" h="49839" extrusionOk="0">
                  <a:moveTo>
                    <a:pt x="0" y="0"/>
                  </a:moveTo>
                  <a:lnTo>
                    <a:pt x="0" y="4589"/>
                  </a:lnTo>
                  <a:lnTo>
                    <a:pt x="78517" y="49839"/>
                  </a:lnTo>
                  <a:lnTo>
                    <a:pt x="78517" y="45377"/>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113;p39">
              <a:extLst>
                <a:ext uri="{FF2B5EF4-FFF2-40B4-BE49-F238E27FC236}">
                  <a16:creationId xmlns:a16="http://schemas.microsoft.com/office/drawing/2014/main" id="{47D25F1C-8DEC-8D8D-8AAA-BA3822A61B46}"/>
                </a:ext>
              </a:extLst>
            </p:cNvPr>
            <p:cNvSpPr/>
            <p:nvPr/>
          </p:nvSpPr>
          <p:spPr>
            <a:xfrm>
              <a:off x="3810000" y="2350825"/>
              <a:ext cx="1962950" cy="1245975"/>
            </a:xfrm>
            <a:custGeom>
              <a:avLst/>
              <a:gdLst/>
              <a:ahLst/>
              <a:cxnLst/>
              <a:rect l="l" t="t" r="r" b="b"/>
              <a:pathLst>
                <a:path w="78518" h="49839" fill="none" extrusionOk="0">
                  <a:moveTo>
                    <a:pt x="78517" y="49839"/>
                  </a:moveTo>
                  <a:lnTo>
                    <a:pt x="78517" y="45377"/>
                  </a:lnTo>
                  <a:lnTo>
                    <a:pt x="0" y="0"/>
                  </a:lnTo>
                  <a:lnTo>
                    <a:pt x="0" y="4589"/>
                  </a:lnTo>
                  <a:lnTo>
                    <a:pt x="78517" y="498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114;p39">
              <a:extLst>
                <a:ext uri="{FF2B5EF4-FFF2-40B4-BE49-F238E27FC236}">
                  <a16:creationId xmlns:a16="http://schemas.microsoft.com/office/drawing/2014/main" id="{776B28E4-3760-2FCB-E99A-8692EF6B50DA}"/>
                </a:ext>
              </a:extLst>
            </p:cNvPr>
            <p:cNvSpPr/>
            <p:nvPr/>
          </p:nvSpPr>
          <p:spPr>
            <a:xfrm>
              <a:off x="1847050" y="2350825"/>
              <a:ext cx="1962950" cy="1245975"/>
            </a:xfrm>
            <a:custGeom>
              <a:avLst/>
              <a:gdLst/>
              <a:ahLst/>
              <a:cxnLst/>
              <a:rect l="l" t="t" r="r" b="b"/>
              <a:pathLst>
                <a:path w="78518" h="49839" extrusionOk="0">
                  <a:moveTo>
                    <a:pt x="78518" y="0"/>
                  </a:moveTo>
                  <a:lnTo>
                    <a:pt x="1" y="45377"/>
                  </a:lnTo>
                  <a:lnTo>
                    <a:pt x="1" y="49839"/>
                  </a:lnTo>
                  <a:lnTo>
                    <a:pt x="78518" y="4589"/>
                  </a:lnTo>
                  <a:lnTo>
                    <a:pt x="78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115;p39">
              <a:extLst>
                <a:ext uri="{FF2B5EF4-FFF2-40B4-BE49-F238E27FC236}">
                  <a16:creationId xmlns:a16="http://schemas.microsoft.com/office/drawing/2014/main" id="{19D80F1D-177D-B837-6B3F-C64C996AAEEC}"/>
                </a:ext>
              </a:extLst>
            </p:cNvPr>
            <p:cNvSpPr/>
            <p:nvPr/>
          </p:nvSpPr>
          <p:spPr>
            <a:xfrm>
              <a:off x="1566625" y="238125"/>
              <a:ext cx="1752650" cy="1739900"/>
            </a:xfrm>
            <a:custGeom>
              <a:avLst/>
              <a:gdLst/>
              <a:ahLst/>
              <a:cxnLst/>
              <a:rect l="l" t="t" r="r" b="b"/>
              <a:pathLst>
                <a:path w="70106" h="69596" extrusionOk="0">
                  <a:moveTo>
                    <a:pt x="42064" y="0"/>
                  </a:moveTo>
                  <a:lnTo>
                    <a:pt x="1" y="53407"/>
                  </a:lnTo>
                  <a:lnTo>
                    <a:pt x="28043" y="69595"/>
                  </a:lnTo>
                  <a:lnTo>
                    <a:pt x="70106" y="16188"/>
                  </a:lnTo>
                  <a:lnTo>
                    <a:pt x="4206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116;p39">
              <a:extLst>
                <a:ext uri="{FF2B5EF4-FFF2-40B4-BE49-F238E27FC236}">
                  <a16:creationId xmlns:a16="http://schemas.microsoft.com/office/drawing/2014/main" id="{19AE6C8D-8D8C-05A3-D9AE-5DFD3D940205}"/>
                </a:ext>
              </a:extLst>
            </p:cNvPr>
            <p:cNvSpPr/>
            <p:nvPr/>
          </p:nvSpPr>
          <p:spPr>
            <a:xfrm>
              <a:off x="1566625" y="1573300"/>
              <a:ext cx="701075" cy="487575"/>
            </a:xfrm>
            <a:custGeom>
              <a:avLst/>
              <a:gdLst/>
              <a:ahLst/>
              <a:cxnLst/>
              <a:rect l="l" t="t" r="r" b="b"/>
              <a:pathLst>
                <a:path w="28043" h="19503" extrusionOk="0">
                  <a:moveTo>
                    <a:pt x="1" y="0"/>
                  </a:moveTo>
                  <a:lnTo>
                    <a:pt x="1" y="3314"/>
                  </a:lnTo>
                  <a:lnTo>
                    <a:pt x="28043" y="19502"/>
                  </a:lnTo>
                  <a:lnTo>
                    <a:pt x="28043" y="161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117;p39">
              <a:extLst>
                <a:ext uri="{FF2B5EF4-FFF2-40B4-BE49-F238E27FC236}">
                  <a16:creationId xmlns:a16="http://schemas.microsoft.com/office/drawing/2014/main" id="{DC76F9CD-92EE-73CC-92CE-A318BBE2C22C}"/>
                </a:ext>
              </a:extLst>
            </p:cNvPr>
            <p:cNvSpPr/>
            <p:nvPr/>
          </p:nvSpPr>
          <p:spPr>
            <a:xfrm>
              <a:off x="2267675" y="642800"/>
              <a:ext cx="1051600" cy="1418075"/>
            </a:xfrm>
            <a:custGeom>
              <a:avLst/>
              <a:gdLst/>
              <a:ahLst/>
              <a:cxnLst/>
              <a:rect l="l" t="t" r="r" b="b"/>
              <a:pathLst>
                <a:path w="42064" h="56723" extrusionOk="0">
                  <a:moveTo>
                    <a:pt x="42064" y="1"/>
                  </a:moveTo>
                  <a:lnTo>
                    <a:pt x="1" y="53408"/>
                  </a:lnTo>
                  <a:lnTo>
                    <a:pt x="1" y="56722"/>
                  </a:lnTo>
                  <a:lnTo>
                    <a:pt x="42064" y="3187"/>
                  </a:lnTo>
                  <a:lnTo>
                    <a:pt x="4206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118;p39">
              <a:extLst>
                <a:ext uri="{FF2B5EF4-FFF2-40B4-BE49-F238E27FC236}">
                  <a16:creationId xmlns:a16="http://schemas.microsoft.com/office/drawing/2014/main" id="{892EC6C3-BED3-2EAA-CD90-AA3ACB536974}"/>
                </a:ext>
              </a:extLst>
            </p:cNvPr>
            <p:cNvSpPr/>
            <p:nvPr/>
          </p:nvSpPr>
          <p:spPr>
            <a:xfrm>
              <a:off x="2618200" y="238125"/>
              <a:ext cx="3409675" cy="1437175"/>
            </a:xfrm>
            <a:custGeom>
              <a:avLst/>
              <a:gdLst/>
              <a:ahLst/>
              <a:cxnLst/>
              <a:rect l="l" t="t" r="r" b="b"/>
              <a:pathLst>
                <a:path w="136387" h="57487" extrusionOk="0">
                  <a:moveTo>
                    <a:pt x="1" y="0"/>
                  </a:moveTo>
                  <a:lnTo>
                    <a:pt x="84126" y="48564"/>
                  </a:lnTo>
                  <a:lnTo>
                    <a:pt x="136386" y="57486"/>
                  </a:lnTo>
                  <a:lnTo>
                    <a:pt x="52261" y="8922"/>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119;p39">
              <a:extLst>
                <a:ext uri="{FF2B5EF4-FFF2-40B4-BE49-F238E27FC236}">
                  <a16:creationId xmlns:a16="http://schemas.microsoft.com/office/drawing/2014/main" id="{4BF969F1-01DE-D2B4-DE38-152833B57D2C}"/>
                </a:ext>
              </a:extLst>
            </p:cNvPr>
            <p:cNvSpPr/>
            <p:nvPr/>
          </p:nvSpPr>
          <p:spPr>
            <a:xfrm>
              <a:off x="3319250" y="642800"/>
              <a:ext cx="1402125" cy="889100"/>
            </a:xfrm>
            <a:custGeom>
              <a:avLst/>
              <a:gdLst/>
              <a:ahLst/>
              <a:cxnLst/>
              <a:rect l="l" t="t" r="r" b="b"/>
              <a:pathLst>
                <a:path w="56085" h="35564" extrusionOk="0">
                  <a:moveTo>
                    <a:pt x="1" y="1"/>
                  </a:moveTo>
                  <a:lnTo>
                    <a:pt x="1" y="3187"/>
                  </a:lnTo>
                  <a:lnTo>
                    <a:pt x="56084" y="35563"/>
                  </a:lnTo>
                  <a:lnTo>
                    <a:pt x="56084" y="3237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120;p39">
              <a:extLst>
                <a:ext uri="{FF2B5EF4-FFF2-40B4-BE49-F238E27FC236}">
                  <a16:creationId xmlns:a16="http://schemas.microsoft.com/office/drawing/2014/main" id="{E1B53762-CD35-9DD1-9579-BE151A44B4D5}"/>
                </a:ext>
              </a:extLst>
            </p:cNvPr>
            <p:cNvSpPr/>
            <p:nvPr/>
          </p:nvSpPr>
          <p:spPr>
            <a:xfrm>
              <a:off x="4721350" y="1452200"/>
              <a:ext cx="1306525" cy="302750"/>
            </a:xfrm>
            <a:custGeom>
              <a:avLst/>
              <a:gdLst/>
              <a:ahLst/>
              <a:cxnLst/>
              <a:rect l="l" t="t" r="r" b="b"/>
              <a:pathLst>
                <a:path w="52261" h="12110" extrusionOk="0">
                  <a:moveTo>
                    <a:pt x="0" y="1"/>
                  </a:moveTo>
                  <a:lnTo>
                    <a:pt x="0" y="3187"/>
                  </a:lnTo>
                  <a:lnTo>
                    <a:pt x="52260" y="12110"/>
                  </a:lnTo>
                  <a:lnTo>
                    <a:pt x="52260" y="8923"/>
                  </a:lnTo>
                  <a:lnTo>
                    <a:pt x="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121;p39">
              <a:extLst>
                <a:ext uri="{FF2B5EF4-FFF2-40B4-BE49-F238E27FC236}">
                  <a16:creationId xmlns:a16="http://schemas.microsoft.com/office/drawing/2014/main" id="{F80A9BE5-2A6D-6A4F-93F5-33F5785A8363}"/>
                </a:ext>
              </a:extLst>
            </p:cNvPr>
            <p:cNvSpPr/>
            <p:nvPr/>
          </p:nvSpPr>
          <p:spPr>
            <a:xfrm>
              <a:off x="1933100" y="830825"/>
              <a:ext cx="264500" cy="637325"/>
            </a:xfrm>
            <a:custGeom>
              <a:avLst/>
              <a:gdLst/>
              <a:ahLst/>
              <a:cxnLst/>
              <a:rect l="l" t="t" r="r" b="b"/>
              <a:pathLst>
                <a:path w="10580" h="25493" extrusionOk="0">
                  <a:moveTo>
                    <a:pt x="0" y="0"/>
                  </a:moveTo>
                  <a:lnTo>
                    <a:pt x="0" y="19375"/>
                  </a:lnTo>
                  <a:lnTo>
                    <a:pt x="10580" y="25493"/>
                  </a:lnTo>
                  <a:lnTo>
                    <a:pt x="10580" y="61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122;p39">
              <a:extLst>
                <a:ext uri="{FF2B5EF4-FFF2-40B4-BE49-F238E27FC236}">
                  <a16:creationId xmlns:a16="http://schemas.microsoft.com/office/drawing/2014/main" id="{AFA3888C-DCF7-8E89-94CD-591628232301}"/>
                </a:ext>
              </a:extLst>
            </p:cNvPr>
            <p:cNvSpPr/>
            <p:nvPr/>
          </p:nvSpPr>
          <p:spPr>
            <a:xfrm>
              <a:off x="2197575" y="830825"/>
              <a:ext cx="264525" cy="637325"/>
            </a:xfrm>
            <a:custGeom>
              <a:avLst/>
              <a:gdLst/>
              <a:ahLst/>
              <a:cxnLst/>
              <a:rect l="l" t="t" r="r" b="b"/>
              <a:pathLst>
                <a:path w="10581" h="25493" extrusionOk="0">
                  <a:moveTo>
                    <a:pt x="10580" y="0"/>
                  </a:moveTo>
                  <a:lnTo>
                    <a:pt x="1" y="6118"/>
                  </a:lnTo>
                  <a:lnTo>
                    <a:pt x="1" y="25493"/>
                  </a:lnTo>
                  <a:lnTo>
                    <a:pt x="10580" y="12109"/>
                  </a:lnTo>
                  <a:lnTo>
                    <a:pt x="10580"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123;p39">
              <a:extLst>
                <a:ext uri="{FF2B5EF4-FFF2-40B4-BE49-F238E27FC236}">
                  <a16:creationId xmlns:a16="http://schemas.microsoft.com/office/drawing/2014/main" id="{CC7EF5C3-DCD6-78DE-0906-097F3E2B6D9E}"/>
                </a:ext>
              </a:extLst>
            </p:cNvPr>
            <p:cNvSpPr/>
            <p:nvPr/>
          </p:nvSpPr>
          <p:spPr>
            <a:xfrm>
              <a:off x="1904425" y="569525"/>
              <a:ext cx="586350" cy="414275"/>
            </a:xfrm>
            <a:custGeom>
              <a:avLst/>
              <a:gdLst/>
              <a:ahLst/>
              <a:cxnLst/>
              <a:rect l="l" t="t" r="r" b="b"/>
              <a:pathLst>
                <a:path w="23454" h="16571" extrusionOk="0">
                  <a:moveTo>
                    <a:pt x="11727" y="0"/>
                  </a:moveTo>
                  <a:lnTo>
                    <a:pt x="0" y="6756"/>
                  </a:lnTo>
                  <a:lnTo>
                    <a:pt x="0" y="9815"/>
                  </a:lnTo>
                  <a:lnTo>
                    <a:pt x="11727" y="16570"/>
                  </a:lnTo>
                  <a:lnTo>
                    <a:pt x="23453" y="9815"/>
                  </a:lnTo>
                  <a:lnTo>
                    <a:pt x="23453" y="6756"/>
                  </a:lnTo>
                  <a:lnTo>
                    <a:pt x="1172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124;p39">
              <a:extLst>
                <a:ext uri="{FF2B5EF4-FFF2-40B4-BE49-F238E27FC236}">
                  <a16:creationId xmlns:a16="http://schemas.microsoft.com/office/drawing/2014/main" id="{8D0F2528-A3C9-BC86-7CC4-6D30C1384AFF}"/>
                </a:ext>
              </a:extLst>
            </p:cNvPr>
            <p:cNvSpPr/>
            <p:nvPr/>
          </p:nvSpPr>
          <p:spPr>
            <a:xfrm>
              <a:off x="2003200" y="626875"/>
              <a:ext cx="194400" cy="223075"/>
            </a:xfrm>
            <a:custGeom>
              <a:avLst/>
              <a:gdLst/>
              <a:ahLst/>
              <a:cxnLst/>
              <a:rect l="l" t="t" r="r" b="b"/>
              <a:pathLst>
                <a:path w="7776" h="8923" extrusionOk="0">
                  <a:moveTo>
                    <a:pt x="7776" y="1"/>
                  </a:moveTo>
                  <a:lnTo>
                    <a:pt x="0" y="4462"/>
                  </a:lnTo>
                  <a:lnTo>
                    <a:pt x="7776" y="8923"/>
                  </a:lnTo>
                  <a:lnTo>
                    <a:pt x="77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125;p39">
              <a:extLst>
                <a:ext uri="{FF2B5EF4-FFF2-40B4-BE49-F238E27FC236}">
                  <a16:creationId xmlns:a16="http://schemas.microsoft.com/office/drawing/2014/main" id="{1FB84509-2051-AE7B-BD7F-3680437E46D1}"/>
                </a:ext>
              </a:extLst>
            </p:cNvPr>
            <p:cNvSpPr/>
            <p:nvPr/>
          </p:nvSpPr>
          <p:spPr>
            <a:xfrm>
              <a:off x="2197575" y="626875"/>
              <a:ext cx="194400" cy="223075"/>
            </a:xfrm>
            <a:custGeom>
              <a:avLst/>
              <a:gdLst/>
              <a:ahLst/>
              <a:cxnLst/>
              <a:rect l="l" t="t" r="r" b="b"/>
              <a:pathLst>
                <a:path w="7776" h="8923" extrusionOk="0">
                  <a:moveTo>
                    <a:pt x="1" y="1"/>
                  </a:moveTo>
                  <a:lnTo>
                    <a:pt x="1" y="8923"/>
                  </a:lnTo>
                  <a:lnTo>
                    <a:pt x="7776" y="446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126;p39">
              <a:extLst>
                <a:ext uri="{FF2B5EF4-FFF2-40B4-BE49-F238E27FC236}">
                  <a16:creationId xmlns:a16="http://schemas.microsoft.com/office/drawing/2014/main" id="{5F87A107-82C2-9302-0D3A-25429207C47E}"/>
                </a:ext>
              </a:extLst>
            </p:cNvPr>
            <p:cNvSpPr/>
            <p:nvPr/>
          </p:nvSpPr>
          <p:spPr>
            <a:xfrm>
              <a:off x="1904425" y="738400"/>
              <a:ext cx="293175" cy="245400"/>
            </a:xfrm>
            <a:custGeom>
              <a:avLst/>
              <a:gdLst/>
              <a:ahLst/>
              <a:cxnLst/>
              <a:rect l="l" t="t" r="r" b="b"/>
              <a:pathLst>
                <a:path w="11727" h="9816" extrusionOk="0">
                  <a:moveTo>
                    <a:pt x="0" y="1"/>
                  </a:moveTo>
                  <a:lnTo>
                    <a:pt x="0" y="3060"/>
                  </a:lnTo>
                  <a:lnTo>
                    <a:pt x="11727" y="9815"/>
                  </a:lnTo>
                  <a:lnTo>
                    <a:pt x="11727" y="6756"/>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127;p39">
              <a:extLst>
                <a:ext uri="{FF2B5EF4-FFF2-40B4-BE49-F238E27FC236}">
                  <a16:creationId xmlns:a16="http://schemas.microsoft.com/office/drawing/2014/main" id="{A5732C13-8C83-8852-2FCD-7853DB5F3807}"/>
                </a:ext>
              </a:extLst>
            </p:cNvPr>
            <p:cNvSpPr/>
            <p:nvPr/>
          </p:nvSpPr>
          <p:spPr>
            <a:xfrm>
              <a:off x="2197575" y="738400"/>
              <a:ext cx="293200" cy="245400"/>
            </a:xfrm>
            <a:custGeom>
              <a:avLst/>
              <a:gdLst/>
              <a:ahLst/>
              <a:cxnLst/>
              <a:rect l="l" t="t" r="r" b="b"/>
              <a:pathLst>
                <a:path w="11728" h="9816" extrusionOk="0">
                  <a:moveTo>
                    <a:pt x="11727" y="1"/>
                  </a:moveTo>
                  <a:lnTo>
                    <a:pt x="1" y="6756"/>
                  </a:lnTo>
                  <a:lnTo>
                    <a:pt x="1" y="9815"/>
                  </a:lnTo>
                  <a:lnTo>
                    <a:pt x="11727" y="3060"/>
                  </a:lnTo>
                  <a:lnTo>
                    <a:pt x="117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128;p39">
              <a:extLst>
                <a:ext uri="{FF2B5EF4-FFF2-40B4-BE49-F238E27FC236}">
                  <a16:creationId xmlns:a16="http://schemas.microsoft.com/office/drawing/2014/main" id="{0F4B4E65-014A-F65B-4358-93F5B7F74940}"/>
                </a:ext>
              </a:extLst>
            </p:cNvPr>
            <p:cNvSpPr/>
            <p:nvPr/>
          </p:nvSpPr>
          <p:spPr>
            <a:xfrm>
              <a:off x="4466425" y="2306200"/>
              <a:ext cx="650075" cy="376050"/>
            </a:xfrm>
            <a:custGeom>
              <a:avLst/>
              <a:gdLst/>
              <a:ahLst/>
              <a:cxnLst/>
              <a:rect l="l" t="t" r="r" b="b"/>
              <a:pathLst>
                <a:path w="26003" h="15042" extrusionOk="0">
                  <a:moveTo>
                    <a:pt x="1020" y="1"/>
                  </a:moveTo>
                  <a:lnTo>
                    <a:pt x="0" y="638"/>
                  </a:lnTo>
                  <a:lnTo>
                    <a:pt x="24983" y="15042"/>
                  </a:lnTo>
                  <a:lnTo>
                    <a:pt x="26003" y="14532"/>
                  </a:lnTo>
                  <a:lnTo>
                    <a:pt x="102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129;p39">
              <a:extLst>
                <a:ext uri="{FF2B5EF4-FFF2-40B4-BE49-F238E27FC236}">
                  <a16:creationId xmlns:a16="http://schemas.microsoft.com/office/drawing/2014/main" id="{C674E9D9-894D-CAA5-1406-D288654FF883}"/>
                </a:ext>
              </a:extLst>
            </p:cNvPr>
            <p:cNvSpPr/>
            <p:nvPr/>
          </p:nvSpPr>
          <p:spPr>
            <a:xfrm>
              <a:off x="4466425" y="2306200"/>
              <a:ext cx="650075" cy="376050"/>
            </a:xfrm>
            <a:custGeom>
              <a:avLst/>
              <a:gdLst/>
              <a:ahLst/>
              <a:cxnLst/>
              <a:rect l="l" t="t" r="r" b="b"/>
              <a:pathLst>
                <a:path w="26003" h="15042" fill="none" extrusionOk="0">
                  <a:moveTo>
                    <a:pt x="26003" y="14532"/>
                  </a:moveTo>
                  <a:lnTo>
                    <a:pt x="24983" y="15042"/>
                  </a:lnTo>
                  <a:lnTo>
                    <a:pt x="0" y="638"/>
                  </a:lnTo>
                  <a:lnTo>
                    <a:pt x="1020" y="1"/>
                  </a:lnTo>
                  <a:lnTo>
                    <a:pt x="26003" y="145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130;p39">
              <a:extLst>
                <a:ext uri="{FF2B5EF4-FFF2-40B4-BE49-F238E27FC236}">
                  <a16:creationId xmlns:a16="http://schemas.microsoft.com/office/drawing/2014/main" id="{26F75F72-7529-4184-9EB7-B398FB30A17E}"/>
                </a:ext>
              </a:extLst>
            </p:cNvPr>
            <p:cNvSpPr/>
            <p:nvPr/>
          </p:nvSpPr>
          <p:spPr>
            <a:xfrm>
              <a:off x="4491925" y="1707125"/>
              <a:ext cx="599100" cy="946450"/>
            </a:xfrm>
            <a:custGeom>
              <a:avLst/>
              <a:gdLst/>
              <a:ahLst/>
              <a:cxnLst/>
              <a:rect l="l" t="t" r="r" b="b"/>
              <a:pathLst>
                <a:path w="23964" h="37858" extrusionOk="0">
                  <a:moveTo>
                    <a:pt x="0" y="1"/>
                  </a:moveTo>
                  <a:lnTo>
                    <a:pt x="0" y="23964"/>
                  </a:lnTo>
                  <a:lnTo>
                    <a:pt x="23963" y="37857"/>
                  </a:lnTo>
                  <a:lnTo>
                    <a:pt x="23963" y="13894"/>
                  </a:lnTo>
                  <a:lnTo>
                    <a:pt x="0"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131;p39">
              <a:extLst>
                <a:ext uri="{FF2B5EF4-FFF2-40B4-BE49-F238E27FC236}">
                  <a16:creationId xmlns:a16="http://schemas.microsoft.com/office/drawing/2014/main" id="{5FED0444-B459-727A-5FA1-9BFE44B60ED6}"/>
                </a:ext>
              </a:extLst>
            </p:cNvPr>
            <p:cNvSpPr/>
            <p:nvPr/>
          </p:nvSpPr>
          <p:spPr>
            <a:xfrm>
              <a:off x="4491925" y="1707125"/>
              <a:ext cx="599100" cy="946450"/>
            </a:xfrm>
            <a:custGeom>
              <a:avLst/>
              <a:gdLst/>
              <a:ahLst/>
              <a:cxnLst/>
              <a:rect l="l" t="t" r="r" b="b"/>
              <a:pathLst>
                <a:path w="23964" h="37858" fill="none" extrusionOk="0">
                  <a:moveTo>
                    <a:pt x="0" y="23964"/>
                  </a:moveTo>
                  <a:lnTo>
                    <a:pt x="23963" y="37857"/>
                  </a:lnTo>
                  <a:lnTo>
                    <a:pt x="23963" y="13894"/>
                  </a:lnTo>
                  <a:lnTo>
                    <a:pt x="0" y="1"/>
                  </a:lnTo>
                  <a:lnTo>
                    <a:pt x="0" y="239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132;p39">
              <a:extLst>
                <a:ext uri="{FF2B5EF4-FFF2-40B4-BE49-F238E27FC236}">
                  <a16:creationId xmlns:a16="http://schemas.microsoft.com/office/drawing/2014/main" id="{B0E93827-28B3-72D2-122F-9F803EFD749E}"/>
                </a:ext>
              </a:extLst>
            </p:cNvPr>
            <p:cNvSpPr/>
            <p:nvPr/>
          </p:nvSpPr>
          <p:spPr>
            <a:xfrm>
              <a:off x="4753225" y="1844150"/>
              <a:ext cx="25500" cy="643725"/>
            </a:xfrm>
            <a:custGeom>
              <a:avLst/>
              <a:gdLst/>
              <a:ahLst/>
              <a:cxnLst/>
              <a:rect l="l" t="t" r="r" b="b"/>
              <a:pathLst>
                <a:path w="1020" h="25749" extrusionOk="0">
                  <a:moveTo>
                    <a:pt x="0" y="1"/>
                  </a:moveTo>
                  <a:lnTo>
                    <a:pt x="0" y="25238"/>
                  </a:lnTo>
                  <a:lnTo>
                    <a:pt x="1020" y="25748"/>
                  </a:lnTo>
                  <a:lnTo>
                    <a:pt x="1020" y="638"/>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133;p39">
              <a:extLst>
                <a:ext uri="{FF2B5EF4-FFF2-40B4-BE49-F238E27FC236}">
                  <a16:creationId xmlns:a16="http://schemas.microsoft.com/office/drawing/2014/main" id="{98E15392-E4EF-0F1F-E5EB-4A99A1774B9C}"/>
                </a:ext>
              </a:extLst>
            </p:cNvPr>
            <p:cNvSpPr/>
            <p:nvPr/>
          </p:nvSpPr>
          <p:spPr>
            <a:xfrm>
              <a:off x="4778700" y="1853725"/>
              <a:ext cx="12775" cy="634150"/>
            </a:xfrm>
            <a:custGeom>
              <a:avLst/>
              <a:gdLst/>
              <a:ahLst/>
              <a:cxnLst/>
              <a:rect l="l" t="t" r="r" b="b"/>
              <a:pathLst>
                <a:path w="511" h="25366" extrusionOk="0">
                  <a:moveTo>
                    <a:pt x="511" y="0"/>
                  </a:moveTo>
                  <a:lnTo>
                    <a:pt x="1" y="255"/>
                  </a:lnTo>
                  <a:lnTo>
                    <a:pt x="1" y="25365"/>
                  </a:lnTo>
                  <a:lnTo>
                    <a:pt x="511" y="25110"/>
                  </a:lnTo>
                  <a:lnTo>
                    <a:pt x="51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134;p39">
              <a:extLst>
                <a:ext uri="{FF2B5EF4-FFF2-40B4-BE49-F238E27FC236}">
                  <a16:creationId xmlns:a16="http://schemas.microsoft.com/office/drawing/2014/main" id="{B9615120-215B-BEE0-93EA-F07C2359D46A}"/>
                </a:ext>
              </a:extLst>
            </p:cNvPr>
            <p:cNvSpPr/>
            <p:nvPr/>
          </p:nvSpPr>
          <p:spPr>
            <a:xfrm>
              <a:off x="4753225" y="1837775"/>
              <a:ext cx="38250" cy="22325"/>
            </a:xfrm>
            <a:custGeom>
              <a:avLst/>
              <a:gdLst/>
              <a:ahLst/>
              <a:cxnLst/>
              <a:rect l="l" t="t" r="r" b="b"/>
              <a:pathLst>
                <a:path w="1530" h="893" extrusionOk="0">
                  <a:moveTo>
                    <a:pt x="510" y="1"/>
                  </a:moveTo>
                  <a:lnTo>
                    <a:pt x="0" y="256"/>
                  </a:lnTo>
                  <a:lnTo>
                    <a:pt x="1020" y="893"/>
                  </a:lnTo>
                  <a:lnTo>
                    <a:pt x="1530" y="638"/>
                  </a:lnTo>
                  <a:lnTo>
                    <a:pt x="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135;p39">
              <a:extLst>
                <a:ext uri="{FF2B5EF4-FFF2-40B4-BE49-F238E27FC236}">
                  <a16:creationId xmlns:a16="http://schemas.microsoft.com/office/drawing/2014/main" id="{16391AF4-318E-437C-9975-9D7D14E8FC83}"/>
                </a:ext>
              </a:extLst>
            </p:cNvPr>
            <p:cNvSpPr/>
            <p:nvPr/>
          </p:nvSpPr>
          <p:spPr>
            <a:xfrm>
              <a:off x="4440925" y="1649775"/>
              <a:ext cx="675575" cy="1077075"/>
            </a:xfrm>
            <a:custGeom>
              <a:avLst/>
              <a:gdLst/>
              <a:ahLst/>
              <a:cxnLst/>
              <a:rect l="l" t="t" r="r" b="b"/>
              <a:pathLst>
                <a:path w="27023" h="43083" extrusionOk="0">
                  <a:moveTo>
                    <a:pt x="1020" y="1785"/>
                  </a:moveTo>
                  <a:lnTo>
                    <a:pt x="26003" y="16188"/>
                  </a:lnTo>
                  <a:lnTo>
                    <a:pt x="26003" y="41299"/>
                  </a:lnTo>
                  <a:lnTo>
                    <a:pt x="1020" y="26895"/>
                  </a:lnTo>
                  <a:lnTo>
                    <a:pt x="1020" y="1785"/>
                  </a:lnTo>
                  <a:close/>
                  <a:moveTo>
                    <a:pt x="1" y="0"/>
                  </a:moveTo>
                  <a:lnTo>
                    <a:pt x="1" y="27405"/>
                  </a:lnTo>
                  <a:lnTo>
                    <a:pt x="27023" y="43083"/>
                  </a:lnTo>
                  <a:lnTo>
                    <a:pt x="27023" y="15678"/>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136;p39">
              <a:extLst>
                <a:ext uri="{FF2B5EF4-FFF2-40B4-BE49-F238E27FC236}">
                  <a16:creationId xmlns:a16="http://schemas.microsoft.com/office/drawing/2014/main" id="{7130F292-E224-48B6-93FF-DD4961DD8301}"/>
                </a:ext>
              </a:extLst>
            </p:cNvPr>
            <p:cNvSpPr/>
            <p:nvPr/>
          </p:nvSpPr>
          <p:spPr>
            <a:xfrm>
              <a:off x="4466425" y="1694375"/>
              <a:ext cx="25525" cy="627800"/>
            </a:xfrm>
            <a:custGeom>
              <a:avLst/>
              <a:gdLst/>
              <a:ahLst/>
              <a:cxnLst/>
              <a:rect l="l" t="t" r="r" b="b"/>
              <a:pathLst>
                <a:path w="1021" h="25112" extrusionOk="0">
                  <a:moveTo>
                    <a:pt x="0" y="1"/>
                  </a:moveTo>
                  <a:lnTo>
                    <a:pt x="0" y="25111"/>
                  </a:lnTo>
                  <a:lnTo>
                    <a:pt x="1020" y="24474"/>
                  </a:lnTo>
                  <a:lnTo>
                    <a:pt x="1020" y="51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137;p39">
              <a:extLst>
                <a:ext uri="{FF2B5EF4-FFF2-40B4-BE49-F238E27FC236}">
                  <a16:creationId xmlns:a16="http://schemas.microsoft.com/office/drawing/2014/main" id="{51B06E50-41D3-D265-8ED3-D278B29F78BF}"/>
                </a:ext>
              </a:extLst>
            </p:cNvPr>
            <p:cNvSpPr/>
            <p:nvPr/>
          </p:nvSpPr>
          <p:spPr>
            <a:xfrm>
              <a:off x="4440925" y="1637025"/>
              <a:ext cx="701075" cy="404725"/>
            </a:xfrm>
            <a:custGeom>
              <a:avLst/>
              <a:gdLst/>
              <a:ahLst/>
              <a:cxnLst/>
              <a:rect l="l" t="t" r="r" b="b"/>
              <a:pathLst>
                <a:path w="28043" h="16189" extrusionOk="0">
                  <a:moveTo>
                    <a:pt x="1020" y="0"/>
                  </a:moveTo>
                  <a:lnTo>
                    <a:pt x="1" y="510"/>
                  </a:lnTo>
                  <a:lnTo>
                    <a:pt x="27023" y="16188"/>
                  </a:lnTo>
                  <a:lnTo>
                    <a:pt x="28043" y="15551"/>
                  </a:lnTo>
                  <a:lnTo>
                    <a:pt x="102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138;p39">
              <a:extLst>
                <a:ext uri="{FF2B5EF4-FFF2-40B4-BE49-F238E27FC236}">
                  <a16:creationId xmlns:a16="http://schemas.microsoft.com/office/drawing/2014/main" id="{939C8089-4EF8-338B-099A-D368E96E7938}"/>
                </a:ext>
              </a:extLst>
            </p:cNvPr>
            <p:cNvSpPr/>
            <p:nvPr/>
          </p:nvSpPr>
          <p:spPr>
            <a:xfrm>
              <a:off x="5116475" y="2025800"/>
              <a:ext cx="25525" cy="701050"/>
            </a:xfrm>
            <a:custGeom>
              <a:avLst/>
              <a:gdLst/>
              <a:ahLst/>
              <a:cxnLst/>
              <a:rect l="l" t="t" r="r" b="b"/>
              <a:pathLst>
                <a:path w="1021" h="28042" extrusionOk="0">
                  <a:moveTo>
                    <a:pt x="1021" y="0"/>
                  </a:moveTo>
                  <a:lnTo>
                    <a:pt x="1" y="637"/>
                  </a:lnTo>
                  <a:lnTo>
                    <a:pt x="1" y="28042"/>
                  </a:lnTo>
                  <a:lnTo>
                    <a:pt x="1021" y="27405"/>
                  </a:lnTo>
                  <a:lnTo>
                    <a:pt x="10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139;p39">
              <a:extLst>
                <a:ext uri="{FF2B5EF4-FFF2-40B4-BE49-F238E27FC236}">
                  <a16:creationId xmlns:a16="http://schemas.microsoft.com/office/drawing/2014/main" id="{265DD89F-0D6E-E967-583C-438F894664D1}"/>
                </a:ext>
              </a:extLst>
            </p:cNvPr>
            <p:cNvSpPr/>
            <p:nvPr/>
          </p:nvSpPr>
          <p:spPr>
            <a:xfrm>
              <a:off x="4753225" y="1860075"/>
              <a:ext cx="25500" cy="28725"/>
            </a:xfrm>
            <a:custGeom>
              <a:avLst/>
              <a:gdLst/>
              <a:ahLst/>
              <a:cxnLst/>
              <a:rect l="l" t="t" r="r" b="b"/>
              <a:pathLst>
                <a:path w="1020" h="1149" extrusionOk="0">
                  <a:moveTo>
                    <a:pt x="0" y="1"/>
                  </a:moveTo>
                  <a:lnTo>
                    <a:pt x="0" y="511"/>
                  </a:lnTo>
                  <a:lnTo>
                    <a:pt x="1020" y="1148"/>
                  </a:lnTo>
                  <a:lnTo>
                    <a:pt x="1020" y="51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140;p39">
              <a:extLst>
                <a:ext uri="{FF2B5EF4-FFF2-40B4-BE49-F238E27FC236}">
                  <a16:creationId xmlns:a16="http://schemas.microsoft.com/office/drawing/2014/main" id="{417D08F5-1B15-A837-4A55-06E331CD9E98}"/>
                </a:ext>
              </a:extLst>
            </p:cNvPr>
            <p:cNvSpPr/>
            <p:nvPr/>
          </p:nvSpPr>
          <p:spPr>
            <a:xfrm>
              <a:off x="4778700" y="1872825"/>
              <a:ext cx="12775" cy="15975"/>
            </a:xfrm>
            <a:custGeom>
              <a:avLst/>
              <a:gdLst/>
              <a:ahLst/>
              <a:cxnLst/>
              <a:rect l="l" t="t" r="r" b="b"/>
              <a:pathLst>
                <a:path w="511" h="639" extrusionOk="0">
                  <a:moveTo>
                    <a:pt x="1" y="1"/>
                  </a:moveTo>
                  <a:lnTo>
                    <a:pt x="1" y="638"/>
                  </a:lnTo>
                  <a:lnTo>
                    <a:pt x="511" y="383"/>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141;p39">
              <a:extLst>
                <a:ext uri="{FF2B5EF4-FFF2-40B4-BE49-F238E27FC236}">
                  <a16:creationId xmlns:a16="http://schemas.microsoft.com/office/drawing/2014/main" id="{834014AB-A327-5650-5911-4A7FDD6841BE}"/>
                </a:ext>
              </a:extLst>
            </p:cNvPr>
            <p:cNvSpPr/>
            <p:nvPr/>
          </p:nvSpPr>
          <p:spPr>
            <a:xfrm>
              <a:off x="2959175" y="3829400"/>
              <a:ext cx="1586925" cy="579975"/>
            </a:xfrm>
            <a:custGeom>
              <a:avLst/>
              <a:gdLst/>
              <a:ahLst/>
              <a:cxnLst/>
              <a:rect l="l" t="t" r="r" b="b"/>
              <a:pathLst>
                <a:path w="63477" h="23199" extrusionOk="0">
                  <a:moveTo>
                    <a:pt x="62075" y="0"/>
                  </a:moveTo>
                  <a:lnTo>
                    <a:pt x="24728" y="21542"/>
                  </a:lnTo>
                  <a:lnTo>
                    <a:pt x="24601" y="21542"/>
                  </a:lnTo>
                  <a:lnTo>
                    <a:pt x="5864" y="10707"/>
                  </a:lnTo>
                  <a:lnTo>
                    <a:pt x="1530" y="8286"/>
                  </a:lnTo>
                  <a:lnTo>
                    <a:pt x="0" y="9178"/>
                  </a:lnTo>
                  <a:lnTo>
                    <a:pt x="24346" y="23199"/>
                  </a:lnTo>
                  <a:lnTo>
                    <a:pt x="63477" y="765"/>
                  </a:lnTo>
                  <a:lnTo>
                    <a:pt x="62075" y="0"/>
                  </a:lnTo>
                  <a:close/>
                </a:path>
              </a:pathLst>
            </a:custGeom>
            <a:solidFill>
              <a:srgbClr val="538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142;p39">
              <a:extLst>
                <a:ext uri="{FF2B5EF4-FFF2-40B4-BE49-F238E27FC236}">
                  <a16:creationId xmlns:a16="http://schemas.microsoft.com/office/drawing/2014/main" id="{F43EC534-05AF-B7AF-4EB9-94F6C085A07B}"/>
                </a:ext>
              </a:extLst>
            </p:cNvPr>
            <p:cNvSpPr/>
            <p:nvPr/>
          </p:nvSpPr>
          <p:spPr>
            <a:xfrm>
              <a:off x="2959175" y="3829400"/>
              <a:ext cx="1586925" cy="579975"/>
            </a:xfrm>
            <a:custGeom>
              <a:avLst/>
              <a:gdLst/>
              <a:ahLst/>
              <a:cxnLst/>
              <a:rect l="l" t="t" r="r" b="b"/>
              <a:pathLst>
                <a:path w="63477" h="23199" fill="none" extrusionOk="0">
                  <a:moveTo>
                    <a:pt x="62075" y="0"/>
                  </a:moveTo>
                  <a:lnTo>
                    <a:pt x="24728" y="21542"/>
                  </a:lnTo>
                  <a:lnTo>
                    <a:pt x="24728" y="21542"/>
                  </a:lnTo>
                  <a:lnTo>
                    <a:pt x="24601" y="21542"/>
                  </a:lnTo>
                  <a:lnTo>
                    <a:pt x="5864" y="10707"/>
                  </a:lnTo>
                  <a:lnTo>
                    <a:pt x="5864" y="10707"/>
                  </a:lnTo>
                  <a:lnTo>
                    <a:pt x="5864" y="10707"/>
                  </a:lnTo>
                  <a:lnTo>
                    <a:pt x="1530" y="8286"/>
                  </a:lnTo>
                  <a:lnTo>
                    <a:pt x="0" y="9178"/>
                  </a:lnTo>
                  <a:lnTo>
                    <a:pt x="24346" y="23199"/>
                  </a:lnTo>
                  <a:lnTo>
                    <a:pt x="63477" y="765"/>
                  </a:lnTo>
                  <a:lnTo>
                    <a:pt x="620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143;p39">
              <a:extLst>
                <a:ext uri="{FF2B5EF4-FFF2-40B4-BE49-F238E27FC236}">
                  <a16:creationId xmlns:a16="http://schemas.microsoft.com/office/drawing/2014/main" id="{B39760FC-6850-4520-28E7-0A8A094F6CFB}"/>
                </a:ext>
              </a:extLst>
            </p:cNvPr>
            <p:cNvSpPr/>
            <p:nvPr/>
          </p:nvSpPr>
          <p:spPr>
            <a:xfrm>
              <a:off x="2991025" y="3488425"/>
              <a:ext cx="1520025" cy="876350"/>
            </a:xfrm>
            <a:custGeom>
              <a:avLst/>
              <a:gdLst/>
              <a:ahLst/>
              <a:cxnLst/>
              <a:rect l="l" t="t" r="r" b="b"/>
              <a:pathLst>
                <a:path w="60801" h="35054" extrusionOk="0">
                  <a:moveTo>
                    <a:pt x="37475" y="1"/>
                  </a:moveTo>
                  <a:lnTo>
                    <a:pt x="1" y="21542"/>
                  </a:lnTo>
                  <a:lnTo>
                    <a:pt x="23327" y="35053"/>
                  </a:lnTo>
                  <a:lnTo>
                    <a:pt x="60801" y="13512"/>
                  </a:lnTo>
                  <a:lnTo>
                    <a:pt x="37475"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144;p39">
              <a:extLst>
                <a:ext uri="{FF2B5EF4-FFF2-40B4-BE49-F238E27FC236}">
                  <a16:creationId xmlns:a16="http://schemas.microsoft.com/office/drawing/2014/main" id="{80F9A695-0F38-49DA-1EF5-24AB7DB933DD}"/>
                </a:ext>
              </a:extLst>
            </p:cNvPr>
            <p:cNvSpPr/>
            <p:nvPr/>
          </p:nvSpPr>
          <p:spPr>
            <a:xfrm>
              <a:off x="2991025" y="3488425"/>
              <a:ext cx="1520025" cy="876350"/>
            </a:xfrm>
            <a:custGeom>
              <a:avLst/>
              <a:gdLst/>
              <a:ahLst/>
              <a:cxnLst/>
              <a:rect l="l" t="t" r="r" b="b"/>
              <a:pathLst>
                <a:path w="60801" h="35054" fill="none" extrusionOk="0">
                  <a:moveTo>
                    <a:pt x="37475" y="1"/>
                  </a:moveTo>
                  <a:lnTo>
                    <a:pt x="60801" y="13512"/>
                  </a:lnTo>
                  <a:lnTo>
                    <a:pt x="23327" y="35053"/>
                  </a:lnTo>
                  <a:lnTo>
                    <a:pt x="1" y="21542"/>
                  </a:lnTo>
                  <a:lnTo>
                    <a:pt x="374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145;p39">
              <a:extLst>
                <a:ext uri="{FF2B5EF4-FFF2-40B4-BE49-F238E27FC236}">
                  <a16:creationId xmlns:a16="http://schemas.microsoft.com/office/drawing/2014/main" id="{7A33D951-14B0-47FB-9FA4-6031599EAAB7}"/>
                </a:ext>
              </a:extLst>
            </p:cNvPr>
            <p:cNvSpPr/>
            <p:nvPr/>
          </p:nvSpPr>
          <p:spPr>
            <a:xfrm>
              <a:off x="2997400" y="3491625"/>
              <a:ext cx="1507275" cy="869950"/>
            </a:xfrm>
            <a:custGeom>
              <a:avLst/>
              <a:gdLst/>
              <a:ahLst/>
              <a:cxnLst/>
              <a:rect l="l" t="t" r="r" b="b"/>
              <a:pathLst>
                <a:path w="60291" h="34798" extrusionOk="0">
                  <a:moveTo>
                    <a:pt x="35818" y="4589"/>
                  </a:moveTo>
                  <a:lnTo>
                    <a:pt x="35563" y="5354"/>
                  </a:lnTo>
                  <a:lnTo>
                    <a:pt x="35181" y="6118"/>
                  </a:lnTo>
                  <a:lnTo>
                    <a:pt x="34543" y="6883"/>
                  </a:lnTo>
                  <a:lnTo>
                    <a:pt x="33779" y="7521"/>
                  </a:lnTo>
                  <a:lnTo>
                    <a:pt x="39132" y="6501"/>
                  </a:lnTo>
                  <a:lnTo>
                    <a:pt x="35818" y="4589"/>
                  </a:lnTo>
                  <a:close/>
                  <a:moveTo>
                    <a:pt x="39387" y="6756"/>
                  </a:moveTo>
                  <a:lnTo>
                    <a:pt x="33141" y="7903"/>
                  </a:lnTo>
                  <a:lnTo>
                    <a:pt x="33014" y="8030"/>
                  </a:lnTo>
                  <a:lnTo>
                    <a:pt x="39387" y="11727"/>
                  </a:lnTo>
                  <a:lnTo>
                    <a:pt x="39387" y="6756"/>
                  </a:lnTo>
                  <a:close/>
                  <a:moveTo>
                    <a:pt x="39642" y="6883"/>
                  </a:moveTo>
                  <a:lnTo>
                    <a:pt x="39642" y="11854"/>
                  </a:lnTo>
                  <a:lnTo>
                    <a:pt x="46143" y="10580"/>
                  </a:lnTo>
                  <a:lnTo>
                    <a:pt x="39642" y="6883"/>
                  </a:lnTo>
                  <a:close/>
                  <a:moveTo>
                    <a:pt x="23327" y="9942"/>
                  </a:moveTo>
                  <a:lnTo>
                    <a:pt x="23327" y="13129"/>
                  </a:lnTo>
                  <a:lnTo>
                    <a:pt x="29700" y="11982"/>
                  </a:lnTo>
                  <a:lnTo>
                    <a:pt x="26386" y="9942"/>
                  </a:lnTo>
                  <a:lnTo>
                    <a:pt x="25239" y="10070"/>
                  </a:lnTo>
                  <a:lnTo>
                    <a:pt x="23327" y="9942"/>
                  </a:lnTo>
                  <a:close/>
                  <a:moveTo>
                    <a:pt x="46397" y="10835"/>
                  </a:moveTo>
                  <a:lnTo>
                    <a:pt x="39897" y="12109"/>
                  </a:lnTo>
                  <a:lnTo>
                    <a:pt x="46397" y="15806"/>
                  </a:lnTo>
                  <a:lnTo>
                    <a:pt x="46397" y="10835"/>
                  </a:lnTo>
                  <a:close/>
                  <a:moveTo>
                    <a:pt x="46652" y="10835"/>
                  </a:moveTo>
                  <a:lnTo>
                    <a:pt x="46652" y="15933"/>
                  </a:lnTo>
                  <a:lnTo>
                    <a:pt x="55320" y="15933"/>
                  </a:lnTo>
                  <a:lnTo>
                    <a:pt x="46652" y="10835"/>
                  </a:lnTo>
                  <a:close/>
                  <a:moveTo>
                    <a:pt x="37220" y="0"/>
                  </a:moveTo>
                  <a:lnTo>
                    <a:pt x="34926" y="1275"/>
                  </a:lnTo>
                  <a:lnTo>
                    <a:pt x="35436" y="2040"/>
                  </a:lnTo>
                  <a:lnTo>
                    <a:pt x="35691" y="2804"/>
                  </a:lnTo>
                  <a:lnTo>
                    <a:pt x="35818" y="3569"/>
                  </a:lnTo>
                  <a:lnTo>
                    <a:pt x="35818" y="4334"/>
                  </a:lnTo>
                  <a:lnTo>
                    <a:pt x="55830" y="15933"/>
                  </a:lnTo>
                  <a:lnTo>
                    <a:pt x="60291" y="13384"/>
                  </a:lnTo>
                  <a:lnTo>
                    <a:pt x="37220" y="0"/>
                  </a:lnTo>
                  <a:close/>
                  <a:moveTo>
                    <a:pt x="30337" y="12237"/>
                  </a:moveTo>
                  <a:lnTo>
                    <a:pt x="30337" y="17208"/>
                  </a:lnTo>
                  <a:lnTo>
                    <a:pt x="36710" y="15933"/>
                  </a:lnTo>
                  <a:lnTo>
                    <a:pt x="30337" y="12237"/>
                  </a:lnTo>
                  <a:close/>
                  <a:moveTo>
                    <a:pt x="13639" y="17845"/>
                  </a:moveTo>
                  <a:lnTo>
                    <a:pt x="13130" y="18228"/>
                  </a:lnTo>
                  <a:lnTo>
                    <a:pt x="13639" y="18482"/>
                  </a:lnTo>
                  <a:lnTo>
                    <a:pt x="13639" y="17845"/>
                  </a:lnTo>
                  <a:close/>
                  <a:moveTo>
                    <a:pt x="15169" y="14276"/>
                  </a:moveTo>
                  <a:lnTo>
                    <a:pt x="15296" y="15168"/>
                  </a:lnTo>
                  <a:lnTo>
                    <a:pt x="15042" y="16061"/>
                  </a:lnTo>
                  <a:lnTo>
                    <a:pt x="14532" y="16825"/>
                  </a:lnTo>
                  <a:lnTo>
                    <a:pt x="13894" y="17590"/>
                  </a:lnTo>
                  <a:lnTo>
                    <a:pt x="13894" y="18610"/>
                  </a:lnTo>
                  <a:lnTo>
                    <a:pt x="20395" y="17335"/>
                  </a:lnTo>
                  <a:lnTo>
                    <a:pt x="15169" y="14276"/>
                  </a:lnTo>
                  <a:close/>
                  <a:moveTo>
                    <a:pt x="47035" y="16188"/>
                  </a:moveTo>
                  <a:lnTo>
                    <a:pt x="51241" y="18610"/>
                  </a:lnTo>
                  <a:lnTo>
                    <a:pt x="55320" y="16188"/>
                  </a:lnTo>
                  <a:close/>
                  <a:moveTo>
                    <a:pt x="37348" y="16316"/>
                  </a:moveTo>
                  <a:lnTo>
                    <a:pt x="37348" y="21287"/>
                  </a:lnTo>
                  <a:lnTo>
                    <a:pt x="46015" y="21287"/>
                  </a:lnTo>
                  <a:lnTo>
                    <a:pt x="37348" y="16316"/>
                  </a:lnTo>
                  <a:close/>
                  <a:moveTo>
                    <a:pt x="32759" y="8285"/>
                  </a:moveTo>
                  <a:lnTo>
                    <a:pt x="31484" y="8923"/>
                  </a:lnTo>
                  <a:lnTo>
                    <a:pt x="29955" y="9433"/>
                  </a:lnTo>
                  <a:lnTo>
                    <a:pt x="28553" y="9687"/>
                  </a:lnTo>
                  <a:lnTo>
                    <a:pt x="26896" y="9942"/>
                  </a:lnTo>
                  <a:lnTo>
                    <a:pt x="46525" y="21287"/>
                  </a:lnTo>
                  <a:lnTo>
                    <a:pt x="50986" y="18737"/>
                  </a:lnTo>
                  <a:lnTo>
                    <a:pt x="32759" y="8285"/>
                  </a:lnTo>
                  <a:close/>
                  <a:moveTo>
                    <a:pt x="20650" y="17590"/>
                  </a:moveTo>
                  <a:lnTo>
                    <a:pt x="14149" y="18865"/>
                  </a:lnTo>
                  <a:lnTo>
                    <a:pt x="20650" y="22561"/>
                  </a:lnTo>
                  <a:lnTo>
                    <a:pt x="20650" y="17590"/>
                  </a:lnTo>
                  <a:close/>
                  <a:moveTo>
                    <a:pt x="20905" y="17590"/>
                  </a:moveTo>
                  <a:lnTo>
                    <a:pt x="20905" y="22561"/>
                  </a:lnTo>
                  <a:lnTo>
                    <a:pt x="27405" y="21414"/>
                  </a:lnTo>
                  <a:lnTo>
                    <a:pt x="20905" y="17590"/>
                  </a:lnTo>
                  <a:close/>
                  <a:moveTo>
                    <a:pt x="2550" y="20012"/>
                  </a:moveTo>
                  <a:lnTo>
                    <a:pt x="1" y="21414"/>
                  </a:lnTo>
                  <a:lnTo>
                    <a:pt x="4335" y="23836"/>
                  </a:lnTo>
                  <a:lnTo>
                    <a:pt x="4335" y="20267"/>
                  </a:lnTo>
                  <a:lnTo>
                    <a:pt x="2550" y="20012"/>
                  </a:lnTo>
                  <a:close/>
                  <a:moveTo>
                    <a:pt x="4590" y="20267"/>
                  </a:moveTo>
                  <a:lnTo>
                    <a:pt x="4590" y="23963"/>
                  </a:lnTo>
                  <a:lnTo>
                    <a:pt x="11090" y="22689"/>
                  </a:lnTo>
                  <a:lnTo>
                    <a:pt x="6756" y="20267"/>
                  </a:lnTo>
                  <a:close/>
                  <a:moveTo>
                    <a:pt x="27660" y="21669"/>
                  </a:moveTo>
                  <a:lnTo>
                    <a:pt x="21160" y="22816"/>
                  </a:lnTo>
                  <a:lnTo>
                    <a:pt x="27660" y="26640"/>
                  </a:lnTo>
                  <a:lnTo>
                    <a:pt x="27660" y="21669"/>
                  </a:lnTo>
                  <a:close/>
                  <a:moveTo>
                    <a:pt x="27915" y="21669"/>
                  </a:moveTo>
                  <a:lnTo>
                    <a:pt x="27915" y="26640"/>
                  </a:lnTo>
                  <a:lnTo>
                    <a:pt x="36583" y="26640"/>
                  </a:lnTo>
                  <a:lnTo>
                    <a:pt x="27915" y="21669"/>
                  </a:lnTo>
                  <a:close/>
                  <a:moveTo>
                    <a:pt x="20777" y="9433"/>
                  </a:moveTo>
                  <a:lnTo>
                    <a:pt x="14787" y="13002"/>
                  </a:lnTo>
                  <a:lnTo>
                    <a:pt x="15042" y="13511"/>
                  </a:lnTo>
                  <a:lnTo>
                    <a:pt x="15169" y="14021"/>
                  </a:lnTo>
                  <a:lnTo>
                    <a:pt x="37220" y="26640"/>
                  </a:lnTo>
                  <a:lnTo>
                    <a:pt x="46015" y="21542"/>
                  </a:lnTo>
                  <a:lnTo>
                    <a:pt x="37093" y="21542"/>
                  </a:lnTo>
                  <a:lnTo>
                    <a:pt x="37093" y="21414"/>
                  </a:lnTo>
                  <a:lnTo>
                    <a:pt x="37093" y="16188"/>
                  </a:lnTo>
                  <a:lnTo>
                    <a:pt x="30210" y="17590"/>
                  </a:lnTo>
                  <a:lnTo>
                    <a:pt x="30082" y="17463"/>
                  </a:lnTo>
                  <a:lnTo>
                    <a:pt x="29955" y="17335"/>
                  </a:lnTo>
                  <a:lnTo>
                    <a:pt x="29955" y="12109"/>
                  </a:lnTo>
                  <a:lnTo>
                    <a:pt x="23199" y="13511"/>
                  </a:lnTo>
                  <a:lnTo>
                    <a:pt x="23072" y="13511"/>
                  </a:lnTo>
                  <a:lnTo>
                    <a:pt x="22944" y="13384"/>
                  </a:lnTo>
                  <a:lnTo>
                    <a:pt x="22944" y="9942"/>
                  </a:lnTo>
                  <a:lnTo>
                    <a:pt x="21797" y="9687"/>
                  </a:lnTo>
                  <a:lnTo>
                    <a:pt x="20777" y="9433"/>
                  </a:lnTo>
                  <a:close/>
                  <a:moveTo>
                    <a:pt x="11345" y="22944"/>
                  </a:moveTo>
                  <a:lnTo>
                    <a:pt x="4844" y="24218"/>
                  </a:lnTo>
                  <a:lnTo>
                    <a:pt x="11345" y="27915"/>
                  </a:lnTo>
                  <a:lnTo>
                    <a:pt x="11345" y="22944"/>
                  </a:lnTo>
                  <a:close/>
                  <a:moveTo>
                    <a:pt x="11600" y="23071"/>
                  </a:moveTo>
                  <a:lnTo>
                    <a:pt x="11600" y="28042"/>
                  </a:lnTo>
                  <a:lnTo>
                    <a:pt x="18101" y="26768"/>
                  </a:lnTo>
                  <a:lnTo>
                    <a:pt x="11600" y="23071"/>
                  </a:lnTo>
                  <a:close/>
                  <a:moveTo>
                    <a:pt x="28298" y="27023"/>
                  </a:moveTo>
                  <a:lnTo>
                    <a:pt x="32504" y="29317"/>
                  </a:lnTo>
                  <a:lnTo>
                    <a:pt x="36710" y="27023"/>
                  </a:lnTo>
                  <a:close/>
                  <a:moveTo>
                    <a:pt x="18356" y="27023"/>
                  </a:moveTo>
                  <a:lnTo>
                    <a:pt x="11855" y="28297"/>
                  </a:lnTo>
                  <a:lnTo>
                    <a:pt x="18356" y="31994"/>
                  </a:lnTo>
                  <a:lnTo>
                    <a:pt x="18356" y="27023"/>
                  </a:lnTo>
                  <a:close/>
                  <a:moveTo>
                    <a:pt x="18611" y="27150"/>
                  </a:moveTo>
                  <a:lnTo>
                    <a:pt x="18611" y="32121"/>
                  </a:lnTo>
                  <a:lnTo>
                    <a:pt x="27278" y="32121"/>
                  </a:lnTo>
                  <a:lnTo>
                    <a:pt x="18611" y="27150"/>
                  </a:lnTo>
                  <a:close/>
                  <a:moveTo>
                    <a:pt x="12875" y="18355"/>
                  </a:moveTo>
                  <a:lnTo>
                    <a:pt x="12492" y="18737"/>
                  </a:lnTo>
                  <a:lnTo>
                    <a:pt x="11345" y="19247"/>
                  </a:lnTo>
                  <a:lnTo>
                    <a:pt x="10070" y="19757"/>
                  </a:lnTo>
                  <a:lnTo>
                    <a:pt x="8668" y="20012"/>
                  </a:lnTo>
                  <a:lnTo>
                    <a:pt x="7266" y="20267"/>
                  </a:lnTo>
                  <a:lnTo>
                    <a:pt x="27788" y="32121"/>
                  </a:lnTo>
                  <a:lnTo>
                    <a:pt x="32249" y="29572"/>
                  </a:lnTo>
                  <a:lnTo>
                    <a:pt x="12875" y="18355"/>
                  </a:lnTo>
                  <a:close/>
                  <a:moveTo>
                    <a:pt x="18993" y="32376"/>
                  </a:moveTo>
                  <a:lnTo>
                    <a:pt x="23199" y="34798"/>
                  </a:lnTo>
                  <a:lnTo>
                    <a:pt x="27278" y="32376"/>
                  </a:lnTo>
                  <a:close/>
                </a:path>
              </a:pathLst>
            </a:custGeom>
            <a:solidFill>
              <a:srgbClr val="B2D5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146;p39">
              <a:extLst>
                <a:ext uri="{FF2B5EF4-FFF2-40B4-BE49-F238E27FC236}">
                  <a16:creationId xmlns:a16="http://schemas.microsoft.com/office/drawing/2014/main" id="{F140D3A5-DA2E-A06B-5DB9-82057FDEF361}"/>
                </a:ext>
              </a:extLst>
            </p:cNvPr>
            <p:cNvSpPr/>
            <p:nvPr/>
          </p:nvSpPr>
          <p:spPr>
            <a:xfrm>
              <a:off x="3472200" y="4301000"/>
              <a:ext cx="207175" cy="60575"/>
            </a:xfrm>
            <a:custGeom>
              <a:avLst/>
              <a:gdLst/>
              <a:ahLst/>
              <a:cxnLst/>
              <a:rect l="l" t="t" r="r" b="b"/>
              <a:pathLst>
                <a:path w="8287" h="2423" fill="none" extrusionOk="0">
                  <a:moveTo>
                    <a:pt x="8286" y="1"/>
                  </a:moveTo>
                  <a:lnTo>
                    <a:pt x="1" y="1"/>
                  </a:lnTo>
                  <a:lnTo>
                    <a:pt x="4207" y="2423"/>
                  </a:lnTo>
                  <a:lnTo>
                    <a:pt x="82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147;p39">
              <a:extLst>
                <a:ext uri="{FF2B5EF4-FFF2-40B4-BE49-F238E27FC236}">
                  <a16:creationId xmlns:a16="http://schemas.microsoft.com/office/drawing/2014/main" id="{B1104F39-4EFE-E874-F050-7D7634A72504}"/>
                </a:ext>
              </a:extLst>
            </p:cNvPr>
            <p:cNvSpPr/>
            <p:nvPr/>
          </p:nvSpPr>
          <p:spPr>
            <a:xfrm>
              <a:off x="3462650" y="4170350"/>
              <a:ext cx="216725" cy="124325"/>
            </a:xfrm>
            <a:custGeom>
              <a:avLst/>
              <a:gdLst/>
              <a:ahLst/>
              <a:cxnLst/>
              <a:rect l="l" t="t" r="r" b="b"/>
              <a:pathLst>
                <a:path w="8669" h="4973" fill="none" extrusionOk="0">
                  <a:moveTo>
                    <a:pt x="1" y="1"/>
                  </a:moveTo>
                  <a:lnTo>
                    <a:pt x="1" y="4972"/>
                  </a:lnTo>
                  <a:lnTo>
                    <a:pt x="8668" y="497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148;p39">
              <a:extLst>
                <a:ext uri="{FF2B5EF4-FFF2-40B4-BE49-F238E27FC236}">
                  <a16:creationId xmlns:a16="http://schemas.microsoft.com/office/drawing/2014/main" id="{7384E8D3-52AE-5350-6309-4A2BEB039E69}"/>
                </a:ext>
              </a:extLst>
            </p:cNvPr>
            <p:cNvSpPr/>
            <p:nvPr/>
          </p:nvSpPr>
          <p:spPr>
            <a:xfrm>
              <a:off x="3293750" y="4167175"/>
              <a:ext cx="162550" cy="124300"/>
            </a:xfrm>
            <a:custGeom>
              <a:avLst/>
              <a:gdLst/>
              <a:ahLst/>
              <a:cxnLst/>
              <a:rect l="l" t="t" r="r" b="b"/>
              <a:pathLst>
                <a:path w="6502" h="4972" fill="none" extrusionOk="0">
                  <a:moveTo>
                    <a:pt x="6502" y="1"/>
                  </a:moveTo>
                  <a:lnTo>
                    <a:pt x="1" y="1275"/>
                  </a:lnTo>
                  <a:lnTo>
                    <a:pt x="6502" y="4972"/>
                  </a:lnTo>
                  <a:lnTo>
                    <a:pt x="65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149;p39">
              <a:extLst>
                <a:ext uri="{FF2B5EF4-FFF2-40B4-BE49-F238E27FC236}">
                  <a16:creationId xmlns:a16="http://schemas.microsoft.com/office/drawing/2014/main" id="{CB960A65-9FB5-CEE7-1B4E-2B1ECB7E1AD9}"/>
                </a:ext>
              </a:extLst>
            </p:cNvPr>
            <p:cNvSpPr/>
            <p:nvPr/>
          </p:nvSpPr>
          <p:spPr>
            <a:xfrm>
              <a:off x="3704825" y="4167175"/>
              <a:ext cx="210350" cy="57375"/>
            </a:xfrm>
            <a:custGeom>
              <a:avLst/>
              <a:gdLst/>
              <a:ahLst/>
              <a:cxnLst/>
              <a:rect l="l" t="t" r="r" b="b"/>
              <a:pathLst>
                <a:path w="8414" h="2295" fill="none" extrusionOk="0">
                  <a:moveTo>
                    <a:pt x="8413" y="1"/>
                  </a:moveTo>
                  <a:lnTo>
                    <a:pt x="1" y="1"/>
                  </a:lnTo>
                  <a:lnTo>
                    <a:pt x="4207" y="2295"/>
                  </a:lnTo>
                  <a:lnTo>
                    <a:pt x="84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150;p39">
              <a:extLst>
                <a:ext uri="{FF2B5EF4-FFF2-40B4-BE49-F238E27FC236}">
                  <a16:creationId xmlns:a16="http://schemas.microsoft.com/office/drawing/2014/main" id="{5F93A53F-2B0A-1D2E-C98E-2213FB058B54}"/>
                </a:ext>
              </a:extLst>
            </p:cNvPr>
            <p:cNvSpPr/>
            <p:nvPr/>
          </p:nvSpPr>
          <p:spPr>
            <a:xfrm>
              <a:off x="3287400" y="4068400"/>
              <a:ext cx="162525" cy="124300"/>
            </a:xfrm>
            <a:custGeom>
              <a:avLst/>
              <a:gdLst/>
              <a:ahLst/>
              <a:cxnLst/>
              <a:rect l="l" t="t" r="r" b="b"/>
              <a:pathLst>
                <a:path w="6501" h="4972" fill="none" extrusionOk="0">
                  <a:moveTo>
                    <a:pt x="0" y="0"/>
                  </a:moveTo>
                  <a:lnTo>
                    <a:pt x="0" y="4971"/>
                  </a:lnTo>
                  <a:lnTo>
                    <a:pt x="6501" y="369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151;p39">
              <a:extLst>
                <a:ext uri="{FF2B5EF4-FFF2-40B4-BE49-F238E27FC236}">
                  <a16:creationId xmlns:a16="http://schemas.microsoft.com/office/drawing/2014/main" id="{FF7FC870-C124-93F5-0B17-BEC12C812C80}"/>
                </a:ext>
              </a:extLst>
            </p:cNvPr>
            <p:cNvSpPr/>
            <p:nvPr/>
          </p:nvSpPr>
          <p:spPr>
            <a:xfrm>
              <a:off x="3118500" y="4065200"/>
              <a:ext cx="162550" cy="124300"/>
            </a:xfrm>
            <a:custGeom>
              <a:avLst/>
              <a:gdLst/>
              <a:ahLst/>
              <a:cxnLst/>
              <a:rect l="l" t="t" r="r" b="b"/>
              <a:pathLst>
                <a:path w="6502" h="4972" fill="none" extrusionOk="0">
                  <a:moveTo>
                    <a:pt x="6501" y="1"/>
                  </a:moveTo>
                  <a:lnTo>
                    <a:pt x="0" y="1275"/>
                  </a:lnTo>
                  <a:lnTo>
                    <a:pt x="6501" y="4972"/>
                  </a:lnTo>
                  <a:lnTo>
                    <a:pt x="6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152;p39">
              <a:extLst>
                <a:ext uri="{FF2B5EF4-FFF2-40B4-BE49-F238E27FC236}">
                  <a16:creationId xmlns:a16="http://schemas.microsoft.com/office/drawing/2014/main" id="{3226D91E-202E-758D-F53A-75005944AD57}"/>
                </a:ext>
              </a:extLst>
            </p:cNvPr>
            <p:cNvSpPr/>
            <p:nvPr/>
          </p:nvSpPr>
          <p:spPr>
            <a:xfrm>
              <a:off x="3695275" y="4033350"/>
              <a:ext cx="216700" cy="124300"/>
            </a:xfrm>
            <a:custGeom>
              <a:avLst/>
              <a:gdLst/>
              <a:ahLst/>
              <a:cxnLst/>
              <a:rect l="l" t="t" r="r" b="b"/>
              <a:pathLst>
                <a:path w="8668" h="4972" fill="none" extrusionOk="0">
                  <a:moveTo>
                    <a:pt x="0" y="0"/>
                  </a:moveTo>
                  <a:lnTo>
                    <a:pt x="0" y="4971"/>
                  </a:lnTo>
                  <a:lnTo>
                    <a:pt x="8668" y="497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153;p39">
              <a:extLst>
                <a:ext uri="{FF2B5EF4-FFF2-40B4-BE49-F238E27FC236}">
                  <a16:creationId xmlns:a16="http://schemas.microsoft.com/office/drawing/2014/main" id="{2998B797-3565-9864-C29C-49BDF1D00EC3}"/>
                </a:ext>
              </a:extLst>
            </p:cNvPr>
            <p:cNvSpPr/>
            <p:nvPr/>
          </p:nvSpPr>
          <p:spPr>
            <a:xfrm>
              <a:off x="3526375" y="4033350"/>
              <a:ext cx="162550" cy="124300"/>
            </a:xfrm>
            <a:custGeom>
              <a:avLst/>
              <a:gdLst/>
              <a:ahLst/>
              <a:cxnLst/>
              <a:rect l="l" t="t" r="r" b="b"/>
              <a:pathLst>
                <a:path w="6502" h="4972" fill="none" extrusionOk="0">
                  <a:moveTo>
                    <a:pt x="6501" y="0"/>
                  </a:moveTo>
                  <a:lnTo>
                    <a:pt x="1" y="1147"/>
                  </a:lnTo>
                  <a:lnTo>
                    <a:pt x="6501" y="4971"/>
                  </a:lnTo>
                  <a:lnTo>
                    <a:pt x="65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154;p39">
              <a:extLst>
                <a:ext uri="{FF2B5EF4-FFF2-40B4-BE49-F238E27FC236}">
                  <a16:creationId xmlns:a16="http://schemas.microsoft.com/office/drawing/2014/main" id="{BA705937-4E9B-8DF2-D83C-C86C7347C72D}"/>
                </a:ext>
              </a:extLst>
            </p:cNvPr>
            <p:cNvSpPr/>
            <p:nvPr/>
          </p:nvSpPr>
          <p:spPr>
            <a:xfrm>
              <a:off x="3112125" y="3998275"/>
              <a:ext cx="162550" cy="92450"/>
            </a:xfrm>
            <a:custGeom>
              <a:avLst/>
              <a:gdLst/>
              <a:ahLst/>
              <a:cxnLst/>
              <a:rect l="l" t="t" r="r" b="b"/>
              <a:pathLst>
                <a:path w="6502" h="3698" fill="none" extrusionOk="0">
                  <a:moveTo>
                    <a:pt x="1" y="1"/>
                  </a:moveTo>
                  <a:lnTo>
                    <a:pt x="1" y="3697"/>
                  </a:lnTo>
                  <a:lnTo>
                    <a:pt x="6501" y="2423"/>
                  </a:lnTo>
                  <a:lnTo>
                    <a:pt x="2167" y="1"/>
                  </a:lnTo>
                  <a:lnTo>
                    <a:pt x="2167" y="1"/>
                  </a:lnTo>
                  <a:lnTo>
                    <a:pt x="1148" y="1"/>
                  </a:lnTo>
                  <a:lnTo>
                    <a:pt x="1148"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155;p39">
              <a:extLst>
                <a:ext uri="{FF2B5EF4-FFF2-40B4-BE49-F238E27FC236}">
                  <a16:creationId xmlns:a16="http://schemas.microsoft.com/office/drawing/2014/main" id="{EE121C0A-3050-49A3-D702-8D6EE1A3122D}"/>
                </a:ext>
              </a:extLst>
            </p:cNvPr>
            <p:cNvSpPr/>
            <p:nvPr/>
          </p:nvSpPr>
          <p:spPr>
            <a:xfrm>
              <a:off x="2997400" y="3991925"/>
              <a:ext cx="108375" cy="95600"/>
            </a:xfrm>
            <a:custGeom>
              <a:avLst/>
              <a:gdLst/>
              <a:ahLst/>
              <a:cxnLst/>
              <a:rect l="l" t="t" r="r" b="b"/>
              <a:pathLst>
                <a:path w="4335" h="3824" fill="none" extrusionOk="0">
                  <a:moveTo>
                    <a:pt x="2550" y="0"/>
                  </a:moveTo>
                  <a:lnTo>
                    <a:pt x="1" y="1402"/>
                  </a:lnTo>
                  <a:lnTo>
                    <a:pt x="4335" y="3824"/>
                  </a:lnTo>
                  <a:lnTo>
                    <a:pt x="4335" y="255"/>
                  </a:lnTo>
                  <a:lnTo>
                    <a:pt x="4335" y="255"/>
                  </a:lnTo>
                  <a:lnTo>
                    <a:pt x="255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156;p39">
              <a:extLst>
                <a:ext uri="{FF2B5EF4-FFF2-40B4-BE49-F238E27FC236}">
                  <a16:creationId xmlns:a16="http://schemas.microsoft.com/office/drawing/2014/main" id="{EB8AE938-A9D0-2409-C5B9-9667EED3359A}"/>
                </a:ext>
              </a:extLst>
            </p:cNvPr>
            <p:cNvSpPr/>
            <p:nvPr/>
          </p:nvSpPr>
          <p:spPr>
            <a:xfrm>
              <a:off x="3179050" y="3950475"/>
              <a:ext cx="624600" cy="344200"/>
            </a:xfrm>
            <a:custGeom>
              <a:avLst/>
              <a:gdLst/>
              <a:ahLst/>
              <a:cxnLst/>
              <a:rect l="l" t="t" r="r" b="b"/>
              <a:pathLst>
                <a:path w="24984" h="13768" fill="none" extrusionOk="0">
                  <a:moveTo>
                    <a:pt x="5609" y="1"/>
                  </a:moveTo>
                  <a:lnTo>
                    <a:pt x="5609" y="1"/>
                  </a:lnTo>
                  <a:lnTo>
                    <a:pt x="5226" y="383"/>
                  </a:lnTo>
                  <a:lnTo>
                    <a:pt x="5226" y="383"/>
                  </a:lnTo>
                  <a:lnTo>
                    <a:pt x="4079" y="893"/>
                  </a:lnTo>
                  <a:lnTo>
                    <a:pt x="2804" y="1403"/>
                  </a:lnTo>
                  <a:lnTo>
                    <a:pt x="1402" y="1658"/>
                  </a:lnTo>
                  <a:lnTo>
                    <a:pt x="0" y="1913"/>
                  </a:lnTo>
                  <a:lnTo>
                    <a:pt x="20522" y="13767"/>
                  </a:lnTo>
                  <a:lnTo>
                    <a:pt x="24983" y="11218"/>
                  </a:lnTo>
                  <a:lnTo>
                    <a:pt x="56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157;p39">
              <a:extLst>
                <a:ext uri="{FF2B5EF4-FFF2-40B4-BE49-F238E27FC236}">
                  <a16:creationId xmlns:a16="http://schemas.microsoft.com/office/drawing/2014/main" id="{153BBE0C-817A-C954-F8E4-38227E61FFE0}"/>
                </a:ext>
              </a:extLst>
            </p:cNvPr>
            <p:cNvSpPr/>
            <p:nvPr/>
          </p:nvSpPr>
          <p:spPr>
            <a:xfrm>
              <a:off x="3325625" y="3937750"/>
              <a:ext cx="12775" cy="15950"/>
            </a:xfrm>
            <a:custGeom>
              <a:avLst/>
              <a:gdLst/>
              <a:ahLst/>
              <a:cxnLst/>
              <a:rect l="l" t="t" r="r" b="b"/>
              <a:pathLst>
                <a:path w="511" h="638" fill="none" extrusionOk="0">
                  <a:moveTo>
                    <a:pt x="510" y="0"/>
                  </a:moveTo>
                  <a:lnTo>
                    <a:pt x="510" y="0"/>
                  </a:lnTo>
                  <a:lnTo>
                    <a:pt x="1" y="383"/>
                  </a:lnTo>
                  <a:lnTo>
                    <a:pt x="510" y="637"/>
                  </a:lnTo>
                  <a:lnTo>
                    <a:pt x="51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158;p39">
              <a:extLst>
                <a:ext uri="{FF2B5EF4-FFF2-40B4-BE49-F238E27FC236}">
                  <a16:creationId xmlns:a16="http://schemas.microsoft.com/office/drawing/2014/main" id="{7F414A0C-C17E-747F-6B9C-D8CCB02E98C4}"/>
                </a:ext>
              </a:extLst>
            </p:cNvPr>
            <p:cNvSpPr/>
            <p:nvPr/>
          </p:nvSpPr>
          <p:spPr>
            <a:xfrm>
              <a:off x="3520000" y="3931375"/>
              <a:ext cx="162550" cy="124300"/>
            </a:xfrm>
            <a:custGeom>
              <a:avLst/>
              <a:gdLst/>
              <a:ahLst/>
              <a:cxnLst/>
              <a:rect l="l" t="t" r="r" b="b"/>
              <a:pathLst>
                <a:path w="6502" h="4972" fill="none" extrusionOk="0">
                  <a:moveTo>
                    <a:pt x="1" y="0"/>
                  </a:moveTo>
                  <a:lnTo>
                    <a:pt x="1" y="4971"/>
                  </a:lnTo>
                  <a:lnTo>
                    <a:pt x="6501" y="382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159;p39">
              <a:extLst>
                <a:ext uri="{FF2B5EF4-FFF2-40B4-BE49-F238E27FC236}">
                  <a16:creationId xmlns:a16="http://schemas.microsoft.com/office/drawing/2014/main" id="{7B324506-39F2-55E4-FB8C-69C8688B47FB}"/>
                </a:ext>
              </a:extLst>
            </p:cNvPr>
            <p:cNvSpPr/>
            <p:nvPr/>
          </p:nvSpPr>
          <p:spPr>
            <a:xfrm>
              <a:off x="3351125" y="3931375"/>
              <a:ext cx="162525" cy="124300"/>
            </a:xfrm>
            <a:custGeom>
              <a:avLst/>
              <a:gdLst/>
              <a:ahLst/>
              <a:cxnLst/>
              <a:rect l="l" t="t" r="r" b="b"/>
              <a:pathLst>
                <a:path w="6501" h="4972" fill="none" extrusionOk="0">
                  <a:moveTo>
                    <a:pt x="6501" y="0"/>
                  </a:moveTo>
                  <a:lnTo>
                    <a:pt x="0" y="1275"/>
                  </a:lnTo>
                  <a:lnTo>
                    <a:pt x="6501" y="4971"/>
                  </a:lnTo>
                  <a:lnTo>
                    <a:pt x="65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160;p39">
              <a:extLst>
                <a:ext uri="{FF2B5EF4-FFF2-40B4-BE49-F238E27FC236}">
                  <a16:creationId xmlns:a16="http://schemas.microsoft.com/office/drawing/2014/main" id="{A6E16F1F-1536-7324-A61F-522D8E662EDC}"/>
                </a:ext>
              </a:extLst>
            </p:cNvPr>
            <p:cNvSpPr/>
            <p:nvPr/>
          </p:nvSpPr>
          <p:spPr>
            <a:xfrm>
              <a:off x="3931075" y="3899500"/>
              <a:ext cx="216725" cy="124300"/>
            </a:xfrm>
            <a:custGeom>
              <a:avLst/>
              <a:gdLst/>
              <a:ahLst/>
              <a:cxnLst/>
              <a:rect l="l" t="t" r="r" b="b"/>
              <a:pathLst>
                <a:path w="8669" h="4972" fill="none" extrusionOk="0">
                  <a:moveTo>
                    <a:pt x="1" y="1"/>
                  </a:moveTo>
                  <a:lnTo>
                    <a:pt x="1" y="4972"/>
                  </a:lnTo>
                  <a:lnTo>
                    <a:pt x="8668" y="497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161;p39">
              <a:extLst>
                <a:ext uri="{FF2B5EF4-FFF2-40B4-BE49-F238E27FC236}">
                  <a16:creationId xmlns:a16="http://schemas.microsoft.com/office/drawing/2014/main" id="{DDC243B9-76CE-FACD-68DF-81A5BE298B06}"/>
                </a:ext>
              </a:extLst>
            </p:cNvPr>
            <p:cNvSpPr/>
            <p:nvPr/>
          </p:nvSpPr>
          <p:spPr>
            <a:xfrm>
              <a:off x="4173250" y="3896325"/>
              <a:ext cx="207150" cy="60550"/>
            </a:xfrm>
            <a:custGeom>
              <a:avLst/>
              <a:gdLst/>
              <a:ahLst/>
              <a:cxnLst/>
              <a:rect l="l" t="t" r="r" b="b"/>
              <a:pathLst>
                <a:path w="8286" h="2422" fill="none" extrusionOk="0">
                  <a:moveTo>
                    <a:pt x="8286" y="0"/>
                  </a:moveTo>
                  <a:lnTo>
                    <a:pt x="1" y="0"/>
                  </a:lnTo>
                  <a:lnTo>
                    <a:pt x="4207" y="2422"/>
                  </a:lnTo>
                  <a:lnTo>
                    <a:pt x="82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162;p39">
              <a:extLst>
                <a:ext uri="{FF2B5EF4-FFF2-40B4-BE49-F238E27FC236}">
                  <a16:creationId xmlns:a16="http://schemas.microsoft.com/office/drawing/2014/main" id="{6D9FD042-B8D2-6C58-A1E3-1616A6D56FDE}"/>
                </a:ext>
              </a:extLst>
            </p:cNvPr>
            <p:cNvSpPr/>
            <p:nvPr/>
          </p:nvSpPr>
          <p:spPr>
            <a:xfrm>
              <a:off x="3344750" y="3848525"/>
              <a:ext cx="162525" cy="108350"/>
            </a:xfrm>
            <a:custGeom>
              <a:avLst/>
              <a:gdLst/>
              <a:ahLst/>
              <a:cxnLst/>
              <a:rect l="l" t="t" r="r" b="b"/>
              <a:pathLst>
                <a:path w="6501" h="4334" fill="none" extrusionOk="0">
                  <a:moveTo>
                    <a:pt x="1275" y="0"/>
                  </a:moveTo>
                  <a:lnTo>
                    <a:pt x="1275" y="0"/>
                  </a:lnTo>
                  <a:lnTo>
                    <a:pt x="1402" y="892"/>
                  </a:lnTo>
                  <a:lnTo>
                    <a:pt x="1148" y="1785"/>
                  </a:lnTo>
                  <a:lnTo>
                    <a:pt x="638" y="2549"/>
                  </a:lnTo>
                  <a:lnTo>
                    <a:pt x="0" y="3314"/>
                  </a:lnTo>
                  <a:lnTo>
                    <a:pt x="0" y="4334"/>
                  </a:lnTo>
                  <a:lnTo>
                    <a:pt x="6501" y="3059"/>
                  </a:lnTo>
                  <a:lnTo>
                    <a:pt x="12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163;p39">
              <a:extLst>
                <a:ext uri="{FF2B5EF4-FFF2-40B4-BE49-F238E27FC236}">
                  <a16:creationId xmlns:a16="http://schemas.microsoft.com/office/drawing/2014/main" id="{86448713-1497-3D74-7993-E548F9076AE8}"/>
                </a:ext>
              </a:extLst>
            </p:cNvPr>
            <p:cNvSpPr/>
            <p:nvPr/>
          </p:nvSpPr>
          <p:spPr>
            <a:xfrm>
              <a:off x="3755825" y="3797525"/>
              <a:ext cx="159350" cy="124300"/>
            </a:xfrm>
            <a:custGeom>
              <a:avLst/>
              <a:gdLst/>
              <a:ahLst/>
              <a:cxnLst/>
              <a:rect l="l" t="t" r="r" b="b"/>
              <a:pathLst>
                <a:path w="6374" h="4972" fill="none" extrusionOk="0">
                  <a:moveTo>
                    <a:pt x="0" y="1"/>
                  </a:moveTo>
                  <a:lnTo>
                    <a:pt x="0" y="4972"/>
                  </a:lnTo>
                  <a:lnTo>
                    <a:pt x="6373" y="369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164;p39">
              <a:extLst>
                <a:ext uri="{FF2B5EF4-FFF2-40B4-BE49-F238E27FC236}">
                  <a16:creationId xmlns:a16="http://schemas.microsoft.com/office/drawing/2014/main" id="{CD5D7EF1-F53E-ACBD-42B9-900A1E5CD2A2}"/>
                </a:ext>
              </a:extLst>
            </p:cNvPr>
            <p:cNvSpPr/>
            <p:nvPr/>
          </p:nvSpPr>
          <p:spPr>
            <a:xfrm>
              <a:off x="4163700" y="3762475"/>
              <a:ext cx="216700" cy="127500"/>
            </a:xfrm>
            <a:custGeom>
              <a:avLst/>
              <a:gdLst/>
              <a:ahLst/>
              <a:cxnLst/>
              <a:rect l="l" t="t" r="r" b="b"/>
              <a:pathLst>
                <a:path w="8668" h="5100" fill="none" extrusionOk="0">
                  <a:moveTo>
                    <a:pt x="0" y="1"/>
                  </a:moveTo>
                  <a:lnTo>
                    <a:pt x="0" y="5099"/>
                  </a:lnTo>
                  <a:lnTo>
                    <a:pt x="8668" y="509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165;p39">
              <a:extLst>
                <a:ext uri="{FF2B5EF4-FFF2-40B4-BE49-F238E27FC236}">
                  <a16:creationId xmlns:a16="http://schemas.microsoft.com/office/drawing/2014/main" id="{E790C633-04C0-5C47-8A84-6EFB981F6F36}"/>
                </a:ext>
              </a:extLst>
            </p:cNvPr>
            <p:cNvSpPr/>
            <p:nvPr/>
          </p:nvSpPr>
          <p:spPr>
            <a:xfrm>
              <a:off x="3994800" y="3762475"/>
              <a:ext cx="162550" cy="124300"/>
            </a:xfrm>
            <a:custGeom>
              <a:avLst/>
              <a:gdLst/>
              <a:ahLst/>
              <a:cxnLst/>
              <a:rect l="l" t="t" r="r" b="b"/>
              <a:pathLst>
                <a:path w="6502" h="4972" fill="none" extrusionOk="0">
                  <a:moveTo>
                    <a:pt x="6501" y="1"/>
                  </a:moveTo>
                  <a:lnTo>
                    <a:pt x="1" y="1275"/>
                  </a:lnTo>
                  <a:lnTo>
                    <a:pt x="6501" y="4972"/>
                  </a:lnTo>
                  <a:lnTo>
                    <a:pt x="6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166;p39">
              <a:extLst>
                <a:ext uri="{FF2B5EF4-FFF2-40B4-BE49-F238E27FC236}">
                  <a16:creationId xmlns:a16="http://schemas.microsoft.com/office/drawing/2014/main" id="{FAB1EA03-B05C-16B4-07E2-AA3E653CD306}"/>
                </a:ext>
              </a:extLst>
            </p:cNvPr>
            <p:cNvSpPr/>
            <p:nvPr/>
          </p:nvSpPr>
          <p:spPr>
            <a:xfrm>
              <a:off x="3580550" y="3740175"/>
              <a:ext cx="159350" cy="79675"/>
            </a:xfrm>
            <a:custGeom>
              <a:avLst/>
              <a:gdLst/>
              <a:ahLst/>
              <a:cxnLst/>
              <a:rect l="l" t="t" r="r" b="b"/>
              <a:pathLst>
                <a:path w="6374" h="3187" fill="none" extrusionOk="0">
                  <a:moveTo>
                    <a:pt x="1" y="0"/>
                  </a:moveTo>
                  <a:lnTo>
                    <a:pt x="1" y="3187"/>
                  </a:lnTo>
                  <a:lnTo>
                    <a:pt x="6374" y="2040"/>
                  </a:lnTo>
                  <a:lnTo>
                    <a:pt x="3060" y="0"/>
                  </a:lnTo>
                  <a:lnTo>
                    <a:pt x="3060" y="0"/>
                  </a:lnTo>
                  <a:lnTo>
                    <a:pt x="1913" y="128"/>
                  </a:lnTo>
                  <a:lnTo>
                    <a:pt x="1913" y="12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167;p39">
              <a:extLst>
                <a:ext uri="{FF2B5EF4-FFF2-40B4-BE49-F238E27FC236}">
                  <a16:creationId xmlns:a16="http://schemas.microsoft.com/office/drawing/2014/main" id="{3E59501B-6B94-1FD9-F6C1-207E55041BD9}"/>
                </a:ext>
              </a:extLst>
            </p:cNvPr>
            <p:cNvSpPr/>
            <p:nvPr/>
          </p:nvSpPr>
          <p:spPr>
            <a:xfrm>
              <a:off x="3367050" y="3727425"/>
              <a:ext cx="780750" cy="430225"/>
            </a:xfrm>
            <a:custGeom>
              <a:avLst/>
              <a:gdLst/>
              <a:ahLst/>
              <a:cxnLst/>
              <a:rect l="l" t="t" r="r" b="b"/>
              <a:pathLst>
                <a:path w="31230" h="17209" fill="none" extrusionOk="0">
                  <a:moveTo>
                    <a:pt x="5991" y="1"/>
                  </a:moveTo>
                  <a:lnTo>
                    <a:pt x="1" y="3570"/>
                  </a:lnTo>
                  <a:lnTo>
                    <a:pt x="1" y="3570"/>
                  </a:lnTo>
                  <a:lnTo>
                    <a:pt x="256" y="4079"/>
                  </a:lnTo>
                  <a:lnTo>
                    <a:pt x="383" y="4589"/>
                  </a:lnTo>
                  <a:lnTo>
                    <a:pt x="22434" y="17208"/>
                  </a:lnTo>
                  <a:lnTo>
                    <a:pt x="31229" y="12110"/>
                  </a:lnTo>
                  <a:lnTo>
                    <a:pt x="22434" y="12110"/>
                  </a:lnTo>
                  <a:lnTo>
                    <a:pt x="22307" y="12110"/>
                  </a:lnTo>
                  <a:lnTo>
                    <a:pt x="22307" y="11982"/>
                  </a:lnTo>
                  <a:lnTo>
                    <a:pt x="22307" y="6756"/>
                  </a:lnTo>
                  <a:lnTo>
                    <a:pt x="15424" y="8158"/>
                  </a:lnTo>
                  <a:lnTo>
                    <a:pt x="15296" y="8031"/>
                  </a:lnTo>
                  <a:lnTo>
                    <a:pt x="15169" y="7903"/>
                  </a:lnTo>
                  <a:lnTo>
                    <a:pt x="15169" y="2677"/>
                  </a:lnTo>
                  <a:lnTo>
                    <a:pt x="8413" y="4079"/>
                  </a:lnTo>
                  <a:lnTo>
                    <a:pt x="8286" y="4079"/>
                  </a:lnTo>
                  <a:lnTo>
                    <a:pt x="8158" y="3952"/>
                  </a:lnTo>
                  <a:lnTo>
                    <a:pt x="8158" y="510"/>
                  </a:lnTo>
                  <a:lnTo>
                    <a:pt x="8158" y="510"/>
                  </a:lnTo>
                  <a:lnTo>
                    <a:pt x="7011" y="255"/>
                  </a:lnTo>
                  <a:lnTo>
                    <a:pt x="599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168;p39">
              <a:extLst>
                <a:ext uri="{FF2B5EF4-FFF2-40B4-BE49-F238E27FC236}">
                  <a16:creationId xmlns:a16="http://schemas.microsoft.com/office/drawing/2014/main" id="{53439102-BA9E-D26A-4E29-AA2473EE5322}"/>
                </a:ext>
              </a:extLst>
            </p:cNvPr>
            <p:cNvSpPr/>
            <p:nvPr/>
          </p:nvSpPr>
          <p:spPr>
            <a:xfrm>
              <a:off x="3669775" y="3698750"/>
              <a:ext cx="602300" cy="325050"/>
            </a:xfrm>
            <a:custGeom>
              <a:avLst/>
              <a:gdLst/>
              <a:ahLst/>
              <a:cxnLst/>
              <a:rect l="l" t="t" r="r" b="b"/>
              <a:pathLst>
                <a:path w="24092" h="13002" fill="none" extrusionOk="0">
                  <a:moveTo>
                    <a:pt x="5864" y="0"/>
                  </a:moveTo>
                  <a:lnTo>
                    <a:pt x="5864" y="0"/>
                  </a:lnTo>
                  <a:lnTo>
                    <a:pt x="4589" y="638"/>
                  </a:lnTo>
                  <a:lnTo>
                    <a:pt x="3060" y="1148"/>
                  </a:lnTo>
                  <a:lnTo>
                    <a:pt x="1658" y="1402"/>
                  </a:lnTo>
                  <a:lnTo>
                    <a:pt x="1" y="1657"/>
                  </a:lnTo>
                  <a:lnTo>
                    <a:pt x="19630" y="13002"/>
                  </a:lnTo>
                  <a:lnTo>
                    <a:pt x="24091" y="10452"/>
                  </a:lnTo>
                  <a:lnTo>
                    <a:pt x="58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169;p39">
              <a:extLst>
                <a:ext uri="{FF2B5EF4-FFF2-40B4-BE49-F238E27FC236}">
                  <a16:creationId xmlns:a16="http://schemas.microsoft.com/office/drawing/2014/main" id="{718AA7BA-915E-79B4-298D-CF062F081697}"/>
                </a:ext>
              </a:extLst>
            </p:cNvPr>
            <p:cNvSpPr/>
            <p:nvPr/>
          </p:nvSpPr>
          <p:spPr>
            <a:xfrm>
              <a:off x="3988425" y="3663700"/>
              <a:ext cx="162550" cy="124300"/>
            </a:xfrm>
            <a:custGeom>
              <a:avLst/>
              <a:gdLst/>
              <a:ahLst/>
              <a:cxnLst/>
              <a:rect l="l" t="t" r="r" b="b"/>
              <a:pathLst>
                <a:path w="6502" h="4972" fill="none" extrusionOk="0">
                  <a:moveTo>
                    <a:pt x="1" y="0"/>
                  </a:moveTo>
                  <a:lnTo>
                    <a:pt x="1" y="4971"/>
                  </a:lnTo>
                  <a:lnTo>
                    <a:pt x="6502" y="369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170;p39">
              <a:extLst>
                <a:ext uri="{FF2B5EF4-FFF2-40B4-BE49-F238E27FC236}">
                  <a16:creationId xmlns:a16="http://schemas.microsoft.com/office/drawing/2014/main" id="{F4462D3E-893D-0DD5-C7E5-3DF73C668DA2}"/>
                </a:ext>
              </a:extLst>
            </p:cNvPr>
            <p:cNvSpPr/>
            <p:nvPr/>
          </p:nvSpPr>
          <p:spPr>
            <a:xfrm>
              <a:off x="3822725" y="3660500"/>
              <a:ext cx="159375" cy="124300"/>
            </a:xfrm>
            <a:custGeom>
              <a:avLst/>
              <a:gdLst/>
              <a:ahLst/>
              <a:cxnLst/>
              <a:rect l="l" t="t" r="r" b="b"/>
              <a:pathLst>
                <a:path w="6375" h="4972" fill="none" extrusionOk="0">
                  <a:moveTo>
                    <a:pt x="6374" y="1"/>
                  </a:moveTo>
                  <a:lnTo>
                    <a:pt x="128" y="1148"/>
                  </a:lnTo>
                  <a:lnTo>
                    <a:pt x="128" y="1148"/>
                  </a:lnTo>
                  <a:lnTo>
                    <a:pt x="1" y="1275"/>
                  </a:lnTo>
                  <a:lnTo>
                    <a:pt x="6374" y="4972"/>
                  </a:lnTo>
                  <a:lnTo>
                    <a:pt x="63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171;p39">
              <a:extLst>
                <a:ext uri="{FF2B5EF4-FFF2-40B4-BE49-F238E27FC236}">
                  <a16:creationId xmlns:a16="http://schemas.microsoft.com/office/drawing/2014/main" id="{2A006812-D2E0-C4B7-7CE8-C244602BD276}"/>
                </a:ext>
              </a:extLst>
            </p:cNvPr>
            <p:cNvSpPr/>
            <p:nvPr/>
          </p:nvSpPr>
          <p:spPr>
            <a:xfrm>
              <a:off x="3841850" y="3606325"/>
              <a:ext cx="133875" cy="73325"/>
            </a:xfrm>
            <a:custGeom>
              <a:avLst/>
              <a:gdLst/>
              <a:ahLst/>
              <a:cxnLst/>
              <a:rect l="l" t="t" r="r" b="b"/>
              <a:pathLst>
                <a:path w="5355" h="2933" fill="none" extrusionOk="0">
                  <a:moveTo>
                    <a:pt x="2040" y="1"/>
                  </a:moveTo>
                  <a:lnTo>
                    <a:pt x="2040" y="1"/>
                  </a:lnTo>
                  <a:lnTo>
                    <a:pt x="1785" y="766"/>
                  </a:lnTo>
                  <a:lnTo>
                    <a:pt x="1403" y="1530"/>
                  </a:lnTo>
                  <a:lnTo>
                    <a:pt x="765" y="2295"/>
                  </a:lnTo>
                  <a:lnTo>
                    <a:pt x="1" y="2933"/>
                  </a:lnTo>
                  <a:lnTo>
                    <a:pt x="5354" y="1913"/>
                  </a:lnTo>
                  <a:lnTo>
                    <a:pt x="20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172;p39">
              <a:extLst>
                <a:ext uri="{FF2B5EF4-FFF2-40B4-BE49-F238E27FC236}">
                  <a16:creationId xmlns:a16="http://schemas.microsoft.com/office/drawing/2014/main" id="{45DDC1B6-30D6-9E1E-AF25-0C34CE6F6F18}"/>
                </a:ext>
              </a:extLst>
            </p:cNvPr>
            <p:cNvSpPr/>
            <p:nvPr/>
          </p:nvSpPr>
          <p:spPr>
            <a:xfrm>
              <a:off x="3870525" y="3491625"/>
              <a:ext cx="634150" cy="398350"/>
            </a:xfrm>
            <a:custGeom>
              <a:avLst/>
              <a:gdLst/>
              <a:ahLst/>
              <a:cxnLst/>
              <a:rect l="l" t="t" r="r" b="b"/>
              <a:pathLst>
                <a:path w="25366" h="15934" fill="none" extrusionOk="0">
                  <a:moveTo>
                    <a:pt x="2295" y="0"/>
                  </a:moveTo>
                  <a:lnTo>
                    <a:pt x="1" y="1275"/>
                  </a:lnTo>
                  <a:lnTo>
                    <a:pt x="1" y="1275"/>
                  </a:lnTo>
                  <a:lnTo>
                    <a:pt x="511" y="2040"/>
                  </a:lnTo>
                  <a:lnTo>
                    <a:pt x="766" y="2804"/>
                  </a:lnTo>
                  <a:lnTo>
                    <a:pt x="893" y="3569"/>
                  </a:lnTo>
                  <a:lnTo>
                    <a:pt x="893" y="4334"/>
                  </a:lnTo>
                  <a:lnTo>
                    <a:pt x="20905" y="15933"/>
                  </a:lnTo>
                  <a:lnTo>
                    <a:pt x="25366" y="13384"/>
                  </a:lnTo>
                  <a:lnTo>
                    <a:pt x="22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173;p39">
              <a:extLst>
                <a:ext uri="{FF2B5EF4-FFF2-40B4-BE49-F238E27FC236}">
                  <a16:creationId xmlns:a16="http://schemas.microsoft.com/office/drawing/2014/main" id="{A2A84F75-BCE8-4AF4-F03A-0917D26615D6}"/>
                </a:ext>
              </a:extLst>
            </p:cNvPr>
            <p:cNvSpPr/>
            <p:nvPr/>
          </p:nvSpPr>
          <p:spPr>
            <a:xfrm>
              <a:off x="2987850" y="3485250"/>
              <a:ext cx="1526400" cy="882700"/>
            </a:xfrm>
            <a:custGeom>
              <a:avLst/>
              <a:gdLst/>
              <a:ahLst/>
              <a:cxnLst/>
              <a:rect l="l" t="t" r="r" b="b"/>
              <a:pathLst>
                <a:path w="61056" h="35308" extrusionOk="0">
                  <a:moveTo>
                    <a:pt x="37602" y="255"/>
                  </a:moveTo>
                  <a:lnTo>
                    <a:pt x="60673" y="13639"/>
                  </a:lnTo>
                  <a:lnTo>
                    <a:pt x="23581" y="35053"/>
                  </a:lnTo>
                  <a:lnTo>
                    <a:pt x="383" y="21669"/>
                  </a:lnTo>
                  <a:lnTo>
                    <a:pt x="37602" y="255"/>
                  </a:lnTo>
                  <a:close/>
                  <a:moveTo>
                    <a:pt x="37475" y="0"/>
                  </a:moveTo>
                  <a:lnTo>
                    <a:pt x="0" y="21542"/>
                  </a:lnTo>
                  <a:lnTo>
                    <a:pt x="0" y="21669"/>
                  </a:lnTo>
                  <a:lnTo>
                    <a:pt x="0" y="21797"/>
                  </a:lnTo>
                  <a:lnTo>
                    <a:pt x="23454" y="35308"/>
                  </a:lnTo>
                  <a:lnTo>
                    <a:pt x="23581" y="35308"/>
                  </a:lnTo>
                  <a:lnTo>
                    <a:pt x="61055" y="13766"/>
                  </a:lnTo>
                  <a:lnTo>
                    <a:pt x="61055" y="13639"/>
                  </a:lnTo>
                  <a:lnTo>
                    <a:pt x="61055" y="13511"/>
                  </a:lnTo>
                  <a:lnTo>
                    <a:pt x="3760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174;p39">
              <a:extLst>
                <a:ext uri="{FF2B5EF4-FFF2-40B4-BE49-F238E27FC236}">
                  <a16:creationId xmlns:a16="http://schemas.microsoft.com/office/drawing/2014/main" id="{B851284D-2731-9465-DC77-165BA5938D5A}"/>
                </a:ext>
              </a:extLst>
            </p:cNvPr>
            <p:cNvSpPr/>
            <p:nvPr/>
          </p:nvSpPr>
          <p:spPr>
            <a:xfrm>
              <a:off x="2987850" y="3485250"/>
              <a:ext cx="1526400" cy="882700"/>
            </a:xfrm>
            <a:custGeom>
              <a:avLst/>
              <a:gdLst/>
              <a:ahLst/>
              <a:cxnLst/>
              <a:rect l="l" t="t" r="r" b="b"/>
              <a:pathLst>
                <a:path w="61056" h="35308" fill="none" extrusionOk="0">
                  <a:moveTo>
                    <a:pt x="23581" y="35308"/>
                  </a:moveTo>
                  <a:lnTo>
                    <a:pt x="23454" y="35308"/>
                  </a:lnTo>
                  <a:lnTo>
                    <a:pt x="0" y="21797"/>
                  </a:lnTo>
                  <a:lnTo>
                    <a:pt x="0" y="21797"/>
                  </a:lnTo>
                  <a:lnTo>
                    <a:pt x="0" y="21669"/>
                  </a:lnTo>
                  <a:lnTo>
                    <a:pt x="0" y="21669"/>
                  </a:lnTo>
                  <a:lnTo>
                    <a:pt x="0" y="21542"/>
                  </a:lnTo>
                  <a:lnTo>
                    <a:pt x="37475" y="0"/>
                  </a:lnTo>
                  <a:lnTo>
                    <a:pt x="37602" y="0"/>
                  </a:lnTo>
                  <a:lnTo>
                    <a:pt x="61055" y="13511"/>
                  </a:lnTo>
                  <a:lnTo>
                    <a:pt x="61055" y="13511"/>
                  </a:lnTo>
                  <a:lnTo>
                    <a:pt x="61055" y="13639"/>
                  </a:lnTo>
                  <a:lnTo>
                    <a:pt x="61055" y="13639"/>
                  </a:lnTo>
                  <a:lnTo>
                    <a:pt x="61055" y="13766"/>
                  </a:lnTo>
                  <a:lnTo>
                    <a:pt x="23581" y="35308"/>
                  </a:lnTo>
                  <a:lnTo>
                    <a:pt x="23581" y="353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175;p39">
              <a:extLst>
                <a:ext uri="{FF2B5EF4-FFF2-40B4-BE49-F238E27FC236}">
                  <a16:creationId xmlns:a16="http://schemas.microsoft.com/office/drawing/2014/main" id="{9DE2E72E-EA80-E209-9A4C-41AE50E1E642}"/>
                </a:ext>
              </a:extLst>
            </p:cNvPr>
            <p:cNvSpPr/>
            <p:nvPr/>
          </p:nvSpPr>
          <p:spPr>
            <a:xfrm>
              <a:off x="2997400" y="3491625"/>
              <a:ext cx="1507275" cy="869950"/>
            </a:xfrm>
            <a:custGeom>
              <a:avLst/>
              <a:gdLst/>
              <a:ahLst/>
              <a:cxnLst/>
              <a:rect l="l" t="t" r="r" b="b"/>
              <a:pathLst>
                <a:path w="60291" h="34798" fill="none" extrusionOk="0">
                  <a:moveTo>
                    <a:pt x="1" y="21414"/>
                  </a:moveTo>
                  <a:lnTo>
                    <a:pt x="23199" y="34798"/>
                  </a:lnTo>
                  <a:lnTo>
                    <a:pt x="60291" y="13384"/>
                  </a:lnTo>
                  <a:lnTo>
                    <a:pt x="37220" y="0"/>
                  </a:lnTo>
                  <a:lnTo>
                    <a:pt x="1" y="2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176;p39">
              <a:extLst>
                <a:ext uri="{FF2B5EF4-FFF2-40B4-BE49-F238E27FC236}">
                  <a16:creationId xmlns:a16="http://schemas.microsoft.com/office/drawing/2014/main" id="{BCC5AC38-6DC4-4362-7E53-B1523DEB4457}"/>
                </a:ext>
              </a:extLst>
            </p:cNvPr>
            <p:cNvSpPr/>
            <p:nvPr/>
          </p:nvSpPr>
          <p:spPr>
            <a:xfrm>
              <a:off x="3924700" y="3469325"/>
              <a:ext cx="31900" cy="22325"/>
            </a:xfrm>
            <a:custGeom>
              <a:avLst/>
              <a:gdLst/>
              <a:ahLst/>
              <a:cxnLst/>
              <a:rect l="l" t="t" r="r" b="b"/>
              <a:pathLst>
                <a:path w="1276" h="893" extrusionOk="0">
                  <a:moveTo>
                    <a:pt x="1020" y="0"/>
                  </a:moveTo>
                  <a:lnTo>
                    <a:pt x="1" y="637"/>
                  </a:lnTo>
                  <a:lnTo>
                    <a:pt x="1" y="765"/>
                  </a:lnTo>
                  <a:lnTo>
                    <a:pt x="128" y="892"/>
                  </a:lnTo>
                  <a:lnTo>
                    <a:pt x="1148" y="255"/>
                  </a:lnTo>
                  <a:lnTo>
                    <a:pt x="1275" y="127"/>
                  </a:lnTo>
                  <a:lnTo>
                    <a:pt x="127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177;p39">
              <a:extLst>
                <a:ext uri="{FF2B5EF4-FFF2-40B4-BE49-F238E27FC236}">
                  <a16:creationId xmlns:a16="http://schemas.microsoft.com/office/drawing/2014/main" id="{84FD332A-D3C6-2D9B-B469-4733B580B3A2}"/>
                </a:ext>
              </a:extLst>
            </p:cNvPr>
            <p:cNvSpPr/>
            <p:nvPr/>
          </p:nvSpPr>
          <p:spPr>
            <a:xfrm>
              <a:off x="3956575" y="3488425"/>
              <a:ext cx="31875" cy="22350"/>
            </a:xfrm>
            <a:custGeom>
              <a:avLst/>
              <a:gdLst/>
              <a:ahLst/>
              <a:cxnLst/>
              <a:rect l="l" t="t" r="r" b="b"/>
              <a:pathLst>
                <a:path w="1275" h="894" extrusionOk="0">
                  <a:moveTo>
                    <a:pt x="1020" y="1"/>
                  </a:moveTo>
                  <a:lnTo>
                    <a:pt x="0" y="638"/>
                  </a:lnTo>
                  <a:lnTo>
                    <a:pt x="0" y="766"/>
                  </a:lnTo>
                  <a:lnTo>
                    <a:pt x="128" y="893"/>
                  </a:lnTo>
                  <a:lnTo>
                    <a:pt x="1275" y="256"/>
                  </a:lnTo>
                  <a:lnTo>
                    <a:pt x="1275" y="128"/>
                  </a:lnTo>
                  <a:lnTo>
                    <a:pt x="12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178;p39">
              <a:extLst>
                <a:ext uri="{FF2B5EF4-FFF2-40B4-BE49-F238E27FC236}">
                  <a16:creationId xmlns:a16="http://schemas.microsoft.com/office/drawing/2014/main" id="{D351F6D6-4C3E-3BDC-8A34-7E1A71EBF9AF}"/>
                </a:ext>
              </a:extLst>
            </p:cNvPr>
            <p:cNvSpPr/>
            <p:nvPr/>
          </p:nvSpPr>
          <p:spPr>
            <a:xfrm>
              <a:off x="3988425" y="3507550"/>
              <a:ext cx="31900" cy="22325"/>
            </a:xfrm>
            <a:custGeom>
              <a:avLst/>
              <a:gdLst/>
              <a:ahLst/>
              <a:cxnLst/>
              <a:rect l="l" t="t" r="r" b="b"/>
              <a:pathLst>
                <a:path w="1276" h="893" extrusionOk="0">
                  <a:moveTo>
                    <a:pt x="1148" y="1"/>
                  </a:moveTo>
                  <a:lnTo>
                    <a:pt x="128" y="510"/>
                  </a:lnTo>
                  <a:lnTo>
                    <a:pt x="1" y="638"/>
                  </a:lnTo>
                  <a:lnTo>
                    <a:pt x="1" y="765"/>
                  </a:lnTo>
                  <a:lnTo>
                    <a:pt x="128" y="893"/>
                  </a:lnTo>
                  <a:lnTo>
                    <a:pt x="256" y="765"/>
                  </a:lnTo>
                  <a:lnTo>
                    <a:pt x="1276" y="255"/>
                  </a:lnTo>
                  <a:lnTo>
                    <a:pt x="1276" y="128"/>
                  </a:lnTo>
                  <a:lnTo>
                    <a:pt x="127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179;p39">
              <a:extLst>
                <a:ext uri="{FF2B5EF4-FFF2-40B4-BE49-F238E27FC236}">
                  <a16:creationId xmlns:a16="http://schemas.microsoft.com/office/drawing/2014/main" id="{021740CC-1260-9B7E-FFB5-FFD4C6B6DE41}"/>
                </a:ext>
              </a:extLst>
            </p:cNvPr>
            <p:cNvSpPr/>
            <p:nvPr/>
          </p:nvSpPr>
          <p:spPr>
            <a:xfrm>
              <a:off x="4020300" y="3526675"/>
              <a:ext cx="31900" cy="19150"/>
            </a:xfrm>
            <a:custGeom>
              <a:avLst/>
              <a:gdLst/>
              <a:ahLst/>
              <a:cxnLst/>
              <a:rect l="l" t="t" r="r" b="b"/>
              <a:pathLst>
                <a:path w="1276" h="766" extrusionOk="0">
                  <a:moveTo>
                    <a:pt x="1148" y="0"/>
                  </a:moveTo>
                  <a:lnTo>
                    <a:pt x="128" y="510"/>
                  </a:lnTo>
                  <a:lnTo>
                    <a:pt x="1" y="638"/>
                  </a:lnTo>
                  <a:lnTo>
                    <a:pt x="1" y="765"/>
                  </a:lnTo>
                  <a:lnTo>
                    <a:pt x="256" y="765"/>
                  </a:lnTo>
                  <a:lnTo>
                    <a:pt x="1275" y="255"/>
                  </a:lnTo>
                  <a:lnTo>
                    <a:pt x="1275" y="128"/>
                  </a:lnTo>
                  <a:lnTo>
                    <a:pt x="127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180;p39">
              <a:extLst>
                <a:ext uri="{FF2B5EF4-FFF2-40B4-BE49-F238E27FC236}">
                  <a16:creationId xmlns:a16="http://schemas.microsoft.com/office/drawing/2014/main" id="{A91D96D7-386E-71CA-8ADE-4A77242ACA64}"/>
                </a:ext>
              </a:extLst>
            </p:cNvPr>
            <p:cNvSpPr/>
            <p:nvPr/>
          </p:nvSpPr>
          <p:spPr>
            <a:xfrm>
              <a:off x="4052175" y="3542600"/>
              <a:ext cx="35075" cy="22325"/>
            </a:xfrm>
            <a:custGeom>
              <a:avLst/>
              <a:gdLst/>
              <a:ahLst/>
              <a:cxnLst/>
              <a:rect l="l" t="t" r="r" b="b"/>
              <a:pathLst>
                <a:path w="1403" h="893" extrusionOk="0">
                  <a:moveTo>
                    <a:pt x="1275" y="1"/>
                  </a:moveTo>
                  <a:lnTo>
                    <a:pt x="1147" y="128"/>
                  </a:lnTo>
                  <a:lnTo>
                    <a:pt x="128" y="638"/>
                  </a:lnTo>
                  <a:lnTo>
                    <a:pt x="0" y="765"/>
                  </a:lnTo>
                  <a:lnTo>
                    <a:pt x="128" y="893"/>
                  </a:lnTo>
                  <a:lnTo>
                    <a:pt x="255" y="893"/>
                  </a:lnTo>
                  <a:lnTo>
                    <a:pt x="1275" y="256"/>
                  </a:lnTo>
                  <a:lnTo>
                    <a:pt x="1402" y="256"/>
                  </a:lnTo>
                  <a:lnTo>
                    <a:pt x="1402" y="128"/>
                  </a:lnTo>
                  <a:lnTo>
                    <a:pt x="12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181;p39">
              <a:extLst>
                <a:ext uri="{FF2B5EF4-FFF2-40B4-BE49-F238E27FC236}">
                  <a16:creationId xmlns:a16="http://schemas.microsoft.com/office/drawing/2014/main" id="{75A413BF-51C0-422A-0201-2401B7D54C85}"/>
                </a:ext>
              </a:extLst>
            </p:cNvPr>
            <p:cNvSpPr/>
            <p:nvPr/>
          </p:nvSpPr>
          <p:spPr>
            <a:xfrm>
              <a:off x="4087225" y="3561725"/>
              <a:ext cx="31875" cy="22325"/>
            </a:xfrm>
            <a:custGeom>
              <a:avLst/>
              <a:gdLst/>
              <a:ahLst/>
              <a:cxnLst/>
              <a:rect l="l" t="t" r="r" b="b"/>
              <a:pathLst>
                <a:path w="1275" h="893" extrusionOk="0">
                  <a:moveTo>
                    <a:pt x="1020" y="0"/>
                  </a:moveTo>
                  <a:lnTo>
                    <a:pt x="0" y="638"/>
                  </a:lnTo>
                  <a:lnTo>
                    <a:pt x="0" y="765"/>
                  </a:lnTo>
                  <a:lnTo>
                    <a:pt x="0" y="893"/>
                  </a:lnTo>
                  <a:lnTo>
                    <a:pt x="128" y="893"/>
                  </a:lnTo>
                  <a:lnTo>
                    <a:pt x="1147" y="255"/>
                  </a:lnTo>
                  <a:lnTo>
                    <a:pt x="1275" y="255"/>
                  </a:lnTo>
                  <a:lnTo>
                    <a:pt x="1275" y="128"/>
                  </a:lnTo>
                  <a:lnTo>
                    <a:pt x="114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182;p39">
              <a:extLst>
                <a:ext uri="{FF2B5EF4-FFF2-40B4-BE49-F238E27FC236}">
                  <a16:creationId xmlns:a16="http://schemas.microsoft.com/office/drawing/2014/main" id="{8181F167-E8AC-F5A7-724C-6BED0AD02F20}"/>
                </a:ext>
              </a:extLst>
            </p:cNvPr>
            <p:cNvSpPr/>
            <p:nvPr/>
          </p:nvSpPr>
          <p:spPr>
            <a:xfrm>
              <a:off x="4119075" y="3580850"/>
              <a:ext cx="31900" cy="22325"/>
            </a:xfrm>
            <a:custGeom>
              <a:avLst/>
              <a:gdLst/>
              <a:ahLst/>
              <a:cxnLst/>
              <a:rect l="l" t="t" r="r" b="b"/>
              <a:pathLst>
                <a:path w="1276" h="893" extrusionOk="0">
                  <a:moveTo>
                    <a:pt x="1021" y="0"/>
                  </a:moveTo>
                  <a:lnTo>
                    <a:pt x="1" y="638"/>
                  </a:lnTo>
                  <a:lnTo>
                    <a:pt x="1" y="765"/>
                  </a:lnTo>
                  <a:lnTo>
                    <a:pt x="1" y="892"/>
                  </a:lnTo>
                  <a:lnTo>
                    <a:pt x="128" y="892"/>
                  </a:lnTo>
                  <a:lnTo>
                    <a:pt x="1276" y="255"/>
                  </a:lnTo>
                  <a:lnTo>
                    <a:pt x="1276" y="128"/>
                  </a:lnTo>
                  <a:lnTo>
                    <a:pt x="114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183;p39">
              <a:extLst>
                <a:ext uri="{FF2B5EF4-FFF2-40B4-BE49-F238E27FC236}">
                  <a16:creationId xmlns:a16="http://schemas.microsoft.com/office/drawing/2014/main" id="{ED4D9626-FDB8-3BB8-12B0-DE2D9E591507}"/>
                </a:ext>
              </a:extLst>
            </p:cNvPr>
            <p:cNvSpPr/>
            <p:nvPr/>
          </p:nvSpPr>
          <p:spPr>
            <a:xfrm>
              <a:off x="4150950" y="3599975"/>
              <a:ext cx="31900" cy="22325"/>
            </a:xfrm>
            <a:custGeom>
              <a:avLst/>
              <a:gdLst/>
              <a:ahLst/>
              <a:cxnLst/>
              <a:rect l="l" t="t" r="r" b="b"/>
              <a:pathLst>
                <a:path w="1276" h="893" extrusionOk="0">
                  <a:moveTo>
                    <a:pt x="1148" y="0"/>
                  </a:moveTo>
                  <a:lnTo>
                    <a:pt x="128" y="637"/>
                  </a:lnTo>
                  <a:lnTo>
                    <a:pt x="1" y="765"/>
                  </a:lnTo>
                  <a:lnTo>
                    <a:pt x="128" y="892"/>
                  </a:lnTo>
                  <a:lnTo>
                    <a:pt x="255" y="892"/>
                  </a:lnTo>
                  <a:lnTo>
                    <a:pt x="1275" y="255"/>
                  </a:lnTo>
                  <a:lnTo>
                    <a:pt x="1275" y="127"/>
                  </a:lnTo>
                  <a:lnTo>
                    <a:pt x="127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184;p39">
              <a:extLst>
                <a:ext uri="{FF2B5EF4-FFF2-40B4-BE49-F238E27FC236}">
                  <a16:creationId xmlns:a16="http://schemas.microsoft.com/office/drawing/2014/main" id="{116E5E4A-69A9-2176-B5C1-9CB39AD6F519}"/>
                </a:ext>
              </a:extLst>
            </p:cNvPr>
            <p:cNvSpPr/>
            <p:nvPr/>
          </p:nvSpPr>
          <p:spPr>
            <a:xfrm>
              <a:off x="4182825" y="3619075"/>
              <a:ext cx="35075" cy="22350"/>
            </a:xfrm>
            <a:custGeom>
              <a:avLst/>
              <a:gdLst/>
              <a:ahLst/>
              <a:cxnLst/>
              <a:rect l="l" t="t" r="r" b="b"/>
              <a:pathLst>
                <a:path w="1403" h="894" extrusionOk="0">
                  <a:moveTo>
                    <a:pt x="1147" y="1"/>
                  </a:moveTo>
                  <a:lnTo>
                    <a:pt x="128" y="638"/>
                  </a:lnTo>
                  <a:lnTo>
                    <a:pt x="0" y="638"/>
                  </a:lnTo>
                  <a:lnTo>
                    <a:pt x="0" y="766"/>
                  </a:lnTo>
                  <a:lnTo>
                    <a:pt x="128" y="893"/>
                  </a:lnTo>
                  <a:lnTo>
                    <a:pt x="255" y="893"/>
                  </a:lnTo>
                  <a:lnTo>
                    <a:pt x="1275" y="256"/>
                  </a:lnTo>
                  <a:lnTo>
                    <a:pt x="1402" y="128"/>
                  </a:lnTo>
                  <a:lnTo>
                    <a:pt x="12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185;p39">
              <a:extLst>
                <a:ext uri="{FF2B5EF4-FFF2-40B4-BE49-F238E27FC236}">
                  <a16:creationId xmlns:a16="http://schemas.microsoft.com/office/drawing/2014/main" id="{BA774E0F-3991-BFCC-8BB5-C6AD077512E4}"/>
                </a:ext>
              </a:extLst>
            </p:cNvPr>
            <p:cNvSpPr/>
            <p:nvPr/>
          </p:nvSpPr>
          <p:spPr>
            <a:xfrm>
              <a:off x="4214675" y="3638200"/>
              <a:ext cx="35075" cy="22325"/>
            </a:xfrm>
            <a:custGeom>
              <a:avLst/>
              <a:gdLst/>
              <a:ahLst/>
              <a:cxnLst/>
              <a:rect l="l" t="t" r="r" b="b"/>
              <a:pathLst>
                <a:path w="1403" h="893" extrusionOk="0">
                  <a:moveTo>
                    <a:pt x="1148" y="1"/>
                  </a:moveTo>
                  <a:lnTo>
                    <a:pt x="128" y="638"/>
                  </a:lnTo>
                  <a:lnTo>
                    <a:pt x="1" y="638"/>
                  </a:lnTo>
                  <a:lnTo>
                    <a:pt x="128" y="765"/>
                  </a:lnTo>
                  <a:lnTo>
                    <a:pt x="256" y="893"/>
                  </a:lnTo>
                  <a:lnTo>
                    <a:pt x="1275" y="255"/>
                  </a:lnTo>
                  <a:lnTo>
                    <a:pt x="1403" y="128"/>
                  </a:lnTo>
                  <a:lnTo>
                    <a:pt x="140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186;p39">
              <a:extLst>
                <a:ext uri="{FF2B5EF4-FFF2-40B4-BE49-F238E27FC236}">
                  <a16:creationId xmlns:a16="http://schemas.microsoft.com/office/drawing/2014/main" id="{4BABC424-6D34-90F6-D1F1-48C65DAC9424}"/>
                </a:ext>
              </a:extLst>
            </p:cNvPr>
            <p:cNvSpPr/>
            <p:nvPr/>
          </p:nvSpPr>
          <p:spPr>
            <a:xfrm>
              <a:off x="4249725" y="3657325"/>
              <a:ext cx="31900" cy="22325"/>
            </a:xfrm>
            <a:custGeom>
              <a:avLst/>
              <a:gdLst/>
              <a:ahLst/>
              <a:cxnLst/>
              <a:rect l="l" t="t" r="r" b="b"/>
              <a:pathLst>
                <a:path w="1276" h="893" extrusionOk="0">
                  <a:moveTo>
                    <a:pt x="1021" y="0"/>
                  </a:moveTo>
                  <a:lnTo>
                    <a:pt x="1" y="510"/>
                  </a:lnTo>
                  <a:lnTo>
                    <a:pt x="1" y="638"/>
                  </a:lnTo>
                  <a:lnTo>
                    <a:pt x="1" y="765"/>
                  </a:lnTo>
                  <a:lnTo>
                    <a:pt x="128" y="893"/>
                  </a:lnTo>
                  <a:lnTo>
                    <a:pt x="128" y="765"/>
                  </a:lnTo>
                  <a:lnTo>
                    <a:pt x="1148" y="255"/>
                  </a:lnTo>
                  <a:lnTo>
                    <a:pt x="1276" y="128"/>
                  </a:lnTo>
                  <a:lnTo>
                    <a:pt x="127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187;p39">
              <a:extLst>
                <a:ext uri="{FF2B5EF4-FFF2-40B4-BE49-F238E27FC236}">
                  <a16:creationId xmlns:a16="http://schemas.microsoft.com/office/drawing/2014/main" id="{93D93683-D704-33D2-CECB-70B018CEBA03}"/>
                </a:ext>
              </a:extLst>
            </p:cNvPr>
            <p:cNvSpPr/>
            <p:nvPr/>
          </p:nvSpPr>
          <p:spPr>
            <a:xfrm>
              <a:off x="4281600" y="3676450"/>
              <a:ext cx="31900" cy="19125"/>
            </a:xfrm>
            <a:custGeom>
              <a:avLst/>
              <a:gdLst/>
              <a:ahLst/>
              <a:cxnLst/>
              <a:rect l="l" t="t" r="r" b="b"/>
              <a:pathLst>
                <a:path w="1276" h="765" extrusionOk="0">
                  <a:moveTo>
                    <a:pt x="1020" y="0"/>
                  </a:moveTo>
                  <a:lnTo>
                    <a:pt x="1" y="510"/>
                  </a:lnTo>
                  <a:lnTo>
                    <a:pt x="1" y="637"/>
                  </a:lnTo>
                  <a:lnTo>
                    <a:pt x="1" y="765"/>
                  </a:lnTo>
                  <a:lnTo>
                    <a:pt x="255" y="765"/>
                  </a:lnTo>
                  <a:lnTo>
                    <a:pt x="1275" y="255"/>
                  </a:lnTo>
                  <a:lnTo>
                    <a:pt x="1275" y="128"/>
                  </a:lnTo>
                  <a:lnTo>
                    <a:pt x="127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188;p39">
              <a:extLst>
                <a:ext uri="{FF2B5EF4-FFF2-40B4-BE49-F238E27FC236}">
                  <a16:creationId xmlns:a16="http://schemas.microsoft.com/office/drawing/2014/main" id="{4647C434-2553-3E68-D644-CDF4A186AAF0}"/>
                </a:ext>
              </a:extLst>
            </p:cNvPr>
            <p:cNvSpPr/>
            <p:nvPr/>
          </p:nvSpPr>
          <p:spPr>
            <a:xfrm>
              <a:off x="4313475" y="3692375"/>
              <a:ext cx="31875" cy="22325"/>
            </a:xfrm>
            <a:custGeom>
              <a:avLst/>
              <a:gdLst/>
              <a:ahLst/>
              <a:cxnLst/>
              <a:rect l="l" t="t" r="r" b="b"/>
              <a:pathLst>
                <a:path w="1275" h="893" extrusionOk="0">
                  <a:moveTo>
                    <a:pt x="1275" y="0"/>
                  </a:moveTo>
                  <a:lnTo>
                    <a:pt x="1147" y="128"/>
                  </a:lnTo>
                  <a:lnTo>
                    <a:pt x="128" y="638"/>
                  </a:lnTo>
                  <a:lnTo>
                    <a:pt x="0" y="765"/>
                  </a:lnTo>
                  <a:lnTo>
                    <a:pt x="0" y="893"/>
                  </a:lnTo>
                  <a:lnTo>
                    <a:pt x="255" y="893"/>
                  </a:lnTo>
                  <a:lnTo>
                    <a:pt x="1275" y="383"/>
                  </a:lnTo>
                  <a:lnTo>
                    <a:pt x="1275" y="255"/>
                  </a:lnTo>
                  <a:lnTo>
                    <a:pt x="1275" y="128"/>
                  </a:lnTo>
                  <a:lnTo>
                    <a:pt x="127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189;p39">
              <a:extLst>
                <a:ext uri="{FF2B5EF4-FFF2-40B4-BE49-F238E27FC236}">
                  <a16:creationId xmlns:a16="http://schemas.microsoft.com/office/drawing/2014/main" id="{F0EA10F3-F507-3AA3-61BF-09110F918DDC}"/>
                </a:ext>
              </a:extLst>
            </p:cNvPr>
            <p:cNvSpPr/>
            <p:nvPr/>
          </p:nvSpPr>
          <p:spPr>
            <a:xfrm>
              <a:off x="4345325" y="3711500"/>
              <a:ext cx="35075" cy="22325"/>
            </a:xfrm>
            <a:custGeom>
              <a:avLst/>
              <a:gdLst/>
              <a:ahLst/>
              <a:cxnLst/>
              <a:rect l="l" t="t" r="r" b="b"/>
              <a:pathLst>
                <a:path w="1403" h="893" extrusionOk="0">
                  <a:moveTo>
                    <a:pt x="1148" y="0"/>
                  </a:moveTo>
                  <a:lnTo>
                    <a:pt x="128" y="638"/>
                  </a:lnTo>
                  <a:lnTo>
                    <a:pt x="1" y="765"/>
                  </a:lnTo>
                  <a:lnTo>
                    <a:pt x="1" y="892"/>
                  </a:lnTo>
                  <a:lnTo>
                    <a:pt x="256" y="892"/>
                  </a:lnTo>
                  <a:lnTo>
                    <a:pt x="1275" y="255"/>
                  </a:lnTo>
                  <a:lnTo>
                    <a:pt x="1403" y="255"/>
                  </a:lnTo>
                  <a:lnTo>
                    <a:pt x="1275" y="128"/>
                  </a:lnTo>
                  <a:lnTo>
                    <a:pt x="127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190;p39">
              <a:extLst>
                <a:ext uri="{FF2B5EF4-FFF2-40B4-BE49-F238E27FC236}">
                  <a16:creationId xmlns:a16="http://schemas.microsoft.com/office/drawing/2014/main" id="{9B5050EA-C710-57BE-EB82-6D1471181305}"/>
                </a:ext>
              </a:extLst>
            </p:cNvPr>
            <p:cNvSpPr/>
            <p:nvPr/>
          </p:nvSpPr>
          <p:spPr>
            <a:xfrm>
              <a:off x="4380375" y="3730625"/>
              <a:ext cx="31900" cy="22325"/>
            </a:xfrm>
            <a:custGeom>
              <a:avLst/>
              <a:gdLst/>
              <a:ahLst/>
              <a:cxnLst/>
              <a:rect l="l" t="t" r="r" b="b"/>
              <a:pathLst>
                <a:path w="1276" h="893" extrusionOk="0">
                  <a:moveTo>
                    <a:pt x="1021" y="0"/>
                  </a:moveTo>
                  <a:lnTo>
                    <a:pt x="1" y="637"/>
                  </a:lnTo>
                  <a:lnTo>
                    <a:pt x="1" y="765"/>
                  </a:lnTo>
                  <a:lnTo>
                    <a:pt x="1" y="892"/>
                  </a:lnTo>
                  <a:lnTo>
                    <a:pt x="128" y="892"/>
                  </a:lnTo>
                  <a:lnTo>
                    <a:pt x="1148" y="255"/>
                  </a:lnTo>
                  <a:lnTo>
                    <a:pt x="1276" y="255"/>
                  </a:lnTo>
                  <a:lnTo>
                    <a:pt x="1276" y="127"/>
                  </a:lnTo>
                  <a:lnTo>
                    <a:pt x="114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191;p39">
              <a:extLst>
                <a:ext uri="{FF2B5EF4-FFF2-40B4-BE49-F238E27FC236}">
                  <a16:creationId xmlns:a16="http://schemas.microsoft.com/office/drawing/2014/main" id="{CC703E78-CEAF-74A2-EDE7-BBAD6541D373}"/>
                </a:ext>
              </a:extLst>
            </p:cNvPr>
            <p:cNvSpPr/>
            <p:nvPr/>
          </p:nvSpPr>
          <p:spPr>
            <a:xfrm>
              <a:off x="4412250" y="3749725"/>
              <a:ext cx="31900" cy="22350"/>
            </a:xfrm>
            <a:custGeom>
              <a:avLst/>
              <a:gdLst/>
              <a:ahLst/>
              <a:cxnLst/>
              <a:rect l="l" t="t" r="r" b="b"/>
              <a:pathLst>
                <a:path w="1276" h="894" extrusionOk="0">
                  <a:moveTo>
                    <a:pt x="1020" y="1"/>
                  </a:moveTo>
                  <a:lnTo>
                    <a:pt x="1" y="638"/>
                  </a:lnTo>
                  <a:lnTo>
                    <a:pt x="1" y="766"/>
                  </a:lnTo>
                  <a:lnTo>
                    <a:pt x="128" y="893"/>
                  </a:lnTo>
                  <a:lnTo>
                    <a:pt x="1148" y="256"/>
                  </a:lnTo>
                  <a:lnTo>
                    <a:pt x="1275" y="128"/>
                  </a:lnTo>
                  <a:lnTo>
                    <a:pt x="114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192;p39">
              <a:extLst>
                <a:ext uri="{FF2B5EF4-FFF2-40B4-BE49-F238E27FC236}">
                  <a16:creationId xmlns:a16="http://schemas.microsoft.com/office/drawing/2014/main" id="{E2475E51-C5F9-A49C-796F-B80CA94DE8FC}"/>
                </a:ext>
              </a:extLst>
            </p:cNvPr>
            <p:cNvSpPr/>
            <p:nvPr/>
          </p:nvSpPr>
          <p:spPr>
            <a:xfrm>
              <a:off x="4444125" y="3768850"/>
              <a:ext cx="31875" cy="22325"/>
            </a:xfrm>
            <a:custGeom>
              <a:avLst/>
              <a:gdLst/>
              <a:ahLst/>
              <a:cxnLst/>
              <a:rect l="l" t="t" r="r" b="b"/>
              <a:pathLst>
                <a:path w="1275" h="893" extrusionOk="0">
                  <a:moveTo>
                    <a:pt x="1147" y="1"/>
                  </a:moveTo>
                  <a:lnTo>
                    <a:pt x="0" y="638"/>
                  </a:lnTo>
                  <a:lnTo>
                    <a:pt x="0" y="765"/>
                  </a:lnTo>
                  <a:lnTo>
                    <a:pt x="128" y="893"/>
                  </a:lnTo>
                  <a:lnTo>
                    <a:pt x="255" y="893"/>
                  </a:lnTo>
                  <a:lnTo>
                    <a:pt x="1275" y="255"/>
                  </a:lnTo>
                  <a:lnTo>
                    <a:pt x="1275" y="128"/>
                  </a:lnTo>
                  <a:lnTo>
                    <a:pt x="12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193;p39">
              <a:extLst>
                <a:ext uri="{FF2B5EF4-FFF2-40B4-BE49-F238E27FC236}">
                  <a16:creationId xmlns:a16="http://schemas.microsoft.com/office/drawing/2014/main" id="{9A3E25FA-9BC4-90A7-C953-9FA6DE5C0DB2}"/>
                </a:ext>
              </a:extLst>
            </p:cNvPr>
            <p:cNvSpPr/>
            <p:nvPr/>
          </p:nvSpPr>
          <p:spPr>
            <a:xfrm>
              <a:off x="4475975" y="3787975"/>
              <a:ext cx="31900" cy="22325"/>
            </a:xfrm>
            <a:custGeom>
              <a:avLst/>
              <a:gdLst/>
              <a:ahLst/>
              <a:cxnLst/>
              <a:rect l="l" t="t" r="r" b="b"/>
              <a:pathLst>
                <a:path w="1276" h="893" extrusionOk="0">
                  <a:moveTo>
                    <a:pt x="1148" y="0"/>
                  </a:moveTo>
                  <a:lnTo>
                    <a:pt x="128" y="638"/>
                  </a:lnTo>
                  <a:lnTo>
                    <a:pt x="1" y="638"/>
                  </a:lnTo>
                  <a:lnTo>
                    <a:pt x="1" y="765"/>
                  </a:lnTo>
                  <a:lnTo>
                    <a:pt x="128" y="893"/>
                  </a:lnTo>
                  <a:lnTo>
                    <a:pt x="256" y="893"/>
                  </a:lnTo>
                  <a:lnTo>
                    <a:pt x="1275" y="255"/>
                  </a:lnTo>
                  <a:lnTo>
                    <a:pt x="1275" y="128"/>
                  </a:lnTo>
                  <a:lnTo>
                    <a:pt x="127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194;p39">
              <a:extLst>
                <a:ext uri="{FF2B5EF4-FFF2-40B4-BE49-F238E27FC236}">
                  <a16:creationId xmlns:a16="http://schemas.microsoft.com/office/drawing/2014/main" id="{EAF82827-FB38-2950-C8B8-11395CD26E33}"/>
                </a:ext>
              </a:extLst>
            </p:cNvPr>
            <p:cNvSpPr/>
            <p:nvPr/>
          </p:nvSpPr>
          <p:spPr>
            <a:xfrm>
              <a:off x="4507850" y="3807100"/>
              <a:ext cx="35075" cy="22325"/>
            </a:xfrm>
            <a:custGeom>
              <a:avLst/>
              <a:gdLst/>
              <a:ahLst/>
              <a:cxnLst/>
              <a:rect l="l" t="t" r="r" b="b"/>
              <a:pathLst>
                <a:path w="1403" h="893" extrusionOk="0">
                  <a:moveTo>
                    <a:pt x="1148" y="0"/>
                  </a:moveTo>
                  <a:lnTo>
                    <a:pt x="128" y="637"/>
                  </a:lnTo>
                  <a:lnTo>
                    <a:pt x="0" y="637"/>
                  </a:lnTo>
                  <a:lnTo>
                    <a:pt x="0" y="765"/>
                  </a:lnTo>
                  <a:lnTo>
                    <a:pt x="128" y="892"/>
                  </a:lnTo>
                  <a:lnTo>
                    <a:pt x="255" y="765"/>
                  </a:lnTo>
                  <a:lnTo>
                    <a:pt x="1275" y="255"/>
                  </a:lnTo>
                  <a:lnTo>
                    <a:pt x="1403" y="128"/>
                  </a:lnTo>
                  <a:lnTo>
                    <a:pt x="140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195;p39">
              <a:extLst>
                <a:ext uri="{FF2B5EF4-FFF2-40B4-BE49-F238E27FC236}">
                  <a16:creationId xmlns:a16="http://schemas.microsoft.com/office/drawing/2014/main" id="{95CF9981-7CBF-27FD-C029-0A15FCECFE9A}"/>
                </a:ext>
              </a:extLst>
            </p:cNvPr>
            <p:cNvSpPr/>
            <p:nvPr/>
          </p:nvSpPr>
          <p:spPr>
            <a:xfrm>
              <a:off x="2962350" y="4023775"/>
              <a:ext cx="31900" cy="22325"/>
            </a:xfrm>
            <a:custGeom>
              <a:avLst/>
              <a:gdLst/>
              <a:ahLst/>
              <a:cxnLst/>
              <a:rect l="l" t="t" r="r" b="b"/>
              <a:pathLst>
                <a:path w="1276" h="893" extrusionOk="0">
                  <a:moveTo>
                    <a:pt x="1020" y="1"/>
                  </a:moveTo>
                  <a:lnTo>
                    <a:pt x="1" y="638"/>
                  </a:lnTo>
                  <a:lnTo>
                    <a:pt x="1" y="765"/>
                  </a:lnTo>
                  <a:lnTo>
                    <a:pt x="1" y="893"/>
                  </a:lnTo>
                  <a:lnTo>
                    <a:pt x="128" y="893"/>
                  </a:lnTo>
                  <a:lnTo>
                    <a:pt x="1148" y="256"/>
                  </a:lnTo>
                  <a:lnTo>
                    <a:pt x="1275" y="256"/>
                  </a:lnTo>
                  <a:lnTo>
                    <a:pt x="1275" y="128"/>
                  </a:lnTo>
                  <a:lnTo>
                    <a:pt x="114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196;p39">
              <a:extLst>
                <a:ext uri="{FF2B5EF4-FFF2-40B4-BE49-F238E27FC236}">
                  <a16:creationId xmlns:a16="http://schemas.microsoft.com/office/drawing/2014/main" id="{CDDB637F-D9CF-C341-046B-5170B36FE086}"/>
                </a:ext>
              </a:extLst>
            </p:cNvPr>
            <p:cNvSpPr/>
            <p:nvPr/>
          </p:nvSpPr>
          <p:spPr>
            <a:xfrm>
              <a:off x="2994225" y="4042900"/>
              <a:ext cx="31900" cy="22325"/>
            </a:xfrm>
            <a:custGeom>
              <a:avLst/>
              <a:gdLst/>
              <a:ahLst/>
              <a:cxnLst/>
              <a:rect l="l" t="t" r="r" b="b"/>
              <a:pathLst>
                <a:path w="1276" h="893" extrusionOk="0">
                  <a:moveTo>
                    <a:pt x="1148" y="0"/>
                  </a:moveTo>
                  <a:lnTo>
                    <a:pt x="0" y="638"/>
                  </a:lnTo>
                  <a:lnTo>
                    <a:pt x="0" y="765"/>
                  </a:lnTo>
                  <a:lnTo>
                    <a:pt x="128" y="893"/>
                  </a:lnTo>
                  <a:lnTo>
                    <a:pt x="255" y="893"/>
                  </a:lnTo>
                  <a:lnTo>
                    <a:pt x="1275" y="255"/>
                  </a:lnTo>
                  <a:lnTo>
                    <a:pt x="1275" y="128"/>
                  </a:lnTo>
                  <a:lnTo>
                    <a:pt x="114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197;p39">
              <a:extLst>
                <a:ext uri="{FF2B5EF4-FFF2-40B4-BE49-F238E27FC236}">
                  <a16:creationId xmlns:a16="http://schemas.microsoft.com/office/drawing/2014/main" id="{B0A3999A-6A95-5CE2-F958-DDCF3E143353}"/>
                </a:ext>
              </a:extLst>
            </p:cNvPr>
            <p:cNvSpPr/>
            <p:nvPr/>
          </p:nvSpPr>
          <p:spPr>
            <a:xfrm>
              <a:off x="3026100" y="4062025"/>
              <a:ext cx="31875" cy="22325"/>
            </a:xfrm>
            <a:custGeom>
              <a:avLst/>
              <a:gdLst/>
              <a:ahLst/>
              <a:cxnLst/>
              <a:rect l="l" t="t" r="r" b="b"/>
              <a:pathLst>
                <a:path w="1275" h="893" extrusionOk="0">
                  <a:moveTo>
                    <a:pt x="1147" y="0"/>
                  </a:moveTo>
                  <a:lnTo>
                    <a:pt x="128" y="638"/>
                  </a:lnTo>
                  <a:lnTo>
                    <a:pt x="0" y="638"/>
                  </a:lnTo>
                  <a:lnTo>
                    <a:pt x="0" y="765"/>
                  </a:lnTo>
                  <a:lnTo>
                    <a:pt x="128" y="892"/>
                  </a:lnTo>
                  <a:lnTo>
                    <a:pt x="255" y="892"/>
                  </a:lnTo>
                  <a:lnTo>
                    <a:pt x="1275" y="255"/>
                  </a:lnTo>
                  <a:lnTo>
                    <a:pt x="1275" y="128"/>
                  </a:lnTo>
                  <a:lnTo>
                    <a:pt x="127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198;p39">
              <a:extLst>
                <a:ext uri="{FF2B5EF4-FFF2-40B4-BE49-F238E27FC236}">
                  <a16:creationId xmlns:a16="http://schemas.microsoft.com/office/drawing/2014/main" id="{3F533D79-F98B-B07E-EF79-F42F2E3B337A}"/>
                </a:ext>
              </a:extLst>
            </p:cNvPr>
            <p:cNvSpPr/>
            <p:nvPr/>
          </p:nvSpPr>
          <p:spPr>
            <a:xfrm>
              <a:off x="3057950" y="4081125"/>
              <a:ext cx="35075" cy="22350"/>
            </a:xfrm>
            <a:custGeom>
              <a:avLst/>
              <a:gdLst/>
              <a:ahLst/>
              <a:cxnLst/>
              <a:rect l="l" t="t" r="r" b="b"/>
              <a:pathLst>
                <a:path w="1403" h="894" extrusionOk="0">
                  <a:moveTo>
                    <a:pt x="1148" y="1"/>
                  </a:moveTo>
                  <a:lnTo>
                    <a:pt x="128" y="638"/>
                  </a:lnTo>
                  <a:lnTo>
                    <a:pt x="1" y="638"/>
                  </a:lnTo>
                  <a:lnTo>
                    <a:pt x="1" y="766"/>
                  </a:lnTo>
                  <a:lnTo>
                    <a:pt x="128" y="893"/>
                  </a:lnTo>
                  <a:lnTo>
                    <a:pt x="256" y="893"/>
                  </a:lnTo>
                  <a:lnTo>
                    <a:pt x="1275" y="256"/>
                  </a:lnTo>
                  <a:lnTo>
                    <a:pt x="1403" y="128"/>
                  </a:lnTo>
                  <a:lnTo>
                    <a:pt x="12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199;p39">
              <a:extLst>
                <a:ext uri="{FF2B5EF4-FFF2-40B4-BE49-F238E27FC236}">
                  <a16:creationId xmlns:a16="http://schemas.microsoft.com/office/drawing/2014/main" id="{F2A6A9BF-70E4-C10C-2F6C-630FA863BF6B}"/>
                </a:ext>
              </a:extLst>
            </p:cNvPr>
            <p:cNvSpPr/>
            <p:nvPr/>
          </p:nvSpPr>
          <p:spPr>
            <a:xfrm>
              <a:off x="3093000" y="4100250"/>
              <a:ext cx="31900" cy="22350"/>
            </a:xfrm>
            <a:custGeom>
              <a:avLst/>
              <a:gdLst/>
              <a:ahLst/>
              <a:cxnLst/>
              <a:rect l="l" t="t" r="r" b="b"/>
              <a:pathLst>
                <a:path w="1276" h="894" extrusionOk="0">
                  <a:moveTo>
                    <a:pt x="1020" y="1"/>
                  </a:moveTo>
                  <a:lnTo>
                    <a:pt x="1" y="511"/>
                  </a:lnTo>
                  <a:lnTo>
                    <a:pt x="1" y="638"/>
                  </a:lnTo>
                  <a:lnTo>
                    <a:pt x="1" y="766"/>
                  </a:lnTo>
                  <a:lnTo>
                    <a:pt x="128" y="893"/>
                  </a:lnTo>
                  <a:lnTo>
                    <a:pt x="128" y="766"/>
                  </a:lnTo>
                  <a:lnTo>
                    <a:pt x="1148" y="256"/>
                  </a:lnTo>
                  <a:lnTo>
                    <a:pt x="1275" y="128"/>
                  </a:lnTo>
                  <a:lnTo>
                    <a:pt x="12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200;p39">
              <a:extLst>
                <a:ext uri="{FF2B5EF4-FFF2-40B4-BE49-F238E27FC236}">
                  <a16:creationId xmlns:a16="http://schemas.microsoft.com/office/drawing/2014/main" id="{5274622C-F757-F11F-0251-BDB1CC164B93}"/>
                </a:ext>
              </a:extLst>
            </p:cNvPr>
            <p:cNvSpPr/>
            <p:nvPr/>
          </p:nvSpPr>
          <p:spPr>
            <a:xfrm>
              <a:off x="3124875" y="4119375"/>
              <a:ext cx="31900" cy="19150"/>
            </a:xfrm>
            <a:custGeom>
              <a:avLst/>
              <a:gdLst/>
              <a:ahLst/>
              <a:cxnLst/>
              <a:rect l="l" t="t" r="r" b="b"/>
              <a:pathLst>
                <a:path w="1276" h="766" extrusionOk="0">
                  <a:moveTo>
                    <a:pt x="1020" y="1"/>
                  </a:moveTo>
                  <a:lnTo>
                    <a:pt x="0" y="510"/>
                  </a:lnTo>
                  <a:lnTo>
                    <a:pt x="0" y="638"/>
                  </a:lnTo>
                  <a:lnTo>
                    <a:pt x="0" y="765"/>
                  </a:lnTo>
                  <a:lnTo>
                    <a:pt x="128" y="765"/>
                  </a:lnTo>
                  <a:lnTo>
                    <a:pt x="1275" y="255"/>
                  </a:lnTo>
                  <a:lnTo>
                    <a:pt x="1275" y="128"/>
                  </a:lnTo>
                  <a:lnTo>
                    <a:pt x="12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201;p39">
              <a:extLst>
                <a:ext uri="{FF2B5EF4-FFF2-40B4-BE49-F238E27FC236}">
                  <a16:creationId xmlns:a16="http://schemas.microsoft.com/office/drawing/2014/main" id="{F70414B6-697A-863D-090B-589445FC25D5}"/>
                </a:ext>
              </a:extLst>
            </p:cNvPr>
            <p:cNvSpPr/>
            <p:nvPr/>
          </p:nvSpPr>
          <p:spPr>
            <a:xfrm>
              <a:off x="3156750" y="4135300"/>
              <a:ext cx="31875" cy="22350"/>
            </a:xfrm>
            <a:custGeom>
              <a:avLst/>
              <a:gdLst/>
              <a:ahLst/>
              <a:cxnLst/>
              <a:rect l="l" t="t" r="r" b="b"/>
              <a:pathLst>
                <a:path w="1275" h="894" extrusionOk="0">
                  <a:moveTo>
                    <a:pt x="1147" y="1"/>
                  </a:moveTo>
                  <a:lnTo>
                    <a:pt x="1147" y="128"/>
                  </a:lnTo>
                  <a:lnTo>
                    <a:pt x="128" y="638"/>
                  </a:lnTo>
                  <a:lnTo>
                    <a:pt x="0" y="766"/>
                  </a:lnTo>
                  <a:lnTo>
                    <a:pt x="0" y="893"/>
                  </a:lnTo>
                  <a:lnTo>
                    <a:pt x="255" y="893"/>
                  </a:lnTo>
                  <a:lnTo>
                    <a:pt x="1275" y="383"/>
                  </a:lnTo>
                  <a:lnTo>
                    <a:pt x="1275" y="256"/>
                  </a:lnTo>
                  <a:lnTo>
                    <a:pt x="1275" y="128"/>
                  </a:lnTo>
                  <a:lnTo>
                    <a:pt x="114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202;p39">
              <a:extLst>
                <a:ext uri="{FF2B5EF4-FFF2-40B4-BE49-F238E27FC236}">
                  <a16:creationId xmlns:a16="http://schemas.microsoft.com/office/drawing/2014/main" id="{BFA577B1-F96E-7DDF-16D2-96025BA8E3BE}"/>
                </a:ext>
              </a:extLst>
            </p:cNvPr>
            <p:cNvSpPr/>
            <p:nvPr/>
          </p:nvSpPr>
          <p:spPr>
            <a:xfrm>
              <a:off x="3188600" y="4154425"/>
              <a:ext cx="31900" cy="22325"/>
            </a:xfrm>
            <a:custGeom>
              <a:avLst/>
              <a:gdLst/>
              <a:ahLst/>
              <a:cxnLst/>
              <a:rect l="l" t="t" r="r" b="b"/>
              <a:pathLst>
                <a:path w="1276" h="893" extrusionOk="0">
                  <a:moveTo>
                    <a:pt x="1148" y="1"/>
                  </a:moveTo>
                  <a:lnTo>
                    <a:pt x="128" y="638"/>
                  </a:lnTo>
                  <a:lnTo>
                    <a:pt x="1" y="765"/>
                  </a:lnTo>
                  <a:lnTo>
                    <a:pt x="1" y="893"/>
                  </a:lnTo>
                  <a:lnTo>
                    <a:pt x="256" y="893"/>
                  </a:lnTo>
                  <a:lnTo>
                    <a:pt x="1275" y="256"/>
                  </a:lnTo>
                  <a:lnTo>
                    <a:pt x="1275" y="128"/>
                  </a:lnTo>
                  <a:lnTo>
                    <a:pt x="12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203;p39">
              <a:extLst>
                <a:ext uri="{FF2B5EF4-FFF2-40B4-BE49-F238E27FC236}">
                  <a16:creationId xmlns:a16="http://schemas.microsoft.com/office/drawing/2014/main" id="{6869980E-723C-BAD8-4A04-78FD598515B1}"/>
                </a:ext>
              </a:extLst>
            </p:cNvPr>
            <p:cNvSpPr/>
            <p:nvPr/>
          </p:nvSpPr>
          <p:spPr>
            <a:xfrm>
              <a:off x="3220475" y="4173550"/>
              <a:ext cx="35075" cy="22325"/>
            </a:xfrm>
            <a:custGeom>
              <a:avLst/>
              <a:gdLst/>
              <a:ahLst/>
              <a:cxnLst/>
              <a:rect l="l" t="t" r="r" b="b"/>
              <a:pathLst>
                <a:path w="1403" h="893" extrusionOk="0">
                  <a:moveTo>
                    <a:pt x="1147" y="0"/>
                  </a:moveTo>
                  <a:lnTo>
                    <a:pt x="128" y="638"/>
                  </a:lnTo>
                  <a:lnTo>
                    <a:pt x="0" y="765"/>
                  </a:lnTo>
                  <a:lnTo>
                    <a:pt x="128" y="893"/>
                  </a:lnTo>
                  <a:lnTo>
                    <a:pt x="255" y="893"/>
                  </a:lnTo>
                  <a:lnTo>
                    <a:pt x="1275" y="255"/>
                  </a:lnTo>
                  <a:lnTo>
                    <a:pt x="1402" y="255"/>
                  </a:lnTo>
                  <a:lnTo>
                    <a:pt x="1402" y="128"/>
                  </a:lnTo>
                  <a:lnTo>
                    <a:pt x="127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204;p39">
              <a:extLst>
                <a:ext uri="{FF2B5EF4-FFF2-40B4-BE49-F238E27FC236}">
                  <a16:creationId xmlns:a16="http://schemas.microsoft.com/office/drawing/2014/main" id="{1DECEF6F-C31B-C43F-11D9-0932B6BC9E6A}"/>
                </a:ext>
              </a:extLst>
            </p:cNvPr>
            <p:cNvSpPr/>
            <p:nvPr/>
          </p:nvSpPr>
          <p:spPr>
            <a:xfrm>
              <a:off x="3255525" y="4192675"/>
              <a:ext cx="31900" cy="22325"/>
            </a:xfrm>
            <a:custGeom>
              <a:avLst/>
              <a:gdLst/>
              <a:ahLst/>
              <a:cxnLst/>
              <a:rect l="l" t="t" r="r" b="b"/>
              <a:pathLst>
                <a:path w="1276" h="893" extrusionOk="0">
                  <a:moveTo>
                    <a:pt x="1020" y="0"/>
                  </a:moveTo>
                  <a:lnTo>
                    <a:pt x="0" y="638"/>
                  </a:lnTo>
                  <a:lnTo>
                    <a:pt x="0" y="765"/>
                  </a:lnTo>
                  <a:lnTo>
                    <a:pt x="128" y="892"/>
                  </a:lnTo>
                  <a:lnTo>
                    <a:pt x="1148" y="255"/>
                  </a:lnTo>
                  <a:lnTo>
                    <a:pt x="1275" y="128"/>
                  </a:lnTo>
                  <a:lnTo>
                    <a:pt x="114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205;p39">
              <a:extLst>
                <a:ext uri="{FF2B5EF4-FFF2-40B4-BE49-F238E27FC236}">
                  <a16:creationId xmlns:a16="http://schemas.microsoft.com/office/drawing/2014/main" id="{5779C3D4-861D-433F-8FEF-A65D95286BA4}"/>
                </a:ext>
              </a:extLst>
            </p:cNvPr>
            <p:cNvSpPr/>
            <p:nvPr/>
          </p:nvSpPr>
          <p:spPr>
            <a:xfrm>
              <a:off x="3287400" y="4211775"/>
              <a:ext cx="31875" cy="22350"/>
            </a:xfrm>
            <a:custGeom>
              <a:avLst/>
              <a:gdLst/>
              <a:ahLst/>
              <a:cxnLst/>
              <a:rect l="l" t="t" r="r" b="b"/>
              <a:pathLst>
                <a:path w="1275" h="894" extrusionOk="0">
                  <a:moveTo>
                    <a:pt x="1020" y="1"/>
                  </a:moveTo>
                  <a:lnTo>
                    <a:pt x="0" y="638"/>
                  </a:lnTo>
                  <a:lnTo>
                    <a:pt x="0" y="766"/>
                  </a:lnTo>
                  <a:lnTo>
                    <a:pt x="128" y="893"/>
                  </a:lnTo>
                  <a:lnTo>
                    <a:pt x="1275" y="256"/>
                  </a:lnTo>
                  <a:lnTo>
                    <a:pt x="1275" y="128"/>
                  </a:lnTo>
                  <a:lnTo>
                    <a:pt x="12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206;p39">
              <a:extLst>
                <a:ext uri="{FF2B5EF4-FFF2-40B4-BE49-F238E27FC236}">
                  <a16:creationId xmlns:a16="http://schemas.microsoft.com/office/drawing/2014/main" id="{C5A8BBE3-810D-61C3-8A88-782712B1BCC2}"/>
                </a:ext>
              </a:extLst>
            </p:cNvPr>
            <p:cNvSpPr/>
            <p:nvPr/>
          </p:nvSpPr>
          <p:spPr>
            <a:xfrm>
              <a:off x="3319250" y="4230900"/>
              <a:ext cx="31900" cy="22350"/>
            </a:xfrm>
            <a:custGeom>
              <a:avLst/>
              <a:gdLst/>
              <a:ahLst/>
              <a:cxnLst/>
              <a:rect l="l" t="t" r="r" b="b"/>
              <a:pathLst>
                <a:path w="1276" h="894" extrusionOk="0">
                  <a:moveTo>
                    <a:pt x="1148" y="1"/>
                  </a:moveTo>
                  <a:lnTo>
                    <a:pt x="128" y="638"/>
                  </a:lnTo>
                  <a:lnTo>
                    <a:pt x="1" y="638"/>
                  </a:lnTo>
                  <a:lnTo>
                    <a:pt x="1" y="766"/>
                  </a:lnTo>
                  <a:lnTo>
                    <a:pt x="128" y="893"/>
                  </a:lnTo>
                  <a:lnTo>
                    <a:pt x="256" y="893"/>
                  </a:lnTo>
                  <a:lnTo>
                    <a:pt x="1275" y="256"/>
                  </a:lnTo>
                  <a:lnTo>
                    <a:pt x="1275" y="128"/>
                  </a:lnTo>
                  <a:lnTo>
                    <a:pt x="12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207;p39">
              <a:extLst>
                <a:ext uri="{FF2B5EF4-FFF2-40B4-BE49-F238E27FC236}">
                  <a16:creationId xmlns:a16="http://schemas.microsoft.com/office/drawing/2014/main" id="{6C6E47B0-7E97-8E31-F538-3621CF0A6320}"/>
                </a:ext>
              </a:extLst>
            </p:cNvPr>
            <p:cNvSpPr/>
            <p:nvPr/>
          </p:nvSpPr>
          <p:spPr>
            <a:xfrm>
              <a:off x="3351125" y="4250025"/>
              <a:ext cx="35075" cy="22325"/>
            </a:xfrm>
            <a:custGeom>
              <a:avLst/>
              <a:gdLst/>
              <a:ahLst/>
              <a:cxnLst/>
              <a:rect l="l" t="t" r="r" b="b"/>
              <a:pathLst>
                <a:path w="1403" h="893" extrusionOk="0">
                  <a:moveTo>
                    <a:pt x="1147" y="1"/>
                  </a:moveTo>
                  <a:lnTo>
                    <a:pt x="128" y="638"/>
                  </a:lnTo>
                  <a:lnTo>
                    <a:pt x="0" y="638"/>
                  </a:lnTo>
                  <a:lnTo>
                    <a:pt x="0" y="765"/>
                  </a:lnTo>
                  <a:lnTo>
                    <a:pt x="128" y="893"/>
                  </a:lnTo>
                  <a:lnTo>
                    <a:pt x="255" y="765"/>
                  </a:lnTo>
                  <a:lnTo>
                    <a:pt x="1275" y="255"/>
                  </a:lnTo>
                  <a:lnTo>
                    <a:pt x="1402" y="128"/>
                  </a:lnTo>
                  <a:lnTo>
                    <a:pt x="12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208;p39">
              <a:extLst>
                <a:ext uri="{FF2B5EF4-FFF2-40B4-BE49-F238E27FC236}">
                  <a16:creationId xmlns:a16="http://schemas.microsoft.com/office/drawing/2014/main" id="{E3218118-B668-86BD-F725-33BAD08D69F0}"/>
                </a:ext>
              </a:extLst>
            </p:cNvPr>
            <p:cNvSpPr/>
            <p:nvPr/>
          </p:nvSpPr>
          <p:spPr>
            <a:xfrm>
              <a:off x="3382975" y="4269150"/>
              <a:ext cx="35100" cy="19150"/>
            </a:xfrm>
            <a:custGeom>
              <a:avLst/>
              <a:gdLst/>
              <a:ahLst/>
              <a:cxnLst/>
              <a:rect l="l" t="t" r="r" b="b"/>
              <a:pathLst>
                <a:path w="1404" h="766" extrusionOk="0">
                  <a:moveTo>
                    <a:pt x="1148" y="0"/>
                  </a:moveTo>
                  <a:lnTo>
                    <a:pt x="128" y="510"/>
                  </a:lnTo>
                  <a:lnTo>
                    <a:pt x="1" y="638"/>
                  </a:lnTo>
                  <a:lnTo>
                    <a:pt x="128" y="765"/>
                  </a:lnTo>
                  <a:lnTo>
                    <a:pt x="256" y="765"/>
                  </a:lnTo>
                  <a:lnTo>
                    <a:pt x="1276" y="255"/>
                  </a:lnTo>
                  <a:lnTo>
                    <a:pt x="1403" y="128"/>
                  </a:lnTo>
                  <a:lnTo>
                    <a:pt x="140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209;p39">
              <a:extLst>
                <a:ext uri="{FF2B5EF4-FFF2-40B4-BE49-F238E27FC236}">
                  <a16:creationId xmlns:a16="http://schemas.microsoft.com/office/drawing/2014/main" id="{9CEF2D8C-FBD2-E2AE-0F93-D728E8C3B7B8}"/>
                </a:ext>
              </a:extLst>
            </p:cNvPr>
            <p:cNvSpPr/>
            <p:nvPr/>
          </p:nvSpPr>
          <p:spPr>
            <a:xfrm>
              <a:off x="3418050" y="4285075"/>
              <a:ext cx="31875" cy="22325"/>
            </a:xfrm>
            <a:custGeom>
              <a:avLst/>
              <a:gdLst/>
              <a:ahLst/>
              <a:cxnLst/>
              <a:rect l="l" t="t" r="r" b="b"/>
              <a:pathLst>
                <a:path w="1275" h="893" extrusionOk="0">
                  <a:moveTo>
                    <a:pt x="1147" y="1"/>
                  </a:moveTo>
                  <a:lnTo>
                    <a:pt x="1020" y="128"/>
                  </a:lnTo>
                  <a:lnTo>
                    <a:pt x="0" y="638"/>
                  </a:lnTo>
                  <a:lnTo>
                    <a:pt x="0" y="765"/>
                  </a:lnTo>
                  <a:lnTo>
                    <a:pt x="0" y="893"/>
                  </a:lnTo>
                  <a:lnTo>
                    <a:pt x="127" y="893"/>
                  </a:lnTo>
                  <a:lnTo>
                    <a:pt x="1147" y="383"/>
                  </a:lnTo>
                  <a:lnTo>
                    <a:pt x="1275" y="256"/>
                  </a:lnTo>
                  <a:lnTo>
                    <a:pt x="1275" y="128"/>
                  </a:lnTo>
                  <a:lnTo>
                    <a:pt x="114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210;p39">
              <a:extLst>
                <a:ext uri="{FF2B5EF4-FFF2-40B4-BE49-F238E27FC236}">
                  <a16:creationId xmlns:a16="http://schemas.microsoft.com/office/drawing/2014/main" id="{5447222E-8ED4-EB6B-0A61-7102AD44FA23}"/>
                </a:ext>
              </a:extLst>
            </p:cNvPr>
            <p:cNvSpPr/>
            <p:nvPr/>
          </p:nvSpPr>
          <p:spPr>
            <a:xfrm>
              <a:off x="3449900" y="4304200"/>
              <a:ext cx="31900" cy="22325"/>
            </a:xfrm>
            <a:custGeom>
              <a:avLst/>
              <a:gdLst/>
              <a:ahLst/>
              <a:cxnLst/>
              <a:rect l="l" t="t" r="r" b="b"/>
              <a:pathLst>
                <a:path w="1276" h="893" extrusionOk="0">
                  <a:moveTo>
                    <a:pt x="1020" y="0"/>
                  </a:moveTo>
                  <a:lnTo>
                    <a:pt x="1" y="638"/>
                  </a:lnTo>
                  <a:lnTo>
                    <a:pt x="1" y="765"/>
                  </a:lnTo>
                  <a:lnTo>
                    <a:pt x="1" y="893"/>
                  </a:lnTo>
                  <a:lnTo>
                    <a:pt x="256" y="893"/>
                  </a:lnTo>
                  <a:lnTo>
                    <a:pt x="1275" y="255"/>
                  </a:lnTo>
                  <a:lnTo>
                    <a:pt x="1275" y="128"/>
                  </a:lnTo>
                  <a:lnTo>
                    <a:pt x="114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211;p39">
              <a:extLst>
                <a:ext uri="{FF2B5EF4-FFF2-40B4-BE49-F238E27FC236}">
                  <a16:creationId xmlns:a16="http://schemas.microsoft.com/office/drawing/2014/main" id="{987BEE6E-A457-227E-DA3F-409D2BC0CA86}"/>
                </a:ext>
              </a:extLst>
            </p:cNvPr>
            <p:cNvSpPr/>
            <p:nvPr/>
          </p:nvSpPr>
          <p:spPr>
            <a:xfrm>
              <a:off x="3481775" y="4323325"/>
              <a:ext cx="31875" cy="22325"/>
            </a:xfrm>
            <a:custGeom>
              <a:avLst/>
              <a:gdLst/>
              <a:ahLst/>
              <a:cxnLst/>
              <a:rect l="l" t="t" r="r" b="b"/>
              <a:pathLst>
                <a:path w="1275" h="893" extrusionOk="0">
                  <a:moveTo>
                    <a:pt x="1147" y="0"/>
                  </a:moveTo>
                  <a:lnTo>
                    <a:pt x="128" y="638"/>
                  </a:lnTo>
                  <a:lnTo>
                    <a:pt x="0" y="765"/>
                  </a:lnTo>
                  <a:lnTo>
                    <a:pt x="0" y="892"/>
                  </a:lnTo>
                  <a:lnTo>
                    <a:pt x="255" y="892"/>
                  </a:lnTo>
                  <a:lnTo>
                    <a:pt x="1275" y="255"/>
                  </a:lnTo>
                  <a:lnTo>
                    <a:pt x="1275" y="128"/>
                  </a:lnTo>
                  <a:lnTo>
                    <a:pt x="127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212;p39">
              <a:extLst>
                <a:ext uri="{FF2B5EF4-FFF2-40B4-BE49-F238E27FC236}">
                  <a16:creationId xmlns:a16="http://schemas.microsoft.com/office/drawing/2014/main" id="{32C02C1B-F0FB-E094-2E18-9CE6828035DC}"/>
                </a:ext>
              </a:extLst>
            </p:cNvPr>
            <p:cNvSpPr/>
            <p:nvPr/>
          </p:nvSpPr>
          <p:spPr>
            <a:xfrm>
              <a:off x="3513625" y="4342450"/>
              <a:ext cx="35100" cy="22325"/>
            </a:xfrm>
            <a:custGeom>
              <a:avLst/>
              <a:gdLst/>
              <a:ahLst/>
              <a:cxnLst/>
              <a:rect l="l" t="t" r="r" b="b"/>
              <a:pathLst>
                <a:path w="1404" h="893" extrusionOk="0">
                  <a:moveTo>
                    <a:pt x="1148" y="0"/>
                  </a:moveTo>
                  <a:lnTo>
                    <a:pt x="128" y="637"/>
                  </a:lnTo>
                  <a:lnTo>
                    <a:pt x="1" y="765"/>
                  </a:lnTo>
                  <a:lnTo>
                    <a:pt x="128" y="892"/>
                  </a:lnTo>
                  <a:lnTo>
                    <a:pt x="256" y="892"/>
                  </a:lnTo>
                  <a:lnTo>
                    <a:pt x="1276" y="255"/>
                  </a:lnTo>
                  <a:lnTo>
                    <a:pt x="1403" y="127"/>
                  </a:lnTo>
                  <a:lnTo>
                    <a:pt x="1276" y="127"/>
                  </a:lnTo>
                  <a:lnTo>
                    <a:pt x="127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213;p39">
              <a:extLst>
                <a:ext uri="{FF2B5EF4-FFF2-40B4-BE49-F238E27FC236}">
                  <a16:creationId xmlns:a16="http://schemas.microsoft.com/office/drawing/2014/main" id="{BF486265-3074-E650-222B-5B684AC82162}"/>
                </a:ext>
              </a:extLst>
            </p:cNvPr>
            <p:cNvSpPr/>
            <p:nvPr/>
          </p:nvSpPr>
          <p:spPr>
            <a:xfrm>
              <a:off x="3548700" y="4361550"/>
              <a:ext cx="31875" cy="22350"/>
            </a:xfrm>
            <a:custGeom>
              <a:avLst/>
              <a:gdLst/>
              <a:ahLst/>
              <a:cxnLst/>
              <a:rect l="l" t="t" r="r" b="b"/>
              <a:pathLst>
                <a:path w="1275" h="894" extrusionOk="0">
                  <a:moveTo>
                    <a:pt x="1020" y="1"/>
                  </a:moveTo>
                  <a:lnTo>
                    <a:pt x="0" y="638"/>
                  </a:lnTo>
                  <a:lnTo>
                    <a:pt x="0" y="766"/>
                  </a:lnTo>
                  <a:lnTo>
                    <a:pt x="127" y="893"/>
                  </a:lnTo>
                  <a:lnTo>
                    <a:pt x="1147" y="256"/>
                  </a:lnTo>
                  <a:lnTo>
                    <a:pt x="1275" y="128"/>
                  </a:lnTo>
                  <a:lnTo>
                    <a:pt x="114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214;p39">
              <a:extLst>
                <a:ext uri="{FF2B5EF4-FFF2-40B4-BE49-F238E27FC236}">
                  <a16:creationId xmlns:a16="http://schemas.microsoft.com/office/drawing/2014/main" id="{26AA87C9-15AC-D762-2A5E-3E561A6F6288}"/>
                </a:ext>
              </a:extLst>
            </p:cNvPr>
            <p:cNvSpPr/>
            <p:nvPr/>
          </p:nvSpPr>
          <p:spPr>
            <a:xfrm>
              <a:off x="3105750" y="3956850"/>
              <a:ext cx="589550" cy="344175"/>
            </a:xfrm>
            <a:custGeom>
              <a:avLst/>
              <a:gdLst/>
              <a:ahLst/>
              <a:cxnLst/>
              <a:rect l="l" t="t" r="r" b="b"/>
              <a:pathLst>
                <a:path w="23582" h="13767" extrusionOk="0">
                  <a:moveTo>
                    <a:pt x="1" y="1"/>
                  </a:moveTo>
                  <a:lnTo>
                    <a:pt x="1" y="128"/>
                  </a:lnTo>
                  <a:lnTo>
                    <a:pt x="1" y="256"/>
                  </a:lnTo>
                  <a:lnTo>
                    <a:pt x="23454" y="13767"/>
                  </a:lnTo>
                  <a:lnTo>
                    <a:pt x="23581" y="13767"/>
                  </a:lnTo>
                  <a:lnTo>
                    <a:pt x="23581" y="13640"/>
                  </a:lnTo>
                  <a:lnTo>
                    <a:pt x="23581" y="13512"/>
                  </a:lnTo>
                  <a:lnTo>
                    <a:pt x="12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215;p39">
              <a:extLst>
                <a:ext uri="{FF2B5EF4-FFF2-40B4-BE49-F238E27FC236}">
                  <a16:creationId xmlns:a16="http://schemas.microsoft.com/office/drawing/2014/main" id="{60DD03D2-4101-1E08-0D1C-0DE14AF6375F}"/>
                </a:ext>
              </a:extLst>
            </p:cNvPr>
            <p:cNvSpPr/>
            <p:nvPr/>
          </p:nvSpPr>
          <p:spPr>
            <a:xfrm>
              <a:off x="3105750" y="3956850"/>
              <a:ext cx="589550" cy="344175"/>
            </a:xfrm>
            <a:custGeom>
              <a:avLst/>
              <a:gdLst/>
              <a:ahLst/>
              <a:cxnLst/>
              <a:rect l="l" t="t" r="r" b="b"/>
              <a:pathLst>
                <a:path w="23582" h="13767" fill="none" extrusionOk="0">
                  <a:moveTo>
                    <a:pt x="23454" y="13767"/>
                  </a:moveTo>
                  <a:lnTo>
                    <a:pt x="23454" y="13767"/>
                  </a:lnTo>
                  <a:lnTo>
                    <a:pt x="1" y="256"/>
                  </a:lnTo>
                  <a:lnTo>
                    <a:pt x="1" y="256"/>
                  </a:lnTo>
                  <a:lnTo>
                    <a:pt x="1" y="128"/>
                  </a:lnTo>
                  <a:lnTo>
                    <a:pt x="1" y="1"/>
                  </a:lnTo>
                  <a:lnTo>
                    <a:pt x="1" y="1"/>
                  </a:lnTo>
                  <a:lnTo>
                    <a:pt x="1" y="1"/>
                  </a:lnTo>
                  <a:lnTo>
                    <a:pt x="128" y="1"/>
                  </a:lnTo>
                  <a:lnTo>
                    <a:pt x="23581" y="13512"/>
                  </a:lnTo>
                  <a:lnTo>
                    <a:pt x="23581" y="13512"/>
                  </a:lnTo>
                  <a:lnTo>
                    <a:pt x="23581" y="13640"/>
                  </a:lnTo>
                  <a:lnTo>
                    <a:pt x="23581" y="13767"/>
                  </a:lnTo>
                  <a:lnTo>
                    <a:pt x="23581" y="13767"/>
                  </a:lnTo>
                  <a:lnTo>
                    <a:pt x="23454" y="137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216;p39">
              <a:extLst>
                <a:ext uri="{FF2B5EF4-FFF2-40B4-BE49-F238E27FC236}">
                  <a16:creationId xmlns:a16="http://schemas.microsoft.com/office/drawing/2014/main" id="{0B01D309-8473-579E-BEA6-D3BF1EF1AA98}"/>
                </a:ext>
              </a:extLst>
            </p:cNvPr>
            <p:cNvSpPr/>
            <p:nvPr/>
          </p:nvSpPr>
          <p:spPr>
            <a:xfrm>
              <a:off x="3220475" y="3889950"/>
              <a:ext cx="592725" cy="344175"/>
            </a:xfrm>
            <a:custGeom>
              <a:avLst/>
              <a:gdLst/>
              <a:ahLst/>
              <a:cxnLst/>
              <a:rect l="l" t="t" r="r" b="b"/>
              <a:pathLst>
                <a:path w="23709" h="13767" extrusionOk="0">
                  <a:moveTo>
                    <a:pt x="0" y="0"/>
                  </a:moveTo>
                  <a:lnTo>
                    <a:pt x="0" y="128"/>
                  </a:lnTo>
                  <a:lnTo>
                    <a:pt x="128" y="255"/>
                  </a:lnTo>
                  <a:lnTo>
                    <a:pt x="23454" y="13766"/>
                  </a:lnTo>
                  <a:lnTo>
                    <a:pt x="23581" y="13766"/>
                  </a:lnTo>
                  <a:lnTo>
                    <a:pt x="23708" y="13639"/>
                  </a:lnTo>
                  <a:lnTo>
                    <a:pt x="23708" y="13511"/>
                  </a:lnTo>
                  <a:lnTo>
                    <a:pt x="25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217;p39">
              <a:extLst>
                <a:ext uri="{FF2B5EF4-FFF2-40B4-BE49-F238E27FC236}">
                  <a16:creationId xmlns:a16="http://schemas.microsoft.com/office/drawing/2014/main" id="{B1BC8465-07A9-729F-C318-9588E979C114}"/>
                </a:ext>
              </a:extLst>
            </p:cNvPr>
            <p:cNvSpPr/>
            <p:nvPr/>
          </p:nvSpPr>
          <p:spPr>
            <a:xfrm>
              <a:off x="3220475" y="3889950"/>
              <a:ext cx="592725" cy="344175"/>
            </a:xfrm>
            <a:custGeom>
              <a:avLst/>
              <a:gdLst/>
              <a:ahLst/>
              <a:cxnLst/>
              <a:rect l="l" t="t" r="r" b="b"/>
              <a:pathLst>
                <a:path w="23709" h="13767" fill="none" extrusionOk="0">
                  <a:moveTo>
                    <a:pt x="23581" y="13766"/>
                  </a:moveTo>
                  <a:lnTo>
                    <a:pt x="23454" y="13766"/>
                  </a:lnTo>
                  <a:lnTo>
                    <a:pt x="128" y="255"/>
                  </a:lnTo>
                  <a:lnTo>
                    <a:pt x="128" y="255"/>
                  </a:lnTo>
                  <a:lnTo>
                    <a:pt x="0" y="128"/>
                  </a:lnTo>
                  <a:lnTo>
                    <a:pt x="0" y="0"/>
                  </a:lnTo>
                  <a:lnTo>
                    <a:pt x="0" y="0"/>
                  </a:lnTo>
                  <a:lnTo>
                    <a:pt x="128" y="0"/>
                  </a:lnTo>
                  <a:lnTo>
                    <a:pt x="255" y="0"/>
                  </a:lnTo>
                  <a:lnTo>
                    <a:pt x="23708" y="13511"/>
                  </a:lnTo>
                  <a:lnTo>
                    <a:pt x="23708" y="13511"/>
                  </a:lnTo>
                  <a:lnTo>
                    <a:pt x="23708" y="13511"/>
                  </a:lnTo>
                  <a:lnTo>
                    <a:pt x="23708" y="13639"/>
                  </a:lnTo>
                  <a:lnTo>
                    <a:pt x="23708" y="13639"/>
                  </a:lnTo>
                  <a:lnTo>
                    <a:pt x="23581" y="137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218;p39">
              <a:extLst>
                <a:ext uri="{FF2B5EF4-FFF2-40B4-BE49-F238E27FC236}">
                  <a16:creationId xmlns:a16="http://schemas.microsoft.com/office/drawing/2014/main" id="{17D9C213-3707-BDC7-5778-16955659C27C}"/>
                </a:ext>
              </a:extLst>
            </p:cNvPr>
            <p:cNvSpPr/>
            <p:nvPr/>
          </p:nvSpPr>
          <p:spPr>
            <a:xfrm>
              <a:off x="3338375" y="3823025"/>
              <a:ext cx="592725" cy="344175"/>
            </a:xfrm>
            <a:custGeom>
              <a:avLst/>
              <a:gdLst/>
              <a:ahLst/>
              <a:cxnLst/>
              <a:rect l="l" t="t" r="r" b="b"/>
              <a:pathLst>
                <a:path w="23709" h="13767" extrusionOk="0">
                  <a:moveTo>
                    <a:pt x="0" y="0"/>
                  </a:moveTo>
                  <a:lnTo>
                    <a:pt x="0" y="128"/>
                  </a:lnTo>
                  <a:lnTo>
                    <a:pt x="128" y="255"/>
                  </a:lnTo>
                  <a:lnTo>
                    <a:pt x="23454" y="13767"/>
                  </a:lnTo>
                  <a:lnTo>
                    <a:pt x="23581" y="13767"/>
                  </a:lnTo>
                  <a:lnTo>
                    <a:pt x="23709" y="13639"/>
                  </a:lnTo>
                  <a:lnTo>
                    <a:pt x="23709" y="13512"/>
                  </a:lnTo>
                  <a:lnTo>
                    <a:pt x="23581" y="13512"/>
                  </a:lnTo>
                  <a:lnTo>
                    <a:pt x="25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219;p39">
              <a:extLst>
                <a:ext uri="{FF2B5EF4-FFF2-40B4-BE49-F238E27FC236}">
                  <a16:creationId xmlns:a16="http://schemas.microsoft.com/office/drawing/2014/main" id="{453CCCE4-8304-5A3B-B6E9-51B50077CE90}"/>
                </a:ext>
              </a:extLst>
            </p:cNvPr>
            <p:cNvSpPr/>
            <p:nvPr/>
          </p:nvSpPr>
          <p:spPr>
            <a:xfrm>
              <a:off x="3338375" y="3823025"/>
              <a:ext cx="592725" cy="344175"/>
            </a:xfrm>
            <a:custGeom>
              <a:avLst/>
              <a:gdLst/>
              <a:ahLst/>
              <a:cxnLst/>
              <a:rect l="l" t="t" r="r" b="b"/>
              <a:pathLst>
                <a:path w="23709" h="13767" fill="none" extrusionOk="0">
                  <a:moveTo>
                    <a:pt x="23581" y="13767"/>
                  </a:moveTo>
                  <a:lnTo>
                    <a:pt x="23454" y="13767"/>
                  </a:lnTo>
                  <a:lnTo>
                    <a:pt x="128" y="255"/>
                  </a:lnTo>
                  <a:lnTo>
                    <a:pt x="128" y="255"/>
                  </a:lnTo>
                  <a:lnTo>
                    <a:pt x="0" y="128"/>
                  </a:lnTo>
                  <a:lnTo>
                    <a:pt x="0" y="0"/>
                  </a:lnTo>
                  <a:lnTo>
                    <a:pt x="0" y="0"/>
                  </a:lnTo>
                  <a:lnTo>
                    <a:pt x="128" y="0"/>
                  </a:lnTo>
                  <a:lnTo>
                    <a:pt x="255" y="0"/>
                  </a:lnTo>
                  <a:lnTo>
                    <a:pt x="23581" y="13512"/>
                  </a:lnTo>
                  <a:lnTo>
                    <a:pt x="23581" y="13512"/>
                  </a:lnTo>
                  <a:lnTo>
                    <a:pt x="23709" y="13512"/>
                  </a:lnTo>
                  <a:lnTo>
                    <a:pt x="23709" y="13639"/>
                  </a:lnTo>
                  <a:lnTo>
                    <a:pt x="23709" y="13639"/>
                  </a:lnTo>
                  <a:lnTo>
                    <a:pt x="23581" y="137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220;p39">
              <a:extLst>
                <a:ext uri="{FF2B5EF4-FFF2-40B4-BE49-F238E27FC236}">
                  <a16:creationId xmlns:a16="http://schemas.microsoft.com/office/drawing/2014/main" id="{7879F304-6F20-59A6-C945-13900F9D9D92}"/>
                </a:ext>
              </a:extLst>
            </p:cNvPr>
            <p:cNvSpPr/>
            <p:nvPr/>
          </p:nvSpPr>
          <p:spPr>
            <a:xfrm>
              <a:off x="3456275" y="3752925"/>
              <a:ext cx="589550" cy="347350"/>
            </a:xfrm>
            <a:custGeom>
              <a:avLst/>
              <a:gdLst/>
              <a:ahLst/>
              <a:cxnLst/>
              <a:rect l="l" t="t" r="r" b="b"/>
              <a:pathLst>
                <a:path w="23582" h="13894" extrusionOk="0">
                  <a:moveTo>
                    <a:pt x="128" y="0"/>
                  </a:moveTo>
                  <a:lnTo>
                    <a:pt x="1" y="128"/>
                  </a:lnTo>
                  <a:lnTo>
                    <a:pt x="1" y="255"/>
                  </a:lnTo>
                  <a:lnTo>
                    <a:pt x="23454" y="13766"/>
                  </a:lnTo>
                  <a:lnTo>
                    <a:pt x="23454" y="13894"/>
                  </a:lnTo>
                  <a:lnTo>
                    <a:pt x="23581" y="13766"/>
                  </a:lnTo>
                  <a:lnTo>
                    <a:pt x="23581" y="13639"/>
                  </a:lnTo>
                  <a:lnTo>
                    <a:pt x="23581" y="13511"/>
                  </a:lnTo>
                  <a:lnTo>
                    <a:pt x="12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221;p39">
              <a:extLst>
                <a:ext uri="{FF2B5EF4-FFF2-40B4-BE49-F238E27FC236}">
                  <a16:creationId xmlns:a16="http://schemas.microsoft.com/office/drawing/2014/main" id="{C149ADDD-7DDA-DA18-48CB-2A0B1A9B406F}"/>
                </a:ext>
              </a:extLst>
            </p:cNvPr>
            <p:cNvSpPr/>
            <p:nvPr/>
          </p:nvSpPr>
          <p:spPr>
            <a:xfrm>
              <a:off x="3571000" y="3686000"/>
              <a:ext cx="592725" cy="344175"/>
            </a:xfrm>
            <a:custGeom>
              <a:avLst/>
              <a:gdLst/>
              <a:ahLst/>
              <a:cxnLst/>
              <a:rect l="l" t="t" r="r" b="b"/>
              <a:pathLst>
                <a:path w="23709" h="13767" extrusionOk="0">
                  <a:moveTo>
                    <a:pt x="128" y="1"/>
                  </a:moveTo>
                  <a:lnTo>
                    <a:pt x="128" y="128"/>
                  </a:lnTo>
                  <a:lnTo>
                    <a:pt x="0" y="255"/>
                  </a:lnTo>
                  <a:lnTo>
                    <a:pt x="128" y="255"/>
                  </a:lnTo>
                  <a:lnTo>
                    <a:pt x="23453" y="13767"/>
                  </a:lnTo>
                  <a:lnTo>
                    <a:pt x="23708" y="13767"/>
                  </a:lnTo>
                  <a:lnTo>
                    <a:pt x="23708" y="13639"/>
                  </a:lnTo>
                  <a:lnTo>
                    <a:pt x="23708" y="13512"/>
                  </a:lnTo>
                  <a:lnTo>
                    <a:pt x="25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222;p39">
              <a:extLst>
                <a:ext uri="{FF2B5EF4-FFF2-40B4-BE49-F238E27FC236}">
                  <a16:creationId xmlns:a16="http://schemas.microsoft.com/office/drawing/2014/main" id="{1DC67975-3812-DCE8-98B7-60140AB15624}"/>
                </a:ext>
              </a:extLst>
            </p:cNvPr>
            <p:cNvSpPr/>
            <p:nvPr/>
          </p:nvSpPr>
          <p:spPr>
            <a:xfrm>
              <a:off x="3571000" y="3686000"/>
              <a:ext cx="592725" cy="344175"/>
            </a:xfrm>
            <a:custGeom>
              <a:avLst/>
              <a:gdLst/>
              <a:ahLst/>
              <a:cxnLst/>
              <a:rect l="l" t="t" r="r" b="b"/>
              <a:pathLst>
                <a:path w="23709" h="13767" fill="none" extrusionOk="0">
                  <a:moveTo>
                    <a:pt x="23581" y="13767"/>
                  </a:moveTo>
                  <a:lnTo>
                    <a:pt x="23453" y="13767"/>
                  </a:lnTo>
                  <a:lnTo>
                    <a:pt x="128" y="255"/>
                  </a:lnTo>
                  <a:lnTo>
                    <a:pt x="128" y="255"/>
                  </a:lnTo>
                  <a:lnTo>
                    <a:pt x="0" y="255"/>
                  </a:lnTo>
                  <a:lnTo>
                    <a:pt x="128" y="128"/>
                  </a:lnTo>
                  <a:lnTo>
                    <a:pt x="128" y="128"/>
                  </a:lnTo>
                  <a:lnTo>
                    <a:pt x="128" y="1"/>
                  </a:lnTo>
                  <a:lnTo>
                    <a:pt x="255" y="1"/>
                  </a:lnTo>
                  <a:lnTo>
                    <a:pt x="23708" y="13512"/>
                  </a:lnTo>
                  <a:lnTo>
                    <a:pt x="23708" y="13512"/>
                  </a:lnTo>
                  <a:lnTo>
                    <a:pt x="23708" y="13639"/>
                  </a:lnTo>
                  <a:lnTo>
                    <a:pt x="23708" y="13767"/>
                  </a:lnTo>
                  <a:lnTo>
                    <a:pt x="23708" y="13767"/>
                  </a:lnTo>
                  <a:lnTo>
                    <a:pt x="23581" y="137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223;p39">
              <a:extLst>
                <a:ext uri="{FF2B5EF4-FFF2-40B4-BE49-F238E27FC236}">
                  <a16:creationId xmlns:a16="http://schemas.microsoft.com/office/drawing/2014/main" id="{8E58868D-292B-CCC2-B732-C47C71DD4D44}"/>
                </a:ext>
              </a:extLst>
            </p:cNvPr>
            <p:cNvSpPr/>
            <p:nvPr/>
          </p:nvSpPr>
          <p:spPr>
            <a:xfrm>
              <a:off x="3688900" y="3619075"/>
              <a:ext cx="592725" cy="344175"/>
            </a:xfrm>
            <a:custGeom>
              <a:avLst/>
              <a:gdLst/>
              <a:ahLst/>
              <a:cxnLst/>
              <a:rect l="l" t="t" r="r" b="b"/>
              <a:pathLst>
                <a:path w="23709" h="13767" extrusionOk="0">
                  <a:moveTo>
                    <a:pt x="0" y="1"/>
                  </a:moveTo>
                  <a:lnTo>
                    <a:pt x="0" y="128"/>
                  </a:lnTo>
                  <a:lnTo>
                    <a:pt x="128" y="256"/>
                  </a:lnTo>
                  <a:lnTo>
                    <a:pt x="23454" y="13767"/>
                  </a:lnTo>
                  <a:lnTo>
                    <a:pt x="23709" y="13767"/>
                  </a:lnTo>
                  <a:lnTo>
                    <a:pt x="23709" y="13639"/>
                  </a:lnTo>
                  <a:lnTo>
                    <a:pt x="23581" y="13512"/>
                  </a:lnTo>
                  <a:lnTo>
                    <a:pt x="25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224;p39">
              <a:extLst>
                <a:ext uri="{FF2B5EF4-FFF2-40B4-BE49-F238E27FC236}">
                  <a16:creationId xmlns:a16="http://schemas.microsoft.com/office/drawing/2014/main" id="{1140736F-E02C-8C8B-C108-CF10C21673FC}"/>
                </a:ext>
              </a:extLst>
            </p:cNvPr>
            <p:cNvSpPr/>
            <p:nvPr/>
          </p:nvSpPr>
          <p:spPr>
            <a:xfrm>
              <a:off x="3688900" y="3619075"/>
              <a:ext cx="592725" cy="344175"/>
            </a:xfrm>
            <a:custGeom>
              <a:avLst/>
              <a:gdLst/>
              <a:ahLst/>
              <a:cxnLst/>
              <a:rect l="l" t="t" r="r" b="b"/>
              <a:pathLst>
                <a:path w="23709" h="13767" fill="none" extrusionOk="0">
                  <a:moveTo>
                    <a:pt x="23581" y="13767"/>
                  </a:moveTo>
                  <a:lnTo>
                    <a:pt x="23454" y="13767"/>
                  </a:lnTo>
                  <a:lnTo>
                    <a:pt x="128" y="256"/>
                  </a:lnTo>
                  <a:lnTo>
                    <a:pt x="128" y="256"/>
                  </a:lnTo>
                  <a:lnTo>
                    <a:pt x="0" y="128"/>
                  </a:lnTo>
                  <a:lnTo>
                    <a:pt x="0" y="1"/>
                  </a:lnTo>
                  <a:lnTo>
                    <a:pt x="0" y="1"/>
                  </a:lnTo>
                  <a:lnTo>
                    <a:pt x="128" y="1"/>
                  </a:lnTo>
                  <a:lnTo>
                    <a:pt x="255" y="1"/>
                  </a:lnTo>
                  <a:lnTo>
                    <a:pt x="23581" y="13512"/>
                  </a:lnTo>
                  <a:lnTo>
                    <a:pt x="23581" y="13512"/>
                  </a:lnTo>
                  <a:lnTo>
                    <a:pt x="23709" y="13639"/>
                  </a:lnTo>
                  <a:lnTo>
                    <a:pt x="23709" y="13767"/>
                  </a:lnTo>
                  <a:lnTo>
                    <a:pt x="23709" y="13767"/>
                  </a:lnTo>
                  <a:lnTo>
                    <a:pt x="23581" y="137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225;p39">
              <a:extLst>
                <a:ext uri="{FF2B5EF4-FFF2-40B4-BE49-F238E27FC236}">
                  <a16:creationId xmlns:a16="http://schemas.microsoft.com/office/drawing/2014/main" id="{5B302928-C9D0-C053-ED94-E2064DBB5F04}"/>
                </a:ext>
              </a:extLst>
            </p:cNvPr>
            <p:cNvSpPr/>
            <p:nvPr/>
          </p:nvSpPr>
          <p:spPr>
            <a:xfrm>
              <a:off x="3806800" y="3552175"/>
              <a:ext cx="592725" cy="344175"/>
            </a:xfrm>
            <a:custGeom>
              <a:avLst/>
              <a:gdLst/>
              <a:ahLst/>
              <a:cxnLst/>
              <a:rect l="l" t="t" r="r" b="b"/>
              <a:pathLst>
                <a:path w="23709" h="13767" extrusionOk="0">
                  <a:moveTo>
                    <a:pt x="1" y="0"/>
                  </a:moveTo>
                  <a:lnTo>
                    <a:pt x="1" y="128"/>
                  </a:lnTo>
                  <a:lnTo>
                    <a:pt x="1" y="255"/>
                  </a:lnTo>
                  <a:lnTo>
                    <a:pt x="23454" y="13766"/>
                  </a:lnTo>
                  <a:lnTo>
                    <a:pt x="23581" y="13639"/>
                  </a:lnTo>
                  <a:lnTo>
                    <a:pt x="23709" y="13639"/>
                  </a:lnTo>
                  <a:lnTo>
                    <a:pt x="23581" y="13511"/>
                  </a:lnTo>
                  <a:lnTo>
                    <a:pt x="12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226;p39">
              <a:extLst>
                <a:ext uri="{FF2B5EF4-FFF2-40B4-BE49-F238E27FC236}">
                  <a16:creationId xmlns:a16="http://schemas.microsoft.com/office/drawing/2014/main" id="{34AE329E-241F-D902-0277-57A57C6D11DE}"/>
                </a:ext>
              </a:extLst>
            </p:cNvPr>
            <p:cNvSpPr/>
            <p:nvPr/>
          </p:nvSpPr>
          <p:spPr>
            <a:xfrm>
              <a:off x="3806800" y="3552175"/>
              <a:ext cx="592725" cy="344175"/>
            </a:xfrm>
            <a:custGeom>
              <a:avLst/>
              <a:gdLst/>
              <a:ahLst/>
              <a:cxnLst/>
              <a:rect l="l" t="t" r="r" b="b"/>
              <a:pathLst>
                <a:path w="23709" h="13767" fill="none" extrusionOk="0">
                  <a:moveTo>
                    <a:pt x="23454" y="13766"/>
                  </a:moveTo>
                  <a:lnTo>
                    <a:pt x="23454" y="13766"/>
                  </a:lnTo>
                  <a:lnTo>
                    <a:pt x="1" y="255"/>
                  </a:lnTo>
                  <a:lnTo>
                    <a:pt x="1" y="255"/>
                  </a:lnTo>
                  <a:lnTo>
                    <a:pt x="1" y="128"/>
                  </a:lnTo>
                  <a:lnTo>
                    <a:pt x="1" y="0"/>
                  </a:lnTo>
                  <a:lnTo>
                    <a:pt x="1" y="0"/>
                  </a:lnTo>
                  <a:lnTo>
                    <a:pt x="128" y="0"/>
                  </a:lnTo>
                  <a:lnTo>
                    <a:pt x="128" y="0"/>
                  </a:lnTo>
                  <a:lnTo>
                    <a:pt x="23581" y="13511"/>
                  </a:lnTo>
                  <a:lnTo>
                    <a:pt x="23581" y="13511"/>
                  </a:lnTo>
                  <a:lnTo>
                    <a:pt x="23709" y="13639"/>
                  </a:lnTo>
                  <a:lnTo>
                    <a:pt x="23581" y="13639"/>
                  </a:lnTo>
                  <a:lnTo>
                    <a:pt x="23581" y="13639"/>
                  </a:lnTo>
                  <a:lnTo>
                    <a:pt x="23454" y="137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227;p39">
              <a:extLst>
                <a:ext uri="{FF2B5EF4-FFF2-40B4-BE49-F238E27FC236}">
                  <a16:creationId xmlns:a16="http://schemas.microsoft.com/office/drawing/2014/main" id="{2579E1D4-1D79-B92D-7CCA-C95BCCE9AF64}"/>
                </a:ext>
              </a:extLst>
            </p:cNvPr>
            <p:cNvSpPr/>
            <p:nvPr/>
          </p:nvSpPr>
          <p:spPr>
            <a:xfrm>
              <a:off x="3105750" y="3956850"/>
              <a:ext cx="589550" cy="344175"/>
            </a:xfrm>
            <a:custGeom>
              <a:avLst/>
              <a:gdLst/>
              <a:ahLst/>
              <a:cxnLst/>
              <a:rect l="l" t="t" r="r" b="b"/>
              <a:pathLst>
                <a:path w="23582" h="13767" extrusionOk="0">
                  <a:moveTo>
                    <a:pt x="1" y="1"/>
                  </a:moveTo>
                  <a:lnTo>
                    <a:pt x="1" y="128"/>
                  </a:lnTo>
                  <a:lnTo>
                    <a:pt x="1" y="5482"/>
                  </a:lnTo>
                  <a:lnTo>
                    <a:pt x="1" y="5609"/>
                  </a:lnTo>
                  <a:lnTo>
                    <a:pt x="128" y="5737"/>
                  </a:lnTo>
                  <a:lnTo>
                    <a:pt x="7011" y="4335"/>
                  </a:lnTo>
                  <a:lnTo>
                    <a:pt x="7011" y="9561"/>
                  </a:lnTo>
                  <a:lnTo>
                    <a:pt x="7011" y="9688"/>
                  </a:lnTo>
                  <a:lnTo>
                    <a:pt x="7139" y="9688"/>
                  </a:lnTo>
                  <a:lnTo>
                    <a:pt x="14022" y="8414"/>
                  </a:lnTo>
                  <a:lnTo>
                    <a:pt x="14022" y="13640"/>
                  </a:lnTo>
                  <a:lnTo>
                    <a:pt x="14022" y="13767"/>
                  </a:lnTo>
                  <a:lnTo>
                    <a:pt x="23581" y="13767"/>
                  </a:lnTo>
                  <a:lnTo>
                    <a:pt x="23581" y="13640"/>
                  </a:lnTo>
                  <a:lnTo>
                    <a:pt x="23581" y="13512"/>
                  </a:lnTo>
                  <a:lnTo>
                    <a:pt x="14277" y="13512"/>
                  </a:lnTo>
                  <a:lnTo>
                    <a:pt x="14277" y="8286"/>
                  </a:lnTo>
                  <a:lnTo>
                    <a:pt x="14277" y="8159"/>
                  </a:lnTo>
                  <a:lnTo>
                    <a:pt x="14149" y="8031"/>
                  </a:lnTo>
                  <a:lnTo>
                    <a:pt x="7266" y="9433"/>
                  </a:lnTo>
                  <a:lnTo>
                    <a:pt x="7266" y="4207"/>
                  </a:lnTo>
                  <a:lnTo>
                    <a:pt x="7139" y="4080"/>
                  </a:lnTo>
                  <a:lnTo>
                    <a:pt x="256" y="5354"/>
                  </a:lnTo>
                  <a:lnTo>
                    <a:pt x="256" y="128"/>
                  </a:lnTo>
                  <a:lnTo>
                    <a:pt x="12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228;p39">
              <a:extLst>
                <a:ext uri="{FF2B5EF4-FFF2-40B4-BE49-F238E27FC236}">
                  <a16:creationId xmlns:a16="http://schemas.microsoft.com/office/drawing/2014/main" id="{0ED0FAAA-BE81-ADA6-ACC2-754D6BB58133}"/>
                </a:ext>
              </a:extLst>
            </p:cNvPr>
            <p:cNvSpPr/>
            <p:nvPr/>
          </p:nvSpPr>
          <p:spPr>
            <a:xfrm>
              <a:off x="3105750" y="3956850"/>
              <a:ext cx="589550" cy="344175"/>
            </a:xfrm>
            <a:custGeom>
              <a:avLst/>
              <a:gdLst/>
              <a:ahLst/>
              <a:cxnLst/>
              <a:rect l="l" t="t" r="r" b="b"/>
              <a:pathLst>
                <a:path w="23582" h="13767" fill="none" extrusionOk="0">
                  <a:moveTo>
                    <a:pt x="14149" y="13767"/>
                  </a:moveTo>
                  <a:lnTo>
                    <a:pt x="14022" y="13767"/>
                  </a:lnTo>
                  <a:lnTo>
                    <a:pt x="14022" y="13640"/>
                  </a:lnTo>
                  <a:lnTo>
                    <a:pt x="14022" y="8414"/>
                  </a:lnTo>
                  <a:lnTo>
                    <a:pt x="7139" y="9688"/>
                  </a:lnTo>
                  <a:lnTo>
                    <a:pt x="7011" y="9688"/>
                  </a:lnTo>
                  <a:lnTo>
                    <a:pt x="7011" y="9561"/>
                  </a:lnTo>
                  <a:lnTo>
                    <a:pt x="7011" y="4335"/>
                  </a:lnTo>
                  <a:lnTo>
                    <a:pt x="128" y="5737"/>
                  </a:lnTo>
                  <a:lnTo>
                    <a:pt x="1" y="5609"/>
                  </a:lnTo>
                  <a:lnTo>
                    <a:pt x="1" y="5482"/>
                  </a:lnTo>
                  <a:lnTo>
                    <a:pt x="1" y="128"/>
                  </a:lnTo>
                  <a:lnTo>
                    <a:pt x="1" y="128"/>
                  </a:lnTo>
                  <a:lnTo>
                    <a:pt x="1" y="1"/>
                  </a:lnTo>
                  <a:lnTo>
                    <a:pt x="128" y="1"/>
                  </a:lnTo>
                  <a:lnTo>
                    <a:pt x="128" y="1"/>
                  </a:lnTo>
                  <a:lnTo>
                    <a:pt x="128" y="1"/>
                  </a:lnTo>
                  <a:lnTo>
                    <a:pt x="256" y="128"/>
                  </a:lnTo>
                  <a:lnTo>
                    <a:pt x="256" y="5354"/>
                  </a:lnTo>
                  <a:lnTo>
                    <a:pt x="7139" y="4080"/>
                  </a:lnTo>
                  <a:lnTo>
                    <a:pt x="7139" y="4080"/>
                  </a:lnTo>
                  <a:lnTo>
                    <a:pt x="7266" y="4207"/>
                  </a:lnTo>
                  <a:lnTo>
                    <a:pt x="7266" y="9433"/>
                  </a:lnTo>
                  <a:lnTo>
                    <a:pt x="14149" y="8031"/>
                  </a:lnTo>
                  <a:lnTo>
                    <a:pt x="14277" y="8159"/>
                  </a:lnTo>
                  <a:lnTo>
                    <a:pt x="14277" y="8286"/>
                  </a:lnTo>
                  <a:lnTo>
                    <a:pt x="14277" y="13512"/>
                  </a:lnTo>
                  <a:lnTo>
                    <a:pt x="23454" y="13512"/>
                  </a:lnTo>
                  <a:lnTo>
                    <a:pt x="23454" y="13512"/>
                  </a:lnTo>
                  <a:lnTo>
                    <a:pt x="23581" y="13512"/>
                  </a:lnTo>
                  <a:lnTo>
                    <a:pt x="23581" y="13640"/>
                  </a:lnTo>
                  <a:lnTo>
                    <a:pt x="23581" y="13640"/>
                  </a:lnTo>
                  <a:lnTo>
                    <a:pt x="23581" y="13767"/>
                  </a:lnTo>
                  <a:lnTo>
                    <a:pt x="23454" y="13767"/>
                  </a:lnTo>
                  <a:lnTo>
                    <a:pt x="14149" y="137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229;p39">
              <a:extLst>
                <a:ext uri="{FF2B5EF4-FFF2-40B4-BE49-F238E27FC236}">
                  <a16:creationId xmlns:a16="http://schemas.microsoft.com/office/drawing/2014/main" id="{41389AEF-CDCF-98E6-1354-B20472AECBCD}"/>
                </a:ext>
              </a:extLst>
            </p:cNvPr>
            <p:cNvSpPr/>
            <p:nvPr/>
          </p:nvSpPr>
          <p:spPr>
            <a:xfrm>
              <a:off x="3338375" y="3819825"/>
              <a:ext cx="592725" cy="347375"/>
            </a:xfrm>
            <a:custGeom>
              <a:avLst/>
              <a:gdLst/>
              <a:ahLst/>
              <a:cxnLst/>
              <a:rect l="l" t="t" r="r" b="b"/>
              <a:pathLst>
                <a:path w="23709" h="13895" extrusionOk="0">
                  <a:moveTo>
                    <a:pt x="128" y="1"/>
                  </a:moveTo>
                  <a:lnTo>
                    <a:pt x="0" y="128"/>
                  </a:lnTo>
                  <a:lnTo>
                    <a:pt x="0" y="256"/>
                  </a:lnTo>
                  <a:lnTo>
                    <a:pt x="0" y="5609"/>
                  </a:lnTo>
                  <a:lnTo>
                    <a:pt x="0" y="5737"/>
                  </a:lnTo>
                  <a:lnTo>
                    <a:pt x="128" y="5737"/>
                  </a:lnTo>
                  <a:lnTo>
                    <a:pt x="7011" y="4462"/>
                  </a:lnTo>
                  <a:lnTo>
                    <a:pt x="7011" y="9688"/>
                  </a:lnTo>
                  <a:lnTo>
                    <a:pt x="7011" y="9816"/>
                  </a:lnTo>
                  <a:lnTo>
                    <a:pt x="7138" y="9816"/>
                  </a:lnTo>
                  <a:lnTo>
                    <a:pt x="14021" y="8541"/>
                  </a:lnTo>
                  <a:lnTo>
                    <a:pt x="14021" y="13767"/>
                  </a:lnTo>
                  <a:lnTo>
                    <a:pt x="14149" y="13895"/>
                  </a:lnTo>
                  <a:lnTo>
                    <a:pt x="23581" y="13895"/>
                  </a:lnTo>
                  <a:lnTo>
                    <a:pt x="23581" y="13767"/>
                  </a:lnTo>
                  <a:lnTo>
                    <a:pt x="23709" y="13767"/>
                  </a:lnTo>
                  <a:lnTo>
                    <a:pt x="23581" y="13640"/>
                  </a:lnTo>
                  <a:lnTo>
                    <a:pt x="23581" y="13512"/>
                  </a:lnTo>
                  <a:lnTo>
                    <a:pt x="14276" y="13512"/>
                  </a:lnTo>
                  <a:lnTo>
                    <a:pt x="14276" y="8286"/>
                  </a:lnTo>
                  <a:lnTo>
                    <a:pt x="14276" y="8159"/>
                  </a:lnTo>
                  <a:lnTo>
                    <a:pt x="14149" y="8159"/>
                  </a:lnTo>
                  <a:lnTo>
                    <a:pt x="7266" y="9433"/>
                  </a:lnTo>
                  <a:lnTo>
                    <a:pt x="7266" y="4207"/>
                  </a:lnTo>
                  <a:lnTo>
                    <a:pt x="7138" y="4080"/>
                  </a:lnTo>
                  <a:lnTo>
                    <a:pt x="255" y="5482"/>
                  </a:lnTo>
                  <a:lnTo>
                    <a:pt x="255" y="256"/>
                  </a:lnTo>
                  <a:lnTo>
                    <a:pt x="255" y="128"/>
                  </a:lnTo>
                  <a:lnTo>
                    <a:pt x="12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230;p39">
              <a:extLst>
                <a:ext uri="{FF2B5EF4-FFF2-40B4-BE49-F238E27FC236}">
                  <a16:creationId xmlns:a16="http://schemas.microsoft.com/office/drawing/2014/main" id="{26A810A9-4EDF-31A4-DF7D-4167B712DEC3}"/>
                </a:ext>
              </a:extLst>
            </p:cNvPr>
            <p:cNvSpPr/>
            <p:nvPr/>
          </p:nvSpPr>
          <p:spPr>
            <a:xfrm>
              <a:off x="3338375" y="3819825"/>
              <a:ext cx="592725" cy="347375"/>
            </a:xfrm>
            <a:custGeom>
              <a:avLst/>
              <a:gdLst/>
              <a:ahLst/>
              <a:cxnLst/>
              <a:rect l="l" t="t" r="r" b="b"/>
              <a:pathLst>
                <a:path w="23709" h="13895" fill="none" extrusionOk="0">
                  <a:moveTo>
                    <a:pt x="14149" y="13895"/>
                  </a:moveTo>
                  <a:lnTo>
                    <a:pt x="14021" y="13767"/>
                  </a:lnTo>
                  <a:lnTo>
                    <a:pt x="14021" y="13767"/>
                  </a:lnTo>
                  <a:lnTo>
                    <a:pt x="14021" y="8541"/>
                  </a:lnTo>
                  <a:lnTo>
                    <a:pt x="7138" y="9816"/>
                  </a:lnTo>
                  <a:lnTo>
                    <a:pt x="7011" y="9816"/>
                  </a:lnTo>
                  <a:lnTo>
                    <a:pt x="7011" y="9688"/>
                  </a:lnTo>
                  <a:lnTo>
                    <a:pt x="7011" y="4462"/>
                  </a:lnTo>
                  <a:lnTo>
                    <a:pt x="128" y="5737"/>
                  </a:lnTo>
                  <a:lnTo>
                    <a:pt x="0" y="5737"/>
                  </a:lnTo>
                  <a:lnTo>
                    <a:pt x="0" y="5609"/>
                  </a:lnTo>
                  <a:lnTo>
                    <a:pt x="0" y="256"/>
                  </a:lnTo>
                  <a:lnTo>
                    <a:pt x="0" y="256"/>
                  </a:lnTo>
                  <a:lnTo>
                    <a:pt x="0" y="128"/>
                  </a:lnTo>
                  <a:lnTo>
                    <a:pt x="128" y="1"/>
                  </a:lnTo>
                  <a:lnTo>
                    <a:pt x="128" y="1"/>
                  </a:lnTo>
                  <a:lnTo>
                    <a:pt x="255" y="128"/>
                  </a:lnTo>
                  <a:lnTo>
                    <a:pt x="255" y="256"/>
                  </a:lnTo>
                  <a:lnTo>
                    <a:pt x="255" y="5482"/>
                  </a:lnTo>
                  <a:lnTo>
                    <a:pt x="7138" y="4080"/>
                  </a:lnTo>
                  <a:lnTo>
                    <a:pt x="7266" y="4207"/>
                  </a:lnTo>
                  <a:lnTo>
                    <a:pt x="7266" y="4207"/>
                  </a:lnTo>
                  <a:lnTo>
                    <a:pt x="7266" y="9433"/>
                  </a:lnTo>
                  <a:lnTo>
                    <a:pt x="14149" y="8159"/>
                  </a:lnTo>
                  <a:lnTo>
                    <a:pt x="14276" y="8159"/>
                  </a:lnTo>
                  <a:lnTo>
                    <a:pt x="14276" y="8286"/>
                  </a:lnTo>
                  <a:lnTo>
                    <a:pt x="14276" y="13512"/>
                  </a:lnTo>
                  <a:lnTo>
                    <a:pt x="23581" y="13512"/>
                  </a:lnTo>
                  <a:lnTo>
                    <a:pt x="23581" y="13512"/>
                  </a:lnTo>
                  <a:lnTo>
                    <a:pt x="23581" y="13640"/>
                  </a:lnTo>
                  <a:lnTo>
                    <a:pt x="23709" y="13767"/>
                  </a:lnTo>
                  <a:lnTo>
                    <a:pt x="23709" y="13767"/>
                  </a:lnTo>
                  <a:lnTo>
                    <a:pt x="23581" y="13767"/>
                  </a:lnTo>
                  <a:lnTo>
                    <a:pt x="23581" y="13895"/>
                  </a:lnTo>
                  <a:lnTo>
                    <a:pt x="14149" y="138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231;p39">
              <a:extLst>
                <a:ext uri="{FF2B5EF4-FFF2-40B4-BE49-F238E27FC236}">
                  <a16:creationId xmlns:a16="http://schemas.microsoft.com/office/drawing/2014/main" id="{68EB3DA7-F9FF-65E0-D400-AA5AFB2273CA}"/>
                </a:ext>
              </a:extLst>
            </p:cNvPr>
            <p:cNvSpPr/>
            <p:nvPr/>
          </p:nvSpPr>
          <p:spPr>
            <a:xfrm>
              <a:off x="3571000" y="3686000"/>
              <a:ext cx="592725" cy="344175"/>
            </a:xfrm>
            <a:custGeom>
              <a:avLst/>
              <a:gdLst/>
              <a:ahLst/>
              <a:cxnLst/>
              <a:rect l="l" t="t" r="r" b="b"/>
              <a:pathLst>
                <a:path w="23709" h="13767" extrusionOk="0">
                  <a:moveTo>
                    <a:pt x="128" y="1"/>
                  </a:moveTo>
                  <a:lnTo>
                    <a:pt x="0" y="128"/>
                  </a:lnTo>
                  <a:lnTo>
                    <a:pt x="0" y="5609"/>
                  </a:lnTo>
                  <a:lnTo>
                    <a:pt x="128" y="5736"/>
                  </a:lnTo>
                  <a:lnTo>
                    <a:pt x="255" y="5736"/>
                  </a:lnTo>
                  <a:lnTo>
                    <a:pt x="7011" y="4334"/>
                  </a:lnTo>
                  <a:lnTo>
                    <a:pt x="7011" y="9560"/>
                  </a:lnTo>
                  <a:lnTo>
                    <a:pt x="7138" y="9688"/>
                  </a:lnTo>
                  <a:lnTo>
                    <a:pt x="7266" y="9815"/>
                  </a:lnTo>
                  <a:lnTo>
                    <a:pt x="14149" y="8413"/>
                  </a:lnTo>
                  <a:lnTo>
                    <a:pt x="14149" y="13639"/>
                  </a:lnTo>
                  <a:lnTo>
                    <a:pt x="14149" y="13767"/>
                  </a:lnTo>
                  <a:lnTo>
                    <a:pt x="23708" y="13767"/>
                  </a:lnTo>
                  <a:lnTo>
                    <a:pt x="23708" y="13639"/>
                  </a:lnTo>
                  <a:lnTo>
                    <a:pt x="23708" y="13512"/>
                  </a:lnTo>
                  <a:lnTo>
                    <a:pt x="14404" y="13512"/>
                  </a:lnTo>
                  <a:lnTo>
                    <a:pt x="14404" y="8286"/>
                  </a:lnTo>
                  <a:lnTo>
                    <a:pt x="14276" y="8158"/>
                  </a:lnTo>
                  <a:lnTo>
                    <a:pt x="14149" y="8158"/>
                  </a:lnTo>
                  <a:lnTo>
                    <a:pt x="7393" y="9433"/>
                  </a:lnTo>
                  <a:lnTo>
                    <a:pt x="7393" y="4207"/>
                  </a:lnTo>
                  <a:lnTo>
                    <a:pt x="7266" y="4079"/>
                  </a:lnTo>
                  <a:lnTo>
                    <a:pt x="7138" y="4079"/>
                  </a:lnTo>
                  <a:lnTo>
                    <a:pt x="383" y="5354"/>
                  </a:lnTo>
                  <a:lnTo>
                    <a:pt x="383" y="128"/>
                  </a:lnTo>
                  <a:lnTo>
                    <a:pt x="25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232;p39">
              <a:extLst>
                <a:ext uri="{FF2B5EF4-FFF2-40B4-BE49-F238E27FC236}">
                  <a16:creationId xmlns:a16="http://schemas.microsoft.com/office/drawing/2014/main" id="{68E5193F-9AA7-23C1-2458-C8D09CADB7C4}"/>
                </a:ext>
              </a:extLst>
            </p:cNvPr>
            <p:cNvSpPr/>
            <p:nvPr/>
          </p:nvSpPr>
          <p:spPr>
            <a:xfrm>
              <a:off x="3571000" y="3686000"/>
              <a:ext cx="592725" cy="344175"/>
            </a:xfrm>
            <a:custGeom>
              <a:avLst/>
              <a:gdLst/>
              <a:ahLst/>
              <a:cxnLst/>
              <a:rect l="l" t="t" r="r" b="b"/>
              <a:pathLst>
                <a:path w="23709" h="13767" fill="none" extrusionOk="0">
                  <a:moveTo>
                    <a:pt x="14276" y="13767"/>
                  </a:moveTo>
                  <a:lnTo>
                    <a:pt x="14149" y="13767"/>
                  </a:lnTo>
                  <a:lnTo>
                    <a:pt x="14149" y="13639"/>
                  </a:lnTo>
                  <a:lnTo>
                    <a:pt x="14149" y="8413"/>
                  </a:lnTo>
                  <a:lnTo>
                    <a:pt x="7266" y="9815"/>
                  </a:lnTo>
                  <a:lnTo>
                    <a:pt x="7138" y="9688"/>
                  </a:lnTo>
                  <a:lnTo>
                    <a:pt x="7011" y="9560"/>
                  </a:lnTo>
                  <a:lnTo>
                    <a:pt x="7011" y="4334"/>
                  </a:lnTo>
                  <a:lnTo>
                    <a:pt x="255" y="5736"/>
                  </a:lnTo>
                  <a:lnTo>
                    <a:pt x="128" y="5736"/>
                  </a:lnTo>
                  <a:lnTo>
                    <a:pt x="0" y="5609"/>
                  </a:lnTo>
                  <a:lnTo>
                    <a:pt x="0" y="128"/>
                  </a:lnTo>
                  <a:lnTo>
                    <a:pt x="0" y="128"/>
                  </a:lnTo>
                  <a:lnTo>
                    <a:pt x="128" y="1"/>
                  </a:lnTo>
                  <a:lnTo>
                    <a:pt x="255" y="1"/>
                  </a:lnTo>
                  <a:lnTo>
                    <a:pt x="255" y="1"/>
                  </a:lnTo>
                  <a:lnTo>
                    <a:pt x="255" y="1"/>
                  </a:lnTo>
                  <a:lnTo>
                    <a:pt x="383" y="128"/>
                  </a:lnTo>
                  <a:lnTo>
                    <a:pt x="383" y="5354"/>
                  </a:lnTo>
                  <a:lnTo>
                    <a:pt x="7138" y="4079"/>
                  </a:lnTo>
                  <a:lnTo>
                    <a:pt x="7266" y="4079"/>
                  </a:lnTo>
                  <a:lnTo>
                    <a:pt x="7393" y="4207"/>
                  </a:lnTo>
                  <a:lnTo>
                    <a:pt x="7393" y="9433"/>
                  </a:lnTo>
                  <a:lnTo>
                    <a:pt x="14149" y="8158"/>
                  </a:lnTo>
                  <a:lnTo>
                    <a:pt x="14276" y="8158"/>
                  </a:lnTo>
                  <a:lnTo>
                    <a:pt x="14404" y="8286"/>
                  </a:lnTo>
                  <a:lnTo>
                    <a:pt x="14404" y="13512"/>
                  </a:lnTo>
                  <a:lnTo>
                    <a:pt x="23581" y="13512"/>
                  </a:lnTo>
                  <a:lnTo>
                    <a:pt x="23581" y="13512"/>
                  </a:lnTo>
                  <a:lnTo>
                    <a:pt x="23708" y="13512"/>
                  </a:lnTo>
                  <a:lnTo>
                    <a:pt x="23708" y="13639"/>
                  </a:lnTo>
                  <a:lnTo>
                    <a:pt x="23708" y="13639"/>
                  </a:lnTo>
                  <a:lnTo>
                    <a:pt x="23708" y="13767"/>
                  </a:lnTo>
                  <a:lnTo>
                    <a:pt x="23581" y="13767"/>
                  </a:lnTo>
                  <a:lnTo>
                    <a:pt x="14276" y="137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233;p39">
              <a:extLst>
                <a:ext uri="{FF2B5EF4-FFF2-40B4-BE49-F238E27FC236}">
                  <a16:creationId xmlns:a16="http://schemas.microsoft.com/office/drawing/2014/main" id="{5C0CB59E-D9CA-709C-8B21-88024E9855D1}"/>
                </a:ext>
              </a:extLst>
            </p:cNvPr>
            <p:cNvSpPr/>
            <p:nvPr/>
          </p:nvSpPr>
          <p:spPr>
            <a:xfrm>
              <a:off x="3806800" y="3552175"/>
              <a:ext cx="592725" cy="344175"/>
            </a:xfrm>
            <a:custGeom>
              <a:avLst/>
              <a:gdLst/>
              <a:ahLst/>
              <a:cxnLst/>
              <a:rect l="l" t="t" r="r" b="b"/>
              <a:pathLst>
                <a:path w="23709" h="13767" extrusionOk="0">
                  <a:moveTo>
                    <a:pt x="1" y="0"/>
                  </a:moveTo>
                  <a:lnTo>
                    <a:pt x="1" y="128"/>
                  </a:lnTo>
                  <a:lnTo>
                    <a:pt x="1" y="5481"/>
                  </a:lnTo>
                  <a:lnTo>
                    <a:pt x="1" y="5608"/>
                  </a:lnTo>
                  <a:lnTo>
                    <a:pt x="128" y="5608"/>
                  </a:lnTo>
                  <a:lnTo>
                    <a:pt x="7011" y="4334"/>
                  </a:lnTo>
                  <a:lnTo>
                    <a:pt x="7011" y="9560"/>
                  </a:lnTo>
                  <a:lnTo>
                    <a:pt x="7011" y="9687"/>
                  </a:lnTo>
                  <a:lnTo>
                    <a:pt x="7138" y="9687"/>
                  </a:lnTo>
                  <a:lnTo>
                    <a:pt x="14021" y="8413"/>
                  </a:lnTo>
                  <a:lnTo>
                    <a:pt x="14021" y="13639"/>
                  </a:lnTo>
                  <a:lnTo>
                    <a:pt x="14021" y="13766"/>
                  </a:lnTo>
                  <a:lnTo>
                    <a:pt x="23581" y="13766"/>
                  </a:lnTo>
                  <a:lnTo>
                    <a:pt x="23709" y="13639"/>
                  </a:lnTo>
                  <a:lnTo>
                    <a:pt x="23581" y="13511"/>
                  </a:lnTo>
                  <a:lnTo>
                    <a:pt x="14276" y="13511"/>
                  </a:lnTo>
                  <a:lnTo>
                    <a:pt x="14276" y="8158"/>
                  </a:lnTo>
                  <a:lnTo>
                    <a:pt x="14149" y="8030"/>
                  </a:lnTo>
                  <a:lnTo>
                    <a:pt x="7266" y="9432"/>
                  </a:lnTo>
                  <a:lnTo>
                    <a:pt x="7266" y="4206"/>
                  </a:lnTo>
                  <a:lnTo>
                    <a:pt x="7266" y="4079"/>
                  </a:lnTo>
                  <a:lnTo>
                    <a:pt x="7138" y="4079"/>
                  </a:lnTo>
                  <a:lnTo>
                    <a:pt x="255" y="5354"/>
                  </a:lnTo>
                  <a:lnTo>
                    <a:pt x="255" y="128"/>
                  </a:lnTo>
                  <a:lnTo>
                    <a:pt x="25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234;p39">
              <a:extLst>
                <a:ext uri="{FF2B5EF4-FFF2-40B4-BE49-F238E27FC236}">
                  <a16:creationId xmlns:a16="http://schemas.microsoft.com/office/drawing/2014/main" id="{C0A167DA-1D42-CE5D-CAED-86472D29B63E}"/>
                </a:ext>
              </a:extLst>
            </p:cNvPr>
            <p:cNvSpPr/>
            <p:nvPr/>
          </p:nvSpPr>
          <p:spPr>
            <a:xfrm>
              <a:off x="3806800" y="3552175"/>
              <a:ext cx="592725" cy="344175"/>
            </a:xfrm>
            <a:custGeom>
              <a:avLst/>
              <a:gdLst/>
              <a:ahLst/>
              <a:cxnLst/>
              <a:rect l="l" t="t" r="r" b="b"/>
              <a:pathLst>
                <a:path w="23709" h="13767" fill="none" extrusionOk="0">
                  <a:moveTo>
                    <a:pt x="14149" y="13766"/>
                  </a:moveTo>
                  <a:lnTo>
                    <a:pt x="14021" y="13766"/>
                  </a:lnTo>
                  <a:lnTo>
                    <a:pt x="14021" y="13639"/>
                  </a:lnTo>
                  <a:lnTo>
                    <a:pt x="14021" y="8413"/>
                  </a:lnTo>
                  <a:lnTo>
                    <a:pt x="7138" y="9687"/>
                  </a:lnTo>
                  <a:lnTo>
                    <a:pt x="7011" y="9687"/>
                  </a:lnTo>
                  <a:lnTo>
                    <a:pt x="7011" y="9560"/>
                  </a:lnTo>
                  <a:lnTo>
                    <a:pt x="7011" y="4334"/>
                  </a:lnTo>
                  <a:lnTo>
                    <a:pt x="128" y="5608"/>
                  </a:lnTo>
                  <a:lnTo>
                    <a:pt x="1" y="5608"/>
                  </a:lnTo>
                  <a:lnTo>
                    <a:pt x="1" y="5481"/>
                  </a:lnTo>
                  <a:lnTo>
                    <a:pt x="1" y="128"/>
                  </a:lnTo>
                  <a:lnTo>
                    <a:pt x="1" y="128"/>
                  </a:lnTo>
                  <a:lnTo>
                    <a:pt x="1" y="0"/>
                  </a:lnTo>
                  <a:lnTo>
                    <a:pt x="128" y="0"/>
                  </a:lnTo>
                  <a:lnTo>
                    <a:pt x="128" y="0"/>
                  </a:lnTo>
                  <a:lnTo>
                    <a:pt x="255" y="0"/>
                  </a:lnTo>
                  <a:lnTo>
                    <a:pt x="255" y="128"/>
                  </a:lnTo>
                  <a:lnTo>
                    <a:pt x="255" y="5354"/>
                  </a:lnTo>
                  <a:lnTo>
                    <a:pt x="7138" y="4079"/>
                  </a:lnTo>
                  <a:lnTo>
                    <a:pt x="7266" y="4079"/>
                  </a:lnTo>
                  <a:lnTo>
                    <a:pt x="7266" y="4206"/>
                  </a:lnTo>
                  <a:lnTo>
                    <a:pt x="7266" y="9432"/>
                  </a:lnTo>
                  <a:lnTo>
                    <a:pt x="14149" y="8030"/>
                  </a:lnTo>
                  <a:lnTo>
                    <a:pt x="14276" y="8158"/>
                  </a:lnTo>
                  <a:lnTo>
                    <a:pt x="14276" y="8158"/>
                  </a:lnTo>
                  <a:lnTo>
                    <a:pt x="14276" y="13511"/>
                  </a:lnTo>
                  <a:lnTo>
                    <a:pt x="23454" y="13511"/>
                  </a:lnTo>
                  <a:lnTo>
                    <a:pt x="23454" y="13511"/>
                  </a:lnTo>
                  <a:lnTo>
                    <a:pt x="23581" y="13511"/>
                  </a:lnTo>
                  <a:lnTo>
                    <a:pt x="23709" y="13639"/>
                  </a:lnTo>
                  <a:lnTo>
                    <a:pt x="23709" y="13639"/>
                  </a:lnTo>
                  <a:lnTo>
                    <a:pt x="23581" y="13766"/>
                  </a:lnTo>
                  <a:lnTo>
                    <a:pt x="23454" y="13766"/>
                  </a:lnTo>
                  <a:lnTo>
                    <a:pt x="14149" y="137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235;p39">
              <a:extLst>
                <a:ext uri="{FF2B5EF4-FFF2-40B4-BE49-F238E27FC236}">
                  <a16:creationId xmlns:a16="http://schemas.microsoft.com/office/drawing/2014/main" id="{1AFE34A3-A2AD-3F06-6EC0-4BD99E48D4EA}"/>
                </a:ext>
              </a:extLst>
            </p:cNvPr>
            <p:cNvSpPr/>
            <p:nvPr/>
          </p:nvSpPr>
          <p:spPr>
            <a:xfrm>
              <a:off x="3539125" y="2675850"/>
              <a:ext cx="356925" cy="213525"/>
            </a:xfrm>
            <a:custGeom>
              <a:avLst/>
              <a:gdLst/>
              <a:ahLst/>
              <a:cxnLst/>
              <a:rect l="l" t="t" r="r" b="b"/>
              <a:pathLst>
                <a:path w="14277" h="8541" extrusionOk="0">
                  <a:moveTo>
                    <a:pt x="6884" y="1"/>
                  </a:moveTo>
                  <a:lnTo>
                    <a:pt x="5482" y="128"/>
                  </a:lnTo>
                  <a:lnTo>
                    <a:pt x="4079" y="383"/>
                  </a:lnTo>
                  <a:lnTo>
                    <a:pt x="2805" y="765"/>
                  </a:lnTo>
                  <a:lnTo>
                    <a:pt x="1658" y="1275"/>
                  </a:lnTo>
                  <a:lnTo>
                    <a:pt x="638" y="1913"/>
                  </a:lnTo>
                  <a:lnTo>
                    <a:pt x="1" y="2677"/>
                  </a:lnTo>
                  <a:lnTo>
                    <a:pt x="6501" y="6374"/>
                  </a:lnTo>
                  <a:lnTo>
                    <a:pt x="6884" y="6629"/>
                  </a:lnTo>
                  <a:lnTo>
                    <a:pt x="7266" y="7011"/>
                  </a:lnTo>
                  <a:lnTo>
                    <a:pt x="7648" y="7776"/>
                  </a:lnTo>
                  <a:lnTo>
                    <a:pt x="7903" y="8541"/>
                  </a:lnTo>
                  <a:lnTo>
                    <a:pt x="9051" y="8413"/>
                  </a:lnTo>
                  <a:lnTo>
                    <a:pt x="10070" y="8158"/>
                  </a:lnTo>
                  <a:lnTo>
                    <a:pt x="11090" y="7776"/>
                  </a:lnTo>
                  <a:lnTo>
                    <a:pt x="12110" y="7393"/>
                  </a:lnTo>
                  <a:lnTo>
                    <a:pt x="13002" y="6629"/>
                  </a:lnTo>
                  <a:lnTo>
                    <a:pt x="13639" y="5991"/>
                  </a:lnTo>
                  <a:lnTo>
                    <a:pt x="14149" y="5099"/>
                  </a:lnTo>
                  <a:lnTo>
                    <a:pt x="14277" y="4334"/>
                  </a:lnTo>
                  <a:lnTo>
                    <a:pt x="14149" y="3570"/>
                  </a:lnTo>
                  <a:lnTo>
                    <a:pt x="13639" y="2677"/>
                  </a:lnTo>
                  <a:lnTo>
                    <a:pt x="13002" y="1913"/>
                  </a:lnTo>
                  <a:lnTo>
                    <a:pt x="12110" y="1275"/>
                  </a:lnTo>
                  <a:lnTo>
                    <a:pt x="10962" y="765"/>
                  </a:lnTo>
                  <a:lnTo>
                    <a:pt x="9688" y="383"/>
                  </a:lnTo>
                  <a:lnTo>
                    <a:pt x="8286" y="128"/>
                  </a:lnTo>
                  <a:lnTo>
                    <a:pt x="6884" y="1"/>
                  </a:lnTo>
                  <a:close/>
                </a:path>
              </a:pathLst>
            </a:custGeom>
            <a:solidFill>
              <a:srgbClr val="538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236;p39">
              <a:extLst>
                <a:ext uri="{FF2B5EF4-FFF2-40B4-BE49-F238E27FC236}">
                  <a16:creationId xmlns:a16="http://schemas.microsoft.com/office/drawing/2014/main" id="{C5624C8E-FA9F-1405-4B07-3240151AD03C}"/>
                </a:ext>
              </a:extLst>
            </p:cNvPr>
            <p:cNvSpPr/>
            <p:nvPr/>
          </p:nvSpPr>
          <p:spPr>
            <a:xfrm>
              <a:off x="3539125" y="2675850"/>
              <a:ext cx="356925" cy="213525"/>
            </a:xfrm>
            <a:custGeom>
              <a:avLst/>
              <a:gdLst/>
              <a:ahLst/>
              <a:cxnLst/>
              <a:rect l="l" t="t" r="r" b="b"/>
              <a:pathLst>
                <a:path w="14277" h="8541" fill="none" extrusionOk="0">
                  <a:moveTo>
                    <a:pt x="6884" y="1"/>
                  </a:moveTo>
                  <a:lnTo>
                    <a:pt x="6884" y="1"/>
                  </a:lnTo>
                  <a:lnTo>
                    <a:pt x="5482" y="128"/>
                  </a:lnTo>
                  <a:lnTo>
                    <a:pt x="4079" y="383"/>
                  </a:lnTo>
                  <a:lnTo>
                    <a:pt x="2805" y="765"/>
                  </a:lnTo>
                  <a:lnTo>
                    <a:pt x="1658" y="1275"/>
                  </a:lnTo>
                  <a:lnTo>
                    <a:pt x="1658" y="1275"/>
                  </a:lnTo>
                  <a:lnTo>
                    <a:pt x="638" y="1913"/>
                  </a:lnTo>
                  <a:lnTo>
                    <a:pt x="1" y="2677"/>
                  </a:lnTo>
                  <a:lnTo>
                    <a:pt x="6501" y="6374"/>
                  </a:lnTo>
                  <a:lnTo>
                    <a:pt x="6501" y="6374"/>
                  </a:lnTo>
                  <a:lnTo>
                    <a:pt x="6884" y="6629"/>
                  </a:lnTo>
                  <a:lnTo>
                    <a:pt x="7266" y="7011"/>
                  </a:lnTo>
                  <a:lnTo>
                    <a:pt x="7266" y="7011"/>
                  </a:lnTo>
                  <a:lnTo>
                    <a:pt x="7648" y="7776"/>
                  </a:lnTo>
                  <a:lnTo>
                    <a:pt x="7903" y="8541"/>
                  </a:lnTo>
                  <a:lnTo>
                    <a:pt x="7903" y="8541"/>
                  </a:lnTo>
                  <a:lnTo>
                    <a:pt x="9051" y="8413"/>
                  </a:lnTo>
                  <a:lnTo>
                    <a:pt x="10070" y="8158"/>
                  </a:lnTo>
                  <a:lnTo>
                    <a:pt x="11090" y="7776"/>
                  </a:lnTo>
                  <a:lnTo>
                    <a:pt x="12110" y="7393"/>
                  </a:lnTo>
                  <a:lnTo>
                    <a:pt x="12110" y="7393"/>
                  </a:lnTo>
                  <a:lnTo>
                    <a:pt x="13002" y="6629"/>
                  </a:lnTo>
                  <a:lnTo>
                    <a:pt x="13639" y="5991"/>
                  </a:lnTo>
                  <a:lnTo>
                    <a:pt x="14149" y="5099"/>
                  </a:lnTo>
                  <a:lnTo>
                    <a:pt x="14277" y="4334"/>
                  </a:lnTo>
                  <a:lnTo>
                    <a:pt x="14149" y="3570"/>
                  </a:lnTo>
                  <a:lnTo>
                    <a:pt x="13639" y="2677"/>
                  </a:lnTo>
                  <a:lnTo>
                    <a:pt x="13002" y="1913"/>
                  </a:lnTo>
                  <a:lnTo>
                    <a:pt x="12110" y="1275"/>
                  </a:lnTo>
                  <a:lnTo>
                    <a:pt x="12110" y="1275"/>
                  </a:lnTo>
                  <a:lnTo>
                    <a:pt x="10962" y="765"/>
                  </a:lnTo>
                  <a:lnTo>
                    <a:pt x="9688" y="383"/>
                  </a:lnTo>
                  <a:lnTo>
                    <a:pt x="8286" y="128"/>
                  </a:lnTo>
                  <a:lnTo>
                    <a:pt x="68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237;p39">
              <a:extLst>
                <a:ext uri="{FF2B5EF4-FFF2-40B4-BE49-F238E27FC236}">
                  <a16:creationId xmlns:a16="http://schemas.microsoft.com/office/drawing/2014/main" id="{D1807047-41CB-92AF-385A-5A861C7A386D}"/>
                </a:ext>
              </a:extLst>
            </p:cNvPr>
            <p:cNvSpPr/>
            <p:nvPr/>
          </p:nvSpPr>
          <p:spPr>
            <a:xfrm>
              <a:off x="3580550" y="2688600"/>
              <a:ext cx="258150" cy="146600"/>
            </a:xfrm>
            <a:custGeom>
              <a:avLst/>
              <a:gdLst/>
              <a:ahLst/>
              <a:cxnLst/>
              <a:rect l="l" t="t" r="r" b="b"/>
              <a:pathLst>
                <a:path w="10326" h="5864" extrusionOk="0">
                  <a:moveTo>
                    <a:pt x="4207" y="0"/>
                  </a:moveTo>
                  <a:lnTo>
                    <a:pt x="3315" y="255"/>
                  </a:lnTo>
                  <a:lnTo>
                    <a:pt x="2422" y="510"/>
                  </a:lnTo>
                  <a:lnTo>
                    <a:pt x="1530" y="893"/>
                  </a:lnTo>
                  <a:lnTo>
                    <a:pt x="893" y="1275"/>
                  </a:lnTo>
                  <a:lnTo>
                    <a:pt x="383" y="1785"/>
                  </a:lnTo>
                  <a:lnTo>
                    <a:pt x="128" y="2422"/>
                  </a:lnTo>
                  <a:lnTo>
                    <a:pt x="1" y="2932"/>
                  </a:lnTo>
                  <a:lnTo>
                    <a:pt x="128" y="3569"/>
                  </a:lnTo>
                  <a:lnTo>
                    <a:pt x="383" y="4079"/>
                  </a:lnTo>
                  <a:lnTo>
                    <a:pt x="893" y="4589"/>
                  </a:lnTo>
                  <a:lnTo>
                    <a:pt x="1530" y="5099"/>
                  </a:lnTo>
                  <a:lnTo>
                    <a:pt x="2422" y="5481"/>
                  </a:lnTo>
                  <a:lnTo>
                    <a:pt x="3315" y="5736"/>
                  </a:lnTo>
                  <a:lnTo>
                    <a:pt x="4207" y="5864"/>
                  </a:lnTo>
                  <a:lnTo>
                    <a:pt x="6119" y="5864"/>
                  </a:lnTo>
                  <a:lnTo>
                    <a:pt x="7139" y="5736"/>
                  </a:lnTo>
                  <a:lnTo>
                    <a:pt x="8031" y="5481"/>
                  </a:lnTo>
                  <a:lnTo>
                    <a:pt x="8796" y="5099"/>
                  </a:lnTo>
                  <a:lnTo>
                    <a:pt x="9433" y="4589"/>
                  </a:lnTo>
                  <a:lnTo>
                    <a:pt x="9943" y="4079"/>
                  </a:lnTo>
                  <a:lnTo>
                    <a:pt x="10198" y="3569"/>
                  </a:lnTo>
                  <a:lnTo>
                    <a:pt x="10325" y="2932"/>
                  </a:lnTo>
                  <a:lnTo>
                    <a:pt x="10198" y="2422"/>
                  </a:lnTo>
                  <a:lnTo>
                    <a:pt x="9943" y="1785"/>
                  </a:lnTo>
                  <a:lnTo>
                    <a:pt x="9433" y="1275"/>
                  </a:lnTo>
                  <a:lnTo>
                    <a:pt x="8796" y="893"/>
                  </a:lnTo>
                  <a:lnTo>
                    <a:pt x="8031" y="510"/>
                  </a:lnTo>
                  <a:lnTo>
                    <a:pt x="7139" y="255"/>
                  </a:lnTo>
                  <a:lnTo>
                    <a:pt x="61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238;p39">
              <a:extLst>
                <a:ext uri="{FF2B5EF4-FFF2-40B4-BE49-F238E27FC236}">
                  <a16:creationId xmlns:a16="http://schemas.microsoft.com/office/drawing/2014/main" id="{CC028DE0-4995-98ED-B773-88B8986A9FF3}"/>
                </a:ext>
              </a:extLst>
            </p:cNvPr>
            <p:cNvSpPr/>
            <p:nvPr/>
          </p:nvSpPr>
          <p:spPr>
            <a:xfrm>
              <a:off x="3580550" y="2688600"/>
              <a:ext cx="258150" cy="165725"/>
            </a:xfrm>
            <a:custGeom>
              <a:avLst/>
              <a:gdLst/>
              <a:ahLst/>
              <a:cxnLst/>
              <a:rect l="l" t="t" r="r" b="b"/>
              <a:pathLst>
                <a:path w="10326" h="6629" extrusionOk="0">
                  <a:moveTo>
                    <a:pt x="4207" y="0"/>
                  </a:moveTo>
                  <a:lnTo>
                    <a:pt x="3315" y="255"/>
                  </a:lnTo>
                  <a:lnTo>
                    <a:pt x="2422" y="510"/>
                  </a:lnTo>
                  <a:lnTo>
                    <a:pt x="1530" y="893"/>
                  </a:lnTo>
                  <a:lnTo>
                    <a:pt x="893" y="1275"/>
                  </a:lnTo>
                  <a:lnTo>
                    <a:pt x="383" y="1785"/>
                  </a:lnTo>
                  <a:lnTo>
                    <a:pt x="128" y="2422"/>
                  </a:lnTo>
                  <a:lnTo>
                    <a:pt x="128" y="2932"/>
                  </a:lnTo>
                  <a:lnTo>
                    <a:pt x="1" y="2932"/>
                  </a:lnTo>
                  <a:lnTo>
                    <a:pt x="1" y="3697"/>
                  </a:lnTo>
                  <a:lnTo>
                    <a:pt x="128" y="4207"/>
                  </a:lnTo>
                  <a:lnTo>
                    <a:pt x="511" y="4717"/>
                  </a:lnTo>
                  <a:lnTo>
                    <a:pt x="893" y="5226"/>
                  </a:lnTo>
                  <a:lnTo>
                    <a:pt x="1530" y="5736"/>
                  </a:lnTo>
                  <a:lnTo>
                    <a:pt x="2422" y="6119"/>
                  </a:lnTo>
                  <a:lnTo>
                    <a:pt x="3315" y="6374"/>
                  </a:lnTo>
                  <a:lnTo>
                    <a:pt x="4207" y="6501"/>
                  </a:lnTo>
                  <a:lnTo>
                    <a:pt x="5227" y="6629"/>
                  </a:lnTo>
                  <a:lnTo>
                    <a:pt x="6119" y="6501"/>
                  </a:lnTo>
                  <a:lnTo>
                    <a:pt x="7139" y="6374"/>
                  </a:lnTo>
                  <a:lnTo>
                    <a:pt x="8031" y="6119"/>
                  </a:lnTo>
                  <a:lnTo>
                    <a:pt x="8796" y="5736"/>
                  </a:lnTo>
                  <a:lnTo>
                    <a:pt x="9433" y="5226"/>
                  </a:lnTo>
                  <a:lnTo>
                    <a:pt x="9943" y="4717"/>
                  </a:lnTo>
                  <a:lnTo>
                    <a:pt x="10198" y="4207"/>
                  </a:lnTo>
                  <a:lnTo>
                    <a:pt x="10325" y="3697"/>
                  </a:lnTo>
                  <a:lnTo>
                    <a:pt x="10325" y="2932"/>
                  </a:lnTo>
                  <a:lnTo>
                    <a:pt x="10198" y="2422"/>
                  </a:lnTo>
                  <a:lnTo>
                    <a:pt x="9943" y="1785"/>
                  </a:lnTo>
                  <a:lnTo>
                    <a:pt x="9433" y="1275"/>
                  </a:lnTo>
                  <a:lnTo>
                    <a:pt x="8796" y="893"/>
                  </a:lnTo>
                  <a:lnTo>
                    <a:pt x="8031" y="510"/>
                  </a:lnTo>
                  <a:lnTo>
                    <a:pt x="7139" y="255"/>
                  </a:lnTo>
                  <a:lnTo>
                    <a:pt x="61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239;p39">
              <a:extLst>
                <a:ext uri="{FF2B5EF4-FFF2-40B4-BE49-F238E27FC236}">
                  <a16:creationId xmlns:a16="http://schemas.microsoft.com/office/drawing/2014/main" id="{32B60179-2EF7-EEAA-3344-1062BAE541C3}"/>
                </a:ext>
              </a:extLst>
            </p:cNvPr>
            <p:cNvSpPr/>
            <p:nvPr/>
          </p:nvSpPr>
          <p:spPr>
            <a:xfrm>
              <a:off x="3580550" y="2688600"/>
              <a:ext cx="258150" cy="146600"/>
            </a:xfrm>
            <a:custGeom>
              <a:avLst/>
              <a:gdLst/>
              <a:ahLst/>
              <a:cxnLst/>
              <a:rect l="l" t="t" r="r" b="b"/>
              <a:pathLst>
                <a:path w="10326" h="5864" extrusionOk="0">
                  <a:moveTo>
                    <a:pt x="4207" y="0"/>
                  </a:moveTo>
                  <a:lnTo>
                    <a:pt x="3315" y="255"/>
                  </a:lnTo>
                  <a:lnTo>
                    <a:pt x="2422" y="510"/>
                  </a:lnTo>
                  <a:lnTo>
                    <a:pt x="1530" y="893"/>
                  </a:lnTo>
                  <a:lnTo>
                    <a:pt x="893" y="1275"/>
                  </a:lnTo>
                  <a:lnTo>
                    <a:pt x="383" y="1785"/>
                  </a:lnTo>
                  <a:lnTo>
                    <a:pt x="128" y="2422"/>
                  </a:lnTo>
                  <a:lnTo>
                    <a:pt x="1" y="2932"/>
                  </a:lnTo>
                  <a:lnTo>
                    <a:pt x="128" y="3569"/>
                  </a:lnTo>
                  <a:lnTo>
                    <a:pt x="383" y="4079"/>
                  </a:lnTo>
                  <a:lnTo>
                    <a:pt x="893" y="4589"/>
                  </a:lnTo>
                  <a:lnTo>
                    <a:pt x="1530" y="5099"/>
                  </a:lnTo>
                  <a:lnTo>
                    <a:pt x="2422" y="5481"/>
                  </a:lnTo>
                  <a:lnTo>
                    <a:pt x="3315" y="5736"/>
                  </a:lnTo>
                  <a:lnTo>
                    <a:pt x="4207" y="5864"/>
                  </a:lnTo>
                  <a:lnTo>
                    <a:pt x="6119" y="5864"/>
                  </a:lnTo>
                  <a:lnTo>
                    <a:pt x="7139" y="5736"/>
                  </a:lnTo>
                  <a:lnTo>
                    <a:pt x="8031" y="5481"/>
                  </a:lnTo>
                  <a:lnTo>
                    <a:pt x="8796" y="5099"/>
                  </a:lnTo>
                  <a:lnTo>
                    <a:pt x="9433" y="4589"/>
                  </a:lnTo>
                  <a:lnTo>
                    <a:pt x="9943" y="4079"/>
                  </a:lnTo>
                  <a:lnTo>
                    <a:pt x="10198" y="3569"/>
                  </a:lnTo>
                  <a:lnTo>
                    <a:pt x="10325" y="2932"/>
                  </a:lnTo>
                  <a:lnTo>
                    <a:pt x="10198" y="2422"/>
                  </a:lnTo>
                  <a:lnTo>
                    <a:pt x="9943" y="1785"/>
                  </a:lnTo>
                  <a:lnTo>
                    <a:pt x="9433" y="1275"/>
                  </a:lnTo>
                  <a:lnTo>
                    <a:pt x="8796" y="893"/>
                  </a:lnTo>
                  <a:lnTo>
                    <a:pt x="8031" y="510"/>
                  </a:lnTo>
                  <a:lnTo>
                    <a:pt x="7139" y="255"/>
                  </a:lnTo>
                  <a:lnTo>
                    <a:pt x="61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240;p39">
              <a:extLst>
                <a:ext uri="{FF2B5EF4-FFF2-40B4-BE49-F238E27FC236}">
                  <a16:creationId xmlns:a16="http://schemas.microsoft.com/office/drawing/2014/main" id="{16310805-874E-9068-3E8E-48E26FA60473}"/>
                </a:ext>
              </a:extLst>
            </p:cNvPr>
            <p:cNvSpPr/>
            <p:nvPr/>
          </p:nvSpPr>
          <p:spPr>
            <a:xfrm>
              <a:off x="3695275" y="1923825"/>
              <a:ext cx="28700" cy="838100"/>
            </a:xfrm>
            <a:custGeom>
              <a:avLst/>
              <a:gdLst/>
              <a:ahLst/>
              <a:cxnLst/>
              <a:rect l="l" t="t" r="r" b="b"/>
              <a:pathLst>
                <a:path w="1148" h="33524" extrusionOk="0">
                  <a:moveTo>
                    <a:pt x="0" y="0"/>
                  </a:moveTo>
                  <a:lnTo>
                    <a:pt x="0" y="33268"/>
                  </a:lnTo>
                  <a:lnTo>
                    <a:pt x="128" y="33396"/>
                  </a:lnTo>
                  <a:lnTo>
                    <a:pt x="255" y="33523"/>
                  </a:lnTo>
                  <a:lnTo>
                    <a:pt x="1020" y="33523"/>
                  </a:lnTo>
                  <a:lnTo>
                    <a:pt x="1148" y="33396"/>
                  </a:lnTo>
                  <a:lnTo>
                    <a:pt x="1148" y="33268"/>
                  </a:lnTo>
                  <a:lnTo>
                    <a:pt x="114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241;p39">
              <a:extLst>
                <a:ext uri="{FF2B5EF4-FFF2-40B4-BE49-F238E27FC236}">
                  <a16:creationId xmlns:a16="http://schemas.microsoft.com/office/drawing/2014/main" id="{843BCC61-E05C-FA82-57C6-DB10469F5E17}"/>
                </a:ext>
              </a:extLst>
            </p:cNvPr>
            <p:cNvSpPr/>
            <p:nvPr/>
          </p:nvSpPr>
          <p:spPr>
            <a:xfrm>
              <a:off x="3526375" y="1684825"/>
              <a:ext cx="366500" cy="341000"/>
            </a:xfrm>
            <a:custGeom>
              <a:avLst/>
              <a:gdLst/>
              <a:ahLst/>
              <a:cxnLst/>
              <a:rect l="l" t="t" r="r" b="b"/>
              <a:pathLst>
                <a:path w="14660" h="13640" extrusionOk="0">
                  <a:moveTo>
                    <a:pt x="1913" y="0"/>
                  </a:moveTo>
                  <a:lnTo>
                    <a:pt x="128" y="8540"/>
                  </a:lnTo>
                  <a:lnTo>
                    <a:pt x="1" y="9050"/>
                  </a:lnTo>
                  <a:lnTo>
                    <a:pt x="1" y="9560"/>
                  </a:lnTo>
                  <a:lnTo>
                    <a:pt x="128" y="10070"/>
                  </a:lnTo>
                  <a:lnTo>
                    <a:pt x="256" y="10580"/>
                  </a:lnTo>
                  <a:lnTo>
                    <a:pt x="638" y="10962"/>
                  </a:lnTo>
                  <a:lnTo>
                    <a:pt x="1020" y="11472"/>
                  </a:lnTo>
                  <a:lnTo>
                    <a:pt x="1530" y="11982"/>
                  </a:lnTo>
                  <a:lnTo>
                    <a:pt x="2168" y="12364"/>
                  </a:lnTo>
                  <a:lnTo>
                    <a:pt x="3315" y="12874"/>
                  </a:lnTo>
                  <a:lnTo>
                    <a:pt x="4589" y="13257"/>
                  </a:lnTo>
                  <a:lnTo>
                    <a:pt x="5992" y="13512"/>
                  </a:lnTo>
                  <a:lnTo>
                    <a:pt x="7394" y="13639"/>
                  </a:lnTo>
                  <a:lnTo>
                    <a:pt x="8796" y="13512"/>
                  </a:lnTo>
                  <a:lnTo>
                    <a:pt x="10070" y="13257"/>
                  </a:lnTo>
                  <a:lnTo>
                    <a:pt x="11345" y="12874"/>
                  </a:lnTo>
                  <a:lnTo>
                    <a:pt x="12492" y="12364"/>
                  </a:lnTo>
                  <a:lnTo>
                    <a:pt x="13129" y="11982"/>
                  </a:lnTo>
                  <a:lnTo>
                    <a:pt x="13639" y="11472"/>
                  </a:lnTo>
                  <a:lnTo>
                    <a:pt x="14149" y="10962"/>
                  </a:lnTo>
                  <a:lnTo>
                    <a:pt x="14404" y="10580"/>
                  </a:lnTo>
                  <a:lnTo>
                    <a:pt x="14659" y="10070"/>
                  </a:lnTo>
                  <a:lnTo>
                    <a:pt x="14659" y="9560"/>
                  </a:lnTo>
                  <a:lnTo>
                    <a:pt x="14659" y="9050"/>
                  </a:lnTo>
                  <a:lnTo>
                    <a:pt x="14532" y="8540"/>
                  </a:lnTo>
                  <a:lnTo>
                    <a:pt x="1274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242;p39">
              <a:extLst>
                <a:ext uri="{FF2B5EF4-FFF2-40B4-BE49-F238E27FC236}">
                  <a16:creationId xmlns:a16="http://schemas.microsoft.com/office/drawing/2014/main" id="{B40D6712-E4A8-9778-0526-DA247C217028}"/>
                </a:ext>
              </a:extLst>
            </p:cNvPr>
            <p:cNvSpPr/>
            <p:nvPr/>
          </p:nvSpPr>
          <p:spPr>
            <a:xfrm>
              <a:off x="3574175" y="1614725"/>
              <a:ext cx="270900" cy="156150"/>
            </a:xfrm>
            <a:custGeom>
              <a:avLst/>
              <a:gdLst/>
              <a:ahLst/>
              <a:cxnLst/>
              <a:rect l="l" t="t" r="r" b="b"/>
              <a:pathLst>
                <a:path w="10836" h="6246" extrusionOk="0">
                  <a:moveTo>
                    <a:pt x="4334" y="0"/>
                  </a:moveTo>
                  <a:lnTo>
                    <a:pt x="3442" y="255"/>
                  </a:lnTo>
                  <a:lnTo>
                    <a:pt x="2423" y="510"/>
                  </a:lnTo>
                  <a:lnTo>
                    <a:pt x="1530" y="892"/>
                  </a:lnTo>
                  <a:lnTo>
                    <a:pt x="893" y="1402"/>
                  </a:lnTo>
                  <a:lnTo>
                    <a:pt x="383" y="1912"/>
                  </a:lnTo>
                  <a:lnTo>
                    <a:pt x="128" y="2550"/>
                  </a:lnTo>
                  <a:lnTo>
                    <a:pt x="1" y="3187"/>
                  </a:lnTo>
                  <a:lnTo>
                    <a:pt x="128" y="3697"/>
                  </a:lnTo>
                  <a:lnTo>
                    <a:pt x="383" y="4334"/>
                  </a:lnTo>
                  <a:lnTo>
                    <a:pt x="893" y="4844"/>
                  </a:lnTo>
                  <a:lnTo>
                    <a:pt x="1530" y="5354"/>
                  </a:lnTo>
                  <a:lnTo>
                    <a:pt x="2423" y="5736"/>
                  </a:lnTo>
                  <a:lnTo>
                    <a:pt x="3442" y="5991"/>
                  </a:lnTo>
                  <a:lnTo>
                    <a:pt x="4334" y="6246"/>
                  </a:lnTo>
                  <a:lnTo>
                    <a:pt x="6501" y="6246"/>
                  </a:lnTo>
                  <a:lnTo>
                    <a:pt x="7521" y="5991"/>
                  </a:lnTo>
                  <a:lnTo>
                    <a:pt x="8413" y="5736"/>
                  </a:lnTo>
                  <a:lnTo>
                    <a:pt x="9306" y="5354"/>
                  </a:lnTo>
                  <a:lnTo>
                    <a:pt x="9943" y="4844"/>
                  </a:lnTo>
                  <a:lnTo>
                    <a:pt x="10453" y="4334"/>
                  </a:lnTo>
                  <a:lnTo>
                    <a:pt x="10835" y="3697"/>
                  </a:lnTo>
                  <a:lnTo>
                    <a:pt x="10835" y="3187"/>
                  </a:lnTo>
                  <a:lnTo>
                    <a:pt x="10835" y="2550"/>
                  </a:lnTo>
                  <a:lnTo>
                    <a:pt x="10453" y="1912"/>
                  </a:lnTo>
                  <a:lnTo>
                    <a:pt x="9943" y="1402"/>
                  </a:lnTo>
                  <a:lnTo>
                    <a:pt x="9306" y="892"/>
                  </a:lnTo>
                  <a:lnTo>
                    <a:pt x="8413" y="510"/>
                  </a:lnTo>
                  <a:lnTo>
                    <a:pt x="7521" y="255"/>
                  </a:lnTo>
                  <a:lnTo>
                    <a:pt x="650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243;p39">
              <a:extLst>
                <a:ext uri="{FF2B5EF4-FFF2-40B4-BE49-F238E27FC236}">
                  <a16:creationId xmlns:a16="http://schemas.microsoft.com/office/drawing/2014/main" id="{81A7E30B-7C55-FBAD-38C7-226752057DCF}"/>
                </a:ext>
              </a:extLst>
            </p:cNvPr>
            <p:cNvSpPr/>
            <p:nvPr/>
          </p:nvSpPr>
          <p:spPr>
            <a:xfrm>
              <a:off x="3596475" y="1633850"/>
              <a:ext cx="226275" cy="117925"/>
            </a:xfrm>
            <a:custGeom>
              <a:avLst/>
              <a:gdLst/>
              <a:ahLst/>
              <a:cxnLst/>
              <a:rect l="l" t="t" r="r" b="b"/>
              <a:pathLst>
                <a:path w="9051" h="4717" extrusionOk="0">
                  <a:moveTo>
                    <a:pt x="3570" y="0"/>
                  </a:moveTo>
                  <a:lnTo>
                    <a:pt x="2678" y="127"/>
                  </a:lnTo>
                  <a:lnTo>
                    <a:pt x="1913" y="382"/>
                  </a:lnTo>
                  <a:lnTo>
                    <a:pt x="1148" y="765"/>
                  </a:lnTo>
                  <a:lnTo>
                    <a:pt x="638" y="1147"/>
                  </a:lnTo>
                  <a:lnTo>
                    <a:pt x="256" y="1530"/>
                  </a:lnTo>
                  <a:lnTo>
                    <a:pt x="128" y="1912"/>
                  </a:lnTo>
                  <a:lnTo>
                    <a:pt x="1" y="2422"/>
                  </a:lnTo>
                  <a:lnTo>
                    <a:pt x="128" y="2804"/>
                  </a:lnTo>
                  <a:lnTo>
                    <a:pt x="256" y="3187"/>
                  </a:lnTo>
                  <a:lnTo>
                    <a:pt x="638" y="3569"/>
                  </a:lnTo>
                  <a:lnTo>
                    <a:pt x="1148" y="3951"/>
                  </a:lnTo>
                  <a:lnTo>
                    <a:pt x="1913" y="4334"/>
                  </a:lnTo>
                  <a:lnTo>
                    <a:pt x="2678" y="4589"/>
                  </a:lnTo>
                  <a:lnTo>
                    <a:pt x="3570" y="4716"/>
                  </a:lnTo>
                  <a:lnTo>
                    <a:pt x="5482" y="4716"/>
                  </a:lnTo>
                  <a:lnTo>
                    <a:pt x="6374" y="4589"/>
                  </a:lnTo>
                  <a:lnTo>
                    <a:pt x="7139" y="4334"/>
                  </a:lnTo>
                  <a:lnTo>
                    <a:pt x="7904" y="3951"/>
                  </a:lnTo>
                  <a:lnTo>
                    <a:pt x="8414" y="3569"/>
                  </a:lnTo>
                  <a:lnTo>
                    <a:pt x="8796" y="3187"/>
                  </a:lnTo>
                  <a:lnTo>
                    <a:pt x="9051" y="2804"/>
                  </a:lnTo>
                  <a:lnTo>
                    <a:pt x="9051" y="2422"/>
                  </a:lnTo>
                  <a:lnTo>
                    <a:pt x="9051" y="1912"/>
                  </a:lnTo>
                  <a:lnTo>
                    <a:pt x="8796" y="1530"/>
                  </a:lnTo>
                  <a:lnTo>
                    <a:pt x="8414" y="1147"/>
                  </a:lnTo>
                  <a:lnTo>
                    <a:pt x="7904" y="765"/>
                  </a:lnTo>
                  <a:lnTo>
                    <a:pt x="7139" y="382"/>
                  </a:lnTo>
                  <a:lnTo>
                    <a:pt x="6374" y="127"/>
                  </a:lnTo>
                  <a:lnTo>
                    <a:pt x="548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244;p39">
              <a:extLst>
                <a:ext uri="{FF2B5EF4-FFF2-40B4-BE49-F238E27FC236}">
                  <a16:creationId xmlns:a16="http://schemas.microsoft.com/office/drawing/2014/main" id="{5F7789BD-B8A3-D203-3F75-BD8A4B2ED2A6}"/>
                </a:ext>
              </a:extLst>
            </p:cNvPr>
            <p:cNvSpPr/>
            <p:nvPr/>
          </p:nvSpPr>
          <p:spPr>
            <a:xfrm>
              <a:off x="4520600" y="3427875"/>
              <a:ext cx="47825" cy="165750"/>
            </a:xfrm>
            <a:custGeom>
              <a:avLst/>
              <a:gdLst/>
              <a:ahLst/>
              <a:cxnLst/>
              <a:rect l="l" t="t" r="r" b="b"/>
              <a:pathLst>
                <a:path w="1913" h="6630" extrusionOk="0">
                  <a:moveTo>
                    <a:pt x="638" y="1"/>
                  </a:moveTo>
                  <a:lnTo>
                    <a:pt x="255" y="128"/>
                  </a:lnTo>
                  <a:lnTo>
                    <a:pt x="0" y="256"/>
                  </a:lnTo>
                  <a:lnTo>
                    <a:pt x="0" y="511"/>
                  </a:lnTo>
                  <a:lnTo>
                    <a:pt x="255" y="6247"/>
                  </a:lnTo>
                  <a:lnTo>
                    <a:pt x="255" y="6502"/>
                  </a:lnTo>
                  <a:lnTo>
                    <a:pt x="510" y="6629"/>
                  </a:lnTo>
                  <a:lnTo>
                    <a:pt x="1402" y="6629"/>
                  </a:lnTo>
                  <a:lnTo>
                    <a:pt x="1657" y="6502"/>
                  </a:lnTo>
                  <a:lnTo>
                    <a:pt x="1657" y="6247"/>
                  </a:lnTo>
                  <a:lnTo>
                    <a:pt x="1912" y="511"/>
                  </a:lnTo>
                  <a:lnTo>
                    <a:pt x="1912" y="256"/>
                  </a:lnTo>
                  <a:lnTo>
                    <a:pt x="1657" y="128"/>
                  </a:lnTo>
                  <a:lnTo>
                    <a:pt x="140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245;p39">
              <a:extLst>
                <a:ext uri="{FF2B5EF4-FFF2-40B4-BE49-F238E27FC236}">
                  <a16:creationId xmlns:a16="http://schemas.microsoft.com/office/drawing/2014/main" id="{40AFC8F2-728A-71A4-3AF3-889631BC90B2}"/>
                </a:ext>
              </a:extLst>
            </p:cNvPr>
            <p:cNvSpPr/>
            <p:nvPr/>
          </p:nvSpPr>
          <p:spPr>
            <a:xfrm>
              <a:off x="4520600" y="3427875"/>
              <a:ext cx="47825" cy="165750"/>
            </a:xfrm>
            <a:custGeom>
              <a:avLst/>
              <a:gdLst/>
              <a:ahLst/>
              <a:cxnLst/>
              <a:rect l="l" t="t" r="r" b="b"/>
              <a:pathLst>
                <a:path w="1913" h="6630" fill="none" extrusionOk="0">
                  <a:moveTo>
                    <a:pt x="0" y="511"/>
                  </a:moveTo>
                  <a:lnTo>
                    <a:pt x="0" y="511"/>
                  </a:lnTo>
                  <a:lnTo>
                    <a:pt x="0" y="256"/>
                  </a:lnTo>
                  <a:lnTo>
                    <a:pt x="255" y="128"/>
                  </a:lnTo>
                  <a:lnTo>
                    <a:pt x="255" y="128"/>
                  </a:lnTo>
                  <a:lnTo>
                    <a:pt x="638" y="1"/>
                  </a:lnTo>
                  <a:lnTo>
                    <a:pt x="1020" y="1"/>
                  </a:lnTo>
                  <a:lnTo>
                    <a:pt x="1402" y="1"/>
                  </a:lnTo>
                  <a:lnTo>
                    <a:pt x="1657" y="128"/>
                  </a:lnTo>
                  <a:lnTo>
                    <a:pt x="1657" y="128"/>
                  </a:lnTo>
                  <a:lnTo>
                    <a:pt x="1912" y="256"/>
                  </a:lnTo>
                  <a:lnTo>
                    <a:pt x="1912" y="511"/>
                  </a:lnTo>
                  <a:lnTo>
                    <a:pt x="1657" y="6247"/>
                  </a:lnTo>
                  <a:lnTo>
                    <a:pt x="1657" y="6247"/>
                  </a:lnTo>
                  <a:lnTo>
                    <a:pt x="1657" y="6247"/>
                  </a:lnTo>
                  <a:lnTo>
                    <a:pt x="1657" y="6502"/>
                  </a:lnTo>
                  <a:lnTo>
                    <a:pt x="1402" y="6629"/>
                  </a:lnTo>
                  <a:lnTo>
                    <a:pt x="1402" y="6629"/>
                  </a:lnTo>
                  <a:lnTo>
                    <a:pt x="1020" y="6629"/>
                  </a:lnTo>
                  <a:lnTo>
                    <a:pt x="510" y="6629"/>
                  </a:lnTo>
                  <a:lnTo>
                    <a:pt x="510" y="6629"/>
                  </a:lnTo>
                  <a:lnTo>
                    <a:pt x="255" y="6502"/>
                  </a:lnTo>
                  <a:lnTo>
                    <a:pt x="255" y="6247"/>
                  </a:lnTo>
                  <a:lnTo>
                    <a:pt x="255" y="6247"/>
                  </a:lnTo>
                  <a:lnTo>
                    <a:pt x="0" y="5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246;p39">
              <a:extLst>
                <a:ext uri="{FF2B5EF4-FFF2-40B4-BE49-F238E27FC236}">
                  <a16:creationId xmlns:a16="http://schemas.microsoft.com/office/drawing/2014/main" id="{6E9AD407-3975-6329-4B94-9B9A4FBBD581}"/>
                </a:ext>
              </a:extLst>
            </p:cNvPr>
            <p:cNvSpPr/>
            <p:nvPr/>
          </p:nvSpPr>
          <p:spPr>
            <a:xfrm>
              <a:off x="4520600" y="3427875"/>
              <a:ext cx="47825" cy="108375"/>
            </a:xfrm>
            <a:custGeom>
              <a:avLst/>
              <a:gdLst/>
              <a:ahLst/>
              <a:cxnLst/>
              <a:rect l="l" t="t" r="r" b="b"/>
              <a:pathLst>
                <a:path w="1913" h="4335" extrusionOk="0">
                  <a:moveTo>
                    <a:pt x="638" y="1"/>
                  </a:moveTo>
                  <a:lnTo>
                    <a:pt x="255" y="128"/>
                  </a:lnTo>
                  <a:lnTo>
                    <a:pt x="0" y="256"/>
                  </a:lnTo>
                  <a:lnTo>
                    <a:pt x="0" y="511"/>
                  </a:lnTo>
                  <a:lnTo>
                    <a:pt x="128" y="2933"/>
                  </a:lnTo>
                  <a:lnTo>
                    <a:pt x="893" y="3697"/>
                  </a:lnTo>
                  <a:lnTo>
                    <a:pt x="1785" y="4335"/>
                  </a:lnTo>
                  <a:lnTo>
                    <a:pt x="1912" y="511"/>
                  </a:lnTo>
                  <a:lnTo>
                    <a:pt x="1912" y="256"/>
                  </a:lnTo>
                  <a:lnTo>
                    <a:pt x="1657" y="128"/>
                  </a:lnTo>
                  <a:lnTo>
                    <a:pt x="14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247;p39">
              <a:extLst>
                <a:ext uri="{FF2B5EF4-FFF2-40B4-BE49-F238E27FC236}">
                  <a16:creationId xmlns:a16="http://schemas.microsoft.com/office/drawing/2014/main" id="{238A6E4E-81FE-2BEB-607D-A8A32AC35505}"/>
                </a:ext>
              </a:extLst>
            </p:cNvPr>
            <p:cNvSpPr/>
            <p:nvPr/>
          </p:nvSpPr>
          <p:spPr>
            <a:xfrm>
              <a:off x="4520600" y="3427875"/>
              <a:ext cx="47825" cy="108375"/>
            </a:xfrm>
            <a:custGeom>
              <a:avLst/>
              <a:gdLst/>
              <a:ahLst/>
              <a:cxnLst/>
              <a:rect l="l" t="t" r="r" b="b"/>
              <a:pathLst>
                <a:path w="1913" h="4335" fill="none" extrusionOk="0">
                  <a:moveTo>
                    <a:pt x="1657" y="128"/>
                  </a:moveTo>
                  <a:lnTo>
                    <a:pt x="1657" y="128"/>
                  </a:lnTo>
                  <a:lnTo>
                    <a:pt x="1402" y="1"/>
                  </a:lnTo>
                  <a:lnTo>
                    <a:pt x="1020" y="1"/>
                  </a:lnTo>
                  <a:lnTo>
                    <a:pt x="638" y="1"/>
                  </a:lnTo>
                  <a:lnTo>
                    <a:pt x="255" y="128"/>
                  </a:lnTo>
                  <a:lnTo>
                    <a:pt x="255" y="128"/>
                  </a:lnTo>
                  <a:lnTo>
                    <a:pt x="0" y="256"/>
                  </a:lnTo>
                  <a:lnTo>
                    <a:pt x="0" y="511"/>
                  </a:lnTo>
                  <a:lnTo>
                    <a:pt x="128" y="2933"/>
                  </a:lnTo>
                  <a:lnTo>
                    <a:pt x="128" y="2933"/>
                  </a:lnTo>
                  <a:lnTo>
                    <a:pt x="893" y="3697"/>
                  </a:lnTo>
                  <a:lnTo>
                    <a:pt x="1785" y="4335"/>
                  </a:lnTo>
                  <a:lnTo>
                    <a:pt x="1912" y="511"/>
                  </a:lnTo>
                  <a:lnTo>
                    <a:pt x="1912" y="511"/>
                  </a:lnTo>
                  <a:lnTo>
                    <a:pt x="1912" y="256"/>
                  </a:lnTo>
                  <a:lnTo>
                    <a:pt x="1657" y="1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248;p39">
              <a:extLst>
                <a:ext uri="{FF2B5EF4-FFF2-40B4-BE49-F238E27FC236}">
                  <a16:creationId xmlns:a16="http://schemas.microsoft.com/office/drawing/2014/main" id="{D6861BBC-9BAB-4F04-830B-8F457C23091D}"/>
                </a:ext>
              </a:extLst>
            </p:cNvPr>
            <p:cNvSpPr/>
            <p:nvPr/>
          </p:nvSpPr>
          <p:spPr>
            <a:xfrm>
              <a:off x="5100550" y="3427875"/>
              <a:ext cx="47825" cy="165750"/>
            </a:xfrm>
            <a:custGeom>
              <a:avLst/>
              <a:gdLst/>
              <a:ahLst/>
              <a:cxnLst/>
              <a:rect l="l" t="t" r="r" b="b"/>
              <a:pathLst>
                <a:path w="1913" h="6630" extrusionOk="0">
                  <a:moveTo>
                    <a:pt x="638" y="1"/>
                  </a:moveTo>
                  <a:lnTo>
                    <a:pt x="256" y="128"/>
                  </a:lnTo>
                  <a:lnTo>
                    <a:pt x="1" y="256"/>
                  </a:lnTo>
                  <a:lnTo>
                    <a:pt x="1" y="511"/>
                  </a:lnTo>
                  <a:lnTo>
                    <a:pt x="256" y="6247"/>
                  </a:lnTo>
                  <a:lnTo>
                    <a:pt x="256" y="6502"/>
                  </a:lnTo>
                  <a:lnTo>
                    <a:pt x="510" y="6629"/>
                  </a:lnTo>
                  <a:lnTo>
                    <a:pt x="1403" y="6629"/>
                  </a:lnTo>
                  <a:lnTo>
                    <a:pt x="1658" y="6502"/>
                  </a:lnTo>
                  <a:lnTo>
                    <a:pt x="1658" y="6247"/>
                  </a:lnTo>
                  <a:lnTo>
                    <a:pt x="1913" y="511"/>
                  </a:lnTo>
                  <a:lnTo>
                    <a:pt x="1913" y="256"/>
                  </a:lnTo>
                  <a:lnTo>
                    <a:pt x="1658" y="128"/>
                  </a:lnTo>
                  <a:lnTo>
                    <a:pt x="12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249;p39">
              <a:extLst>
                <a:ext uri="{FF2B5EF4-FFF2-40B4-BE49-F238E27FC236}">
                  <a16:creationId xmlns:a16="http://schemas.microsoft.com/office/drawing/2014/main" id="{8434C868-17D9-8EE5-50E8-A8C9D58D008A}"/>
                </a:ext>
              </a:extLst>
            </p:cNvPr>
            <p:cNvSpPr/>
            <p:nvPr/>
          </p:nvSpPr>
          <p:spPr>
            <a:xfrm>
              <a:off x="5100550" y="3427875"/>
              <a:ext cx="47825" cy="165750"/>
            </a:xfrm>
            <a:custGeom>
              <a:avLst/>
              <a:gdLst/>
              <a:ahLst/>
              <a:cxnLst/>
              <a:rect l="l" t="t" r="r" b="b"/>
              <a:pathLst>
                <a:path w="1913" h="6630" fill="none" extrusionOk="0">
                  <a:moveTo>
                    <a:pt x="1913" y="511"/>
                  </a:moveTo>
                  <a:lnTo>
                    <a:pt x="1913" y="511"/>
                  </a:lnTo>
                  <a:lnTo>
                    <a:pt x="1913" y="256"/>
                  </a:lnTo>
                  <a:lnTo>
                    <a:pt x="1658" y="128"/>
                  </a:lnTo>
                  <a:lnTo>
                    <a:pt x="1658" y="128"/>
                  </a:lnTo>
                  <a:lnTo>
                    <a:pt x="1275" y="1"/>
                  </a:lnTo>
                  <a:lnTo>
                    <a:pt x="1020" y="1"/>
                  </a:lnTo>
                  <a:lnTo>
                    <a:pt x="638" y="1"/>
                  </a:lnTo>
                  <a:lnTo>
                    <a:pt x="256" y="128"/>
                  </a:lnTo>
                  <a:lnTo>
                    <a:pt x="256" y="128"/>
                  </a:lnTo>
                  <a:lnTo>
                    <a:pt x="1" y="256"/>
                  </a:lnTo>
                  <a:lnTo>
                    <a:pt x="1" y="511"/>
                  </a:lnTo>
                  <a:lnTo>
                    <a:pt x="256" y="6247"/>
                  </a:lnTo>
                  <a:lnTo>
                    <a:pt x="256" y="6247"/>
                  </a:lnTo>
                  <a:lnTo>
                    <a:pt x="256" y="6247"/>
                  </a:lnTo>
                  <a:lnTo>
                    <a:pt x="256" y="6502"/>
                  </a:lnTo>
                  <a:lnTo>
                    <a:pt x="510" y="6629"/>
                  </a:lnTo>
                  <a:lnTo>
                    <a:pt x="510" y="6629"/>
                  </a:lnTo>
                  <a:lnTo>
                    <a:pt x="1020" y="6629"/>
                  </a:lnTo>
                  <a:lnTo>
                    <a:pt x="1403" y="6629"/>
                  </a:lnTo>
                  <a:lnTo>
                    <a:pt x="1403" y="6629"/>
                  </a:lnTo>
                  <a:lnTo>
                    <a:pt x="1658" y="6502"/>
                  </a:lnTo>
                  <a:lnTo>
                    <a:pt x="1658" y="6247"/>
                  </a:lnTo>
                  <a:lnTo>
                    <a:pt x="1658" y="6247"/>
                  </a:lnTo>
                  <a:lnTo>
                    <a:pt x="1913" y="5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250;p39">
              <a:extLst>
                <a:ext uri="{FF2B5EF4-FFF2-40B4-BE49-F238E27FC236}">
                  <a16:creationId xmlns:a16="http://schemas.microsoft.com/office/drawing/2014/main" id="{EC771B01-04F5-12AB-A5F1-27D40FE3117C}"/>
                </a:ext>
              </a:extLst>
            </p:cNvPr>
            <p:cNvSpPr/>
            <p:nvPr/>
          </p:nvSpPr>
          <p:spPr>
            <a:xfrm>
              <a:off x="5100550" y="3427875"/>
              <a:ext cx="47825" cy="111575"/>
            </a:xfrm>
            <a:custGeom>
              <a:avLst/>
              <a:gdLst/>
              <a:ahLst/>
              <a:cxnLst/>
              <a:rect l="l" t="t" r="r" b="b"/>
              <a:pathLst>
                <a:path w="1913" h="4463" extrusionOk="0">
                  <a:moveTo>
                    <a:pt x="638" y="1"/>
                  </a:moveTo>
                  <a:lnTo>
                    <a:pt x="256" y="128"/>
                  </a:lnTo>
                  <a:lnTo>
                    <a:pt x="1" y="256"/>
                  </a:lnTo>
                  <a:lnTo>
                    <a:pt x="1" y="511"/>
                  </a:lnTo>
                  <a:lnTo>
                    <a:pt x="128" y="4462"/>
                  </a:lnTo>
                  <a:lnTo>
                    <a:pt x="1020" y="3825"/>
                  </a:lnTo>
                  <a:lnTo>
                    <a:pt x="1785" y="3188"/>
                  </a:lnTo>
                  <a:lnTo>
                    <a:pt x="1913" y="511"/>
                  </a:lnTo>
                  <a:lnTo>
                    <a:pt x="1913" y="256"/>
                  </a:lnTo>
                  <a:lnTo>
                    <a:pt x="1658" y="128"/>
                  </a:lnTo>
                  <a:lnTo>
                    <a:pt x="12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251;p39">
              <a:extLst>
                <a:ext uri="{FF2B5EF4-FFF2-40B4-BE49-F238E27FC236}">
                  <a16:creationId xmlns:a16="http://schemas.microsoft.com/office/drawing/2014/main" id="{E2767141-AADC-4D9E-7C9A-7F598D96A3C0}"/>
                </a:ext>
              </a:extLst>
            </p:cNvPr>
            <p:cNvSpPr/>
            <p:nvPr/>
          </p:nvSpPr>
          <p:spPr>
            <a:xfrm>
              <a:off x="5100550" y="3427875"/>
              <a:ext cx="47825" cy="111575"/>
            </a:xfrm>
            <a:custGeom>
              <a:avLst/>
              <a:gdLst/>
              <a:ahLst/>
              <a:cxnLst/>
              <a:rect l="l" t="t" r="r" b="b"/>
              <a:pathLst>
                <a:path w="1913" h="4463" fill="none" extrusionOk="0">
                  <a:moveTo>
                    <a:pt x="1658" y="128"/>
                  </a:moveTo>
                  <a:lnTo>
                    <a:pt x="1658" y="128"/>
                  </a:lnTo>
                  <a:lnTo>
                    <a:pt x="1275" y="1"/>
                  </a:lnTo>
                  <a:lnTo>
                    <a:pt x="1020" y="1"/>
                  </a:lnTo>
                  <a:lnTo>
                    <a:pt x="638" y="1"/>
                  </a:lnTo>
                  <a:lnTo>
                    <a:pt x="256" y="128"/>
                  </a:lnTo>
                  <a:lnTo>
                    <a:pt x="256" y="128"/>
                  </a:lnTo>
                  <a:lnTo>
                    <a:pt x="1" y="256"/>
                  </a:lnTo>
                  <a:lnTo>
                    <a:pt x="1" y="511"/>
                  </a:lnTo>
                  <a:lnTo>
                    <a:pt x="128" y="4462"/>
                  </a:lnTo>
                  <a:lnTo>
                    <a:pt x="128" y="4462"/>
                  </a:lnTo>
                  <a:lnTo>
                    <a:pt x="1020" y="3825"/>
                  </a:lnTo>
                  <a:lnTo>
                    <a:pt x="1785" y="3188"/>
                  </a:lnTo>
                  <a:lnTo>
                    <a:pt x="1913" y="511"/>
                  </a:lnTo>
                  <a:lnTo>
                    <a:pt x="1913" y="511"/>
                  </a:lnTo>
                  <a:lnTo>
                    <a:pt x="1913" y="256"/>
                  </a:lnTo>
                  <a:lnTo>
                    <a:pt x="1658" y="1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252;p39">
              <a:extLst>
                <a:ext uri="{FF2B5EF4-FFF2-40B4-BE49-F238E27FC236}">
                  <a16:creationId xmlns:a16="http://schemas.microsoft.com/office/drawing/2014/main" id="{68747468-DA87-9203-9B03-D0C0032502EA}"/>
                </a:ext>
              </a:extLst>
            </p:cNvPr>
            <p:cNvSpPr/>
            <p:nvPr/>
          </p:nvSpPr>
          <p:spPr>
            <a:xfrm>
              <a:off x="4810575" y="3536225"/>
              <a:ext cx="51000" cy="168925"/>
            </a:xfrm>
            <a:custGeom>
              <a:avLst/>
              <a:gdLst/>
              <a:ahLst/>
              <a:cxnLst/>
              <a:rect l="l" t="t" r="r" b="b"/>
              <a:pathLst>
                <a:path w="2040" h="6757" extrusionOk="0">
                  <a:moveTo>
                    <a:pt x="1020" y="1"/>
                  </a:moveTo>
                  <a:lnTo>
                    <a:pt x="638" y="128"/>
                  </a:lnTo>
                  <a:lnTo>
                    <a:pt x="383" y="256"/>
                  </a:lnTo>
                  <a:lnTo>
                    <a:pt x="128" y="383"/>
                  </a:lnTo>
                  <a:lnTo>
                    <a:pt x="0" y="638"/>
                  </a:lnTo>
                  <a:lnTo>
                    <a:pt x="383" y="6374"/>
                  </a:lnTo>
                  <a:lnTo>
                    <a:pt x="383" y="6501"/>
                  </a:lnTo>
                  <a:lnTo>
                    <a:pt x="510" y="6629"/>
                  </a:lnTo>
                  <a:lnTo>
                    <a:pt x="1020" y="6756"/>
                  </a:lnTo>
                  <a:lnTo>
                    <a:pt x="1530" y="6629"/>
                  </a:lnTo>
                  <a:lnTo>
                    <a:pt x="1657" y="6501"/>
                  </a:lnTo>
                  <a:lnTo>
                    <a:pt x="1785" y="6374"/>
                  </a:lnTo>
                  <a:lnTo>
                    <a:pt x="2040" y="638"/>
                  </a:lnTo>
                  <a:lnTo>
                    <a:pt x="1912" y="383"/>
                  </a:lnTo>
                  <a:lnTo>
                    <a:pt x="1785" y="256"/>
                  </a:lnTo>
                  <a:lnTo>
                    <a:pt x="1403" y="128"/>
                  </a:lnTo>
                  <a:lnTo>
                    <a:pt x="102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253;p39">
              <a:extLst>
                <a:ext uri="{FF2B5EF4-FFF2-40B4-BE49-F238E27FC236}">
                  <a16:creationId xmlns:a16="http://schemas.microsoft.com/office/drawing/2014/main" id="{1C1FF19A-6242-1FB7-84F1-1613EF920CC9}"/>
                </a:ext>
              </a:extLst>
            </p:cNvPr>
            <p:cNvSpPr/>
            <p:nvPr/>
          </p:nvSpPr>
          <p:spPr>
            <a:xfrm>
              <a:off x="4810575" y="3536225"/>
              <a:ext cx="51000" cy="168925"/>
            </a:xfrm>
            <a:custGeom>
              <a:avLst/>
              <a:gdLst/>
              <a:ahLst/>
              <a:cxnLst/>
              <a:rect l="l" t="t" r="r" b="b"/>
              <a:pathLst>
                <a:path w="2040" h="6757" fill="none" extrusionOk="0">
                  <a:moveTo>
                    <a:pt x="2040" y="638"/>
                  </a:moveTo>
                  <a:lnTo>
                    <a:pt x="2040" y="638"/>
                  </a:lnTo>
                  <a:lnTo>
                    <a:pt x="1912" y="383"/>
                  </a:lnTo>
                  <a:lnTo>
                    <a:pt x="1785" y="256"/>
                  </a:lnTo>
                  <a:lnTo>
                    <a:pt x="1785" y="256"/>
                  </a:lnTo>
                  <a:lnTo>
                    <a:pt x="1403" y="128"/>
                  </a:lnTo>
                  <a:lnTo>
                    <a:pt x="1020" y="1"/>
                  </a:lnTo>
                  <a:lnTo>
                    <a:pt x="638" y="128"/>
                  </a:lnTo>
                  <a:lnTo>
                    <a:pt x="383" y="256"/>
                  </a:lnTo>
                  <a:lnTo>
                    <a:pt x="383" y="256"/>
                  </a:lnTo>
                  <a:lnTo>
                    <a:pt x="128" y="383"/>
                  </a:lnTo>
                  <a:lnTo>
                    <a:pt x="0" y="638"/>
                  </a:lnTo>
                  <a:lnTo>
                    <a:pt x="383" y="6374"/>
                  </a:lnTo>
                  <a:lnTo>
                    <a:pt x="383" y="6374"/>
                  </a:lnTo>
                  <a:lnTo>
                    <a:pt x="383" y="6374"/>
                  </a:lnTo>
                  <a:lnTo>
                    <a:pt x="383" y="6501"/>
                  </a:lnTo>
                  <a:lnTo>
                    <a:pt x="510" y="6629"/>
                  </a:lnTo>
                  <a:lnTo>
                    <a:pt x="510" y="6629"/>
                  </a:lnTo>
                  <a:lnTo>
                    <a:pt x="1020" y="6756"/>
                  </a:lnTo>
                  <a:lnTo>
                    <a:pt x="1530" y="6629"/>
                  </a:lnTo>
                  <a:lnTo>
                    <a:pt x="1530" y="6629"/>
                  </a:lnTo>
                  <a:lnTo>
                    <a:pt x="1657" y="6501"/>
                  </a:lnTo>
                  <a:lnTo>
                    <a:pt x="1785" y="6374"/>
                  </a:lnTo>
                  <a:lnTo>
                    <a:pt x="1785" y="6374"/>
                  </a:lnTo>
                  <a:lnTo>
                    <a:pt x="2040" y="6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254;p39">
              <a:extLst>
                <a:ext uri="{FF2B5EF4-FFF2-40B4-BE49-F238E27FC236}">
                  <a16:creationId xmlns:a16="http://schemas.microsoft.com/office/drawing/2014/main" id="{10DF105F-A1AE-6AED-AA62-5CEA7C65CDB0}"/>
                </a:ext>
              </a:extLst>
            </p:cNvPr>
            <p:cNvSpPr/>
            <p:nvPr/>
          </p:nvSpPr>
          <p:spPr>
            <a:xfrm>
              <a:off x="4810575" y="3536225"/>
              <a:ext cx="51000" cy="73325"/>
            </a:xfrm>
            <a:custGeom>
              <a:avLst/>
              <a:gdLst/>
              <a:ahLst/>
              <a:cxnLst/>
              <a:rect l="l" t="t" r="r" b="b"/>
              <a:pathLst>
                <a:path w="2040" h="2933" extrusionOk="0">
                  <a:moveTo>
                    <a:pt x="1020" y="1"/>
                  </a:moveTo>
                  <a:lnTo>
                    <a:pt x="638" y="128"/>
                  </a:lnTo>
                  <a:lnTo>
                    <a:pt x="383" y="256"/>
                  </a:lnTo>
                  <a:lnTo>
                    <a:pt x="128" y="383"/>
                  </a:lnTo>
                  <a:lnTo>
                    <a:pt x="0" y="638"/>
                  </a:lnTo>
                  <a:lnTo>
                    <a:pt x="128" y="2932"/>
                  </a:lnTo>
                  <a:lnTo>
                    <a:pt x="1912" y="2932"/>
                  </a:lnTo>
                  <a:lnTo>
                    <a:pt x="2040" y="638"/>
                  </a:lnTo>
                  <a:lnTo>
                    <a:pt x="1912" y="383"/>
                  </a:lnTo>
                  <a:lnTo>
                    <a:pt x="1785" y="256"/>
                  </a:lnTo>
                  <a:lnTo>
                    <a:pt x="1403" y="128"/>
                  </a:lnTo>
                  <a:lnTo>
                    <a:pt x="10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255;p39">
              <a:extLst>
                <a:ext uri="{FF2B5EF4-FFF2-40B4-BE49-F238E27FC236}">
                  <a16:creationId xmlns:a16="http://schemas.microsoft.com/office/drawing/2014/main" id="{09D2EE53-A107-0EA6-DD8C-A8F3CCE5A5EB}"/>
                </a:ext>
              </a:extLst>
            </p:cNvPr>
            <p:cNvSpPr/>
            <p:nvPr/>
          </p:nvSpPr>
          <p:spPr>
            <a:xfrm>
              <a:off x="4810575" y="3536225"/>
              <a:ext cx="51000" cy="73325"/>
            </a:xfrm>
            <a:custGeom>
              <a:avLst/>
              <a:gdLst/>
              <a:ahLst/>
              <a:cxnLst/>
              <a:rect l="l" t="t" r="r" b="b"/>
              <a:pathLst>
                <a:path w="2040" h="2933" fill="none" extrusionOk="0">
                  <a:moveTo>
                    <a:pt x="1912" y="2932"/>
                  </a:moveTo>
                  <a:lnTo>
                    <a:pt x="2040" y="638"/>
                  </a:lnTo>
                  <a:lnTo>
                    <a:pt x="2040" y="638"/>
                  </a:lnTo>
                  <a:lnTo>
                    <a:pt x="1912" y="383"/>
                  </a:lnTo>
                  <a:lnTo>
                    <a:pt x="1785" y="256"/>
                  </a:lnTo>
                  <a:lnTo>
                    <a:pt x="1785" y="256"/>
                  </a:lnTo>
                  <a:lnTo>
                    <a:pt x="1403" y="128"/>
                  </a:lnTo>
                  <a:lnTo>
                    <a:pt x="1020" y="1"/>
                  </a:lnTo>
                  <a:lnTo>
                    <a:pt x="638" y="128"/>
                  </a:lnTo>
                  <a:lnTo>
                    <a:pt x="383" y="256"/>
                  </a:lnTo>
                  <a:lnTo>
                    <a:pt x="383" y="256"/>
                  </a:lnTo>
                  <a:lnTo>
                    <a:pt x="128" y="383"/>
                  </a:lnTo>
                  <a:lnTo>
                    <a:pt x="0" y="638"/>
                  </a:lnTo>
                  <a:lnTo>
                    <a:pt x="128" y="2932"/>
                  </a:lnTo>
                  <a:lnTo>
                    <a:pt x="128" y="2932"/>
                  </a:lnTo>
                  <a:lnTo>
                    <a:pt x="1912" y="29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256;p39">
              <a:extLst>
                <a:ext uri="{FF2B5EF4-FFF2-40B4-BE49-F238E27FC236}">
                  <a16:creationId xmlns:a16="http://schemas.microsoft.com/office/drawing/2014/main" id="{331A550E-70F9-72AC-484C-764A73D7C574}"/>
                </a:ext>
              </a:extLst>
            </p:cNvPr>
            <p:cNvSpPr/>
            <p:nvPr/>
          </p:nvSpPr>
          <p:spPr>
            <a:xfrm>
              <a:off x="4479175" y="3144275"/>
              <a:ext cx="713825" cy="439775"/>
            </a:xfrm>
            <a:custGeom>
              <a:avLst/>
              <a:gdLst/>
              <a:ahLst/>
              <a:cxnLst/>
              <a:rect l="l" t="t" r="r" b="b"/>
              <a:pathLst>
                <a:path w="28553" h="17591" extrusionOk="0">
                  <a:moveTo>
                    <a:pt x="14276" y="1"/>
                  </a:moveTo>
                  <a:lnTo>
                    <a:pt x="11599" y="128"/>
                  </a:lnTo>
                  <a:lnTo>
                    <a:pt x="10197" y="383"/>
                  </a:lnTo>
                  <a:lnTo>
                    <a:pt x="8923" y="638"/>
                  </a:lnTo>
                  <a:lnTo>
                    <a:pt x="7648" y="893"/>
                  </a:lnTo>
                  <a:lnTo>
                    <a:pt x="6373" y="1403"/>
                  </a:lnTo>
                  <a:lnTo>
                    <a:pt x="5226" y="1913"/>
                  </a:lnTo>
                  <a:lnTo>
                    <a:pt x="4207" y="2423"/>
                  </a:lnTo>
                  <a:lnTo>
                    <a:pt x="3187" y="3060"/>
                  </a:lnTo>
                  <a:lnTo>
                    <a:pt x="2295" y="3697"/>
                  </a:lnTo>
                  <a:lnTo>
                    <a:pt x="1657" y="4462"/>
                  </a:lnTo>
                  <a:lnTo>
                    <a:pt x="1020" y="5099"/>
                  </a:lnTo>
                  <a:lnTo>
                    <a:pt x="638" y="5864"/>
                  </a:lnTo>
                  <a:lnTo>
                    <a:pt x="255" y="6629"/>
                  </a:lnTo>
                  <a:lnTo>
                    <a:pt x="0" y="7521"/>
                  </a:lnTo>
                  <a:lnTo>
                    <a:pt x="0" y="8286"/>
                  </a:lnTo>
                  <a:lnTo>
                    <a:pt x="0" y="9433"/>
                  </a:lnTo>
                  <a:lnTo>
                    <a:pt x="0" y="10198"/>
                  </a:lnTo>
                  <a:lnTo>
                    <a:pt x="255" y="10963"/>
                  </a:lnTo>
                  <a:lnTo>
                    <a:pt x="638" y="11727"/>
                  </a:lnTo>
                  <a:lnTo>
                    <a:pt x="1020" y="12492"/>
                  </a:lnTo>
                  <a:lnTo>
                    <a:pt x="1657" y="13129"/>
                  </a:lnTo>
                  <a:lnTo>
                    <a:pt x="2422" y="13894"/>
                  </a:lnTo>
                  <a:lnTo>
                    <a:pt x="3187" y="14532"/>
                  </a:lnTo>
                  <a:lnTo>
                    <a:pt x="4207" y="15169"/>
                  </a:lnTo>
                  <a:lnTo>
                    <a:pt x="5226" y="15679"/>
                  </a:lnTo>
                  <a:lnTo>
                    <a:pt x="6373" y="16189"/>
                  </a:lnTo>
                  <a:lnTo>
                    <a:pt x="7648" y="16571"/>
                  </a:lnTo>
                  <a:lnTo>
                    <a:pt x="8923" y="16953"/>
                  </a:lnTo>
                  <a:lnTo>
                    <a:pt x="10197" y="17208"/>
                  </a:lnTo>
                  <a:lnTo>
                    <a:pt x="11599" y="17463"/>
                  </a:lnTo>
                  <a:lnTo>
                    <a:pt x="14276" y="17591"/>
                  </a:lnTo>
                  <a:lnTo>
                    <a:pt x="17080" y="17463"/>
                  </a:lnTo>
                  <a:lnTo>
                    <a:pt x="18355" y="17208"/>
                  </a:lnTo>
                  <a:lnTo>
                    <a:pt x="19630" y="16953"/>
                  </a:lnTo>
                  <a:lnTo>
                    <a:pt x="20904" y="16571"/>
                  </a:lnTo>
                  <a:lnTo>
                    <a:pt x="22179" y="16189"/>
                  </a:lnTo>
                  <a:lnTo>
                    <a:pt x="23326" y="15679"/>
                  </a:lnTo>
                  <a:lnTo>
                    <a:pt x="24346" y="15169"/>
                  </a:lnTo>
                  <a:lnTo>
                    <a:pt x="25365" y="14532"/>
                  </a:lnTo>
                  <a:lnTo>
                    <a:pt x="26258" y="13894"/>
                  </a:lnTo>
                  <a:lnTo>
                    <a:pt x="26895" y="13129"/>
                  </a:lnTo>
                  <a:lnTo>
                    <a:pt x="27532" y="12492"/>
                  </a:lnTo>
                  <a:lnTo>
                    <a:pt x="27915" y="11727"/>
                  </a:lnTo>
                  <a:lnTo>
                    <a:pt x="28297" y="10963"/>
                  </a:lnTo>
                  <a:lnTo>
                    <a:pt x="28552" y="10198"/>
                  </a:lnTo>
                  <a:lnTo>
                    <a:pt x="28552" y="9433"/>
                  </a:lnTo>
                  <a:lnTo>
                    <a:pt x="28552" y="8286"/>
                  </a:lnTo>
                  <a:lnTo>
                    <a:pt x="28552" y="7521"/>
                  </a:lnTo>
                  <a:lnTo>
                    <a:pt x="28297" y="6629"/>
                  </a:lnTo>
                  <a:lnTo>
                    <a:pt x="28042" y="5864"/>
                  </a:lnTo>
                  <a:lnTo>
                    <a:pt x="27532" y="5099"/>
                  </a:lnTo>
                  <a:lnTo>
                    <a:pt x="26895" y="4462"/>
                  </a:lnTo>
                  <a:lnTo>
                    <a:pt x="26258" y="3697"/>
                  </a:lnTo>
                  <a:lnTo>
                    <a:pt x="25365" y="3060"/>
                  </a:lnTo>
                  <a:lnTo>
                    <a:pt x="24346" y="2423"/>
                  </a:lnTo>
                  <a:lnTo>
                    <a:pt x="23326" y="1913"/>
                  </a:lnTo>
                  <a:lnTo>
                    <a:pt x="22179" y="1403"/>
                  </a:lnTo>
                  <a:lnTo>
                    <a:pt x="20904" y="893"/>
                  </a:lnTo>
                  <a:lnTo>
                    <a:pt x="19630" y="638"/>
                  </a:lnTo>
                  <a:lnTo>
                    <a:pt x="18355" y="383"/>
                  </a:lnTo>
                  <a:lnTo>
                    <a:pt x="17080" y="128"/>
                  </a:lnTo>
                  <a:lnTo>
                    <a:pt x="14276"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257;p39">
              <a:extLst>
                <a:ext uri="{FF2B5EF4-FFF2-40B4-BE49-F238E27FC236}">
                  <a16:creationId xmlns:a16="http://schemas.microsoft.com/office/drawing/2014/main" id="{0DCAE7C0-81C2-D8F4-1573-D6A72F627238}"/>
                </a:ext>
              </a:extLst>
            </p:cNvPr>
            <p:cNvSpPr/>
            <p:nvPr/>
          </p:nvSpPr>
          <p:spPr>
            <a:xfrm>
              <a:off x="4479175" y="3144275"/>
              <a:ext cx="713825" cy="439775"/>
            </a:xfrm>
            <a:custGeom>
              <a:avLst/>
              <a:gdLst/>
              <a:ahLst/>
              <a:cxnLst/>
              <a:rect l="l" t="t" r="r" b="b"/>
              <a:pathLst>
                <a:path w="28553" h="17591" fill="none" extrusionOk="0">
                  <a:moveTo>
                    <a:pt x="28552" y="8286"/>
                  </a:moveTo>
                  <a:lnTo>
                    <a:pt x="28552" y="8286"/>
                  </a:lnTo>
                  <a:lnTo>
                    <a:pt x="28552" y="8286"/>
                  </a:lnTo>
                  <a:lnTo>
                    <a:pt x="28552" y="7521"/>
                  </a:lnTo>
                  <a:lnTo>
                    <a:pt x="28297" y="6629"/>
                  </a:lnTo>
                  <a:lnTo>
                    <a:pt x="28042" y="5864"/>
                  </a:lnTo>
                  <a:lnTo>
                    <a:pt x="27532" y="5099"/>
                  </a:lnTo>
                  <a:lnTo>
                    <a:pt x="26895" y="4462"/>
                  </a:lnTo>
                  <a:lnTo>
                    <a:pt x="26258" y="3697"/>
                  </a:lnTo>
                  <a:lnTo>
                    <a:pt x="25365" y="3060"/>
                  </a:lnTo>
                  <a:lnTo>
                    <a:pt x="24346" y="2423"/>
                  </a:lnTo>
                  <a:lnTo>
                    <a:pt x="24346" y="2423"/>
                  </a:lnTo>
                  <a:lnTo>
                    <a:pt x="23326" y="1913"/>
                  </a:lnTo>
                  <a:lnTo>
                    <a:pt x="22179" y="1403"/>
                  </a:lnTo>
                  <a:lnTo>
                    <a:pt x="20904" y="893"/>
                  </a:lnTo>
                  <a:lnTo>
                    <a:pt x="19630" y="638"/>
                  </a:lnTo>
                  <a:lnTo>
                    <a:pt x="18355" y="383"/>
                  </a:lnTo>
                  <a:lnTo>
                    <a:pt x="17080" y="128"/>
                  </a:lnTo>
                  <a:lnTo>
                    <a:pt x="14276" y="1"/>
                  </a:lnTo>
                  <a:lnTo>
                    <a:pt x="11599" y="128"/>
                  </a:lnTo>
                  <a:lnTo>
                    <a:pt x="10197" y="383"/>
                  </a:lnTo>
                  <a:lnTo>
                    <a:pt x="8923" y="638"/>
                  </a:lnTo>
                  <a:lnTo>
                    <a:pt x="7648" y="893"/>
                  </a:lnTo>
                  <a:lnTo>
                    <a:pt x="6373" y="1403"/>
                  </a:lnTo>
                  <a:lnTo>
                    <a:pt x="5226" y="1913"/>
                  </a:lnTo>
                  <a:lnTo>
                    <a:pt x="4207" y="2423"/>
                  </a:lnTo>
                  <a:lnTo>
                    <a:pt x="4207" y="2423"/>
                  </a:lnTo>
                  <a:lnTo>
                    <a:pt x="3187" y="3060"/>
                  </a:lnTo>
                  <a:lnTo>
                    <a:pt x="2295" y="3697"/>
                  </a:lnTo>
                  <a:lnTo>
                    <a:pt x="1657" y="4462"/>
                  </a:lnTo>
                  <a:lnTo>
                    <a:pt x="1020" y="5099"/>
                  </a:lnTo>
                  <a:lnTo>
                    <a:pt x="638" y="5864"/>
                  </a:lnTo>
                  <a:lnTo>
                    <a:pt x="255" y="6629"/>
                  </a:lnTo>
                  <a:lnTo>
                    <a:pt x="0" y="7521"/>
                  </a:lnTo>
                  <a:lnTo>
                    <a:pt x="0" y="8286"/>
                  </a:lnTo>
                  <a:lnTo>
                    <a:pt x="0" y="8286"/>
                  </a:lnTo>
                  <a:lnTo>
                    <a:pt x="0" y="9433"/>
                  </a:lnTo>
                  <a:lnTo>
                    <a:pt x="0" y="9433"/>
                  </a:lnTo>
                  <a:lnTo>
                    <a:pt x="0" y="10198"/>
                  </a:lnTo>
                  <a:lnTo>
                    <a:pt x="255" y="10963"/>
                  </a:lnTo>
                  <a:lnTo>
                    <a:pt x="638" y="11727"/>
                  </a:lnTo>
                  <a:lnTo>
                    <a:pt x="1020" y="12492"/>
                  </a:lnTo>
                  <a:lnTo>
                    <a:pt x="1657" y="13129"/>
                  </a:lnTo>
                  <a:lnTo>
                    <a:pt x="2422" y="13894"/>
                  </a:lnTo>
                  <a:lnTo>
                    <a:pt x="3187" y="14532"/>
                  </a:lnTo>
                  <a:lnTo>
                    <a:pt x="4207" y="15169"/>
                  </a:lnTo>
                  <a:lnTo>
                    <a:pt x="4207" y="15169"/>
                  </a:lnTo>
                  <a:lnTo>
                    <a:pt x="5226" y="15679"/>
                  </a:lnTo>
                  <a:lnTo>
                    <a:pt x="6373" y="16189"/>
                  </a:lnTo>
                  <a:lnTo>
                    <a:pt x="7648" y="16571"/>
                  </a:lnTo>
                  <a:lnTo>
                    <a:pt x="8923" y="16953"/>
                  </a:lnTo>
                  <a:lnTo>
                    <a:pt x="10197" y="17208"/>
                  </a:lnTo>
                  <a:lnTo>
                    <a:pt x="11599" y="17463"/>
                  </a:lnTo>
                  <a:lnTo>
                    <a:pt x="14276" y="17591"/>
                  </a:lnTo>
                  <a:lnTo>
                    <a:pt x="17080" y="17463"/>
                  </a:lnTo>
                  <a:lnTo>
                    <a:pt x="18355" y="17208"/>
                  </a:lnTo>
                  <a:lnTo>
                    <a:pt x="19630" y="16953"/>
                  </a:lnTo>
                  <a:lnTo>
                    <a:pt x="20904" y="16571"/>
                  </a:lnTo>
                  <a:lnTo>
                    <a:pt x="22179" y="16189"/>
                  </a:lnTo>
                  <a:lnTo>
                    <a:pt x="23326" y="15679"/>
                  </a:lnTo>
                  <a:lnTo>
                    <a:pt x="24346" y="15169"/>
                  </a:lnTo>
                  <a:lnTo>
                    <a:pt x="24346" y="15169"/>
                  </a:lnTo>
                  <a:lnTo>
                    <a:pt x="25365" y="14532"/>
                  </a:lnTo>
                  <a:lnTo>
                    <a:pt x="26258" y="13894"/>
                  </a:lnTo>
                  <a:lnTo>
                    <a:pt x="26895" y="13129"/>
                  </a:lnTo>
                  <a:lnTo>
                    <a:pt x="27532" y="12492"/>
                  </a:lnTo>
                  <a:lnTo>
                    <a:pt x="27915" y="11727"/>
                  </a:lnTo>
                  <a:lnTo>
                    <a:pt x="28297" y="10963"/>
                  </a:lnTo>
                  <a:lnTo>
                    <a:pt x="28552" y="10198"/>
                  </a:lnTo>
                  <a:lnTo>
                    <a:pt x="28552" y="9433"/>
                  </a:lnTo>
                  <a:lnTo>
                    <a:pt x="28552" y="82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258;p39">
              <a:extLst>
                <a:ext uri="{FF2B5EF4-FFF2-40B4-BE49-F238E27FC236}">
                  <a16:creationId xmlns:a16="http://schemas.microsoft.com/office/drawing/2014/main" id="{A4DB1054-C91C-6FC1-A13C-6F37B6C770A3}"/>
                </a:ext>
              </a:extLst>
            </p:cNvPr>
            <p:cNvSpPr/>
            <p:nvPr/>
          </p:nvSpPr>
          <p:spPr>
            <a:xfrm>
              <a:off x="4479175" y="3144275"/>
              <a:ext cx="713825" cy="414275"/>
            </a:xfrm>
            <a:custGeom>
              <a:avLst/>
              <a:gdLst/>
              <a:ahLst/>
              <a:cxnLst/>
              <a:rect l="l" t="t" r="r" b="b"/>
              <a:pathLst>
                <a:path w="28553" h="16571" extrusionOk="0">
                  <a:moveTo>
                    <a:pt x="14276" y="1"/>
                  </a:moveTo>
                  <a:lnTo>
                    <a:pt x="11599" y="128"/>
                  </a:lnTo>
                  <a:lnTo>
                    <a:pt x="10197" y="383"/>
                  </a:lnTo>
                  <a:lnTo>
                    <a:pt x="8923" y="638"/>
                  </a:lnTo>
                  <a:lnTo>
                    <a:pt x="7648" y="893"/>
                  </a:lnTo>
                  <a:lnTo>
                    <a:pt x="6373" y="1403"/>
                  </a:lnTo>
                  <a:lnTo>
                    <a:pt x="5226" y="1913"/>
                  </a:lnTo>
                  <a:lnTo>
                    <a:pt x="4207" y="2423"/>
                  </a:lnTo>
                  <a:lnTo>
                    <a:pt x="3187" y="3060"/>
                  </a:lnTo>
                  <a:lnTo>
                    <a:pt x="2295" y="3697"/>
                  </a:lnTo>
                  <a:lnTo>
                    <a:pt x="1657" y="4462"/>
                  </a:lnTo>
                  <a:lnTo>
                    <a:pt x="1020" y="5099"/>
                  </a:lnTo>
                  <a:lnTo>
                    <a:pt x="638" y="5864"/>
                  </a:lnTo>
                  <a:lnTo>
                    <a:pt x="255" y="6629"/>
                  </a:lnTo>
                  <a:lnTo>
                    <a:pt x="0" y="7521"/>
                  </a:lnTo>
                  <a:lnTo>
                    <a:pt x="0" y="8286"/>
                  </a:lnTo>
                  <a:lnTo>
                    <a:pt x="0" y="9051"/>
                  </a:lnTo>
                  <a:lnTo>
                    <a:pt x="255" y="9815"/>
                  </a:lnTo>
                  <a:lnTo>
                    <a:pt x="638" y="10580"/>
                  </a:lnTo>
                  <a:lnTo>
                    <a:pt x="1020" y="11345"/>
                  </a:lnTo>
                  <a:lnTo>
                    <a:pt x="1657" y="12110"/>
                  </a:lnTo>
                  <a:lnTo>
                    <a:pt x="2295" y="12747"/>
                  </a:lnTo>
                  <a:lnTo>
                    <a:pt x="3187" y="13512"/>
                  </a:lnTo>
                  <a:lnTo>
                    <a:pt x="4207" y="14149"/>
                  </a:lnTo>
                  <a:lnTo>
                    <a:pt x="5226" y="14659"/>
                  </a:lnTo>
                  <a:lnTo>
                    <a:pt x="6373" y="15169"/>
                  </a:lnTo>
                  <a:lnTo>
                    <a:pt x="7648" y="15551"/>
                  </a:lnTo>
                  <a:lnTo>
                    <a:pt x="8923" y="15934"/>
                  </a:lnTo>
                  <a:lnTo>
                    <a:pt x="10197" y="16189"/>
                  </a:lnTo>
                  <a:lnTo>
                    <a:pt x="11599" y="16316"/>
                  </a:lnTo>
                  <a:lnTo>
                    <a:pt x="14276" y="16571"/>
                  </a:lnTo>
                  <a:lnTo>
                    <a:pt x="17080" y="16316"/>
                  </a:lnTo>
                  <a:lnTo>
                    <a:pt x="18355" y="16189"/>
                  </a:lnTo>
                  <a:lnTo>
                    <a:pt x="19630" y="15934"/>
                  </a:lnTo>
                  <a:lnTo>
                    <a:pt x="20904" y="15551"/>
                  </a:lnTo>
                  <a:lnTo>
                    <a:pt x="22179" y="15169"/>
                  </a:lnTo>
                  <a:lnTo>
                    <a:pt x="23326" y="14659"/>
                  </a:lnTo>
                  <a:lnTo>
                    <a:pt x="24346" y="14149"/>
                  </a:lnTo>
                  <a:lnTo>
                    <a:pt x="25365" y="13512"/>
                  </a:lnTo>
                  <a:lnTo>
                    <a:pt x="26258" y="12747"/>
                  </a:lnTo>
                  <a:lnTo>
                    <a:pt x="26895" y="12110"/>
                  </a:lnTo>
                  <a:lnTo>
                    <a:pt x="27532" y="11345"/>
                  </a:lnTo>
                  <a:lnTo>
                    <a:pt x="28042" y="10580"/>
                  </a:lnTo>
                  <a:lnTo>
                    <a:pt x="28297" y="9815"/>
                  </a:lnTo>
                  <a:lnTo>
                    <a:pt x="28552" y="9051"/>
                  </a:lnTo>
                  <a:lnTo>
                    <a:pt x="28552" y="8286"/>
                  </a:lnTo>
                  <a:lnTo>
                    <a:pt x="28552" y="7521"/>
                  </a:lnTo>
                  <a:lnTo>
                    <a:pt x="28297" y="6629"/>
                  </a:lnTo>
                  <a:lnTo>
                    <a:pt x="28042" y="5864"/>
                  </a:lnTo>
                  <a:lnTo>
                    <a:pt x="27532" y="5099"/>
                  </a:lnTo>
                  <a:lnTo>
                    <a:pt x="26895" y="4462"/>
                  </a:lnTo>
                  <a:lnTo>
                    <a:pt x="26258" y="3697"/>
                  </a:lnTo>
                  <a:lnTo>
                    <a:pt x="25365" y="3060"/>
                  </a:lnTo>
                  <a:lnTo>
                    <a:pt x="24346" y="2423"/>
                  </a:lnTo>
                  <a:lnTo>
                    <a:pt x="23326" y="1913"/>
                  </a:lnTo>
                  <a:lnTo>
                    <a:pt x="22179" y="1403"/>
                  </a:lnTo>
                  <a:lnTo>
                    <a:pt x="20904" y="893"/>
                  </a:lnTo>
                  <a:lnTo>
                    <a:pt x="19630" y="638"/>
                  </a:lnTo>
                  <a:lnTo>
                    <a:pt x="18355" y="383"/>
                  </a:lnTo>
                  <a:lnTo>
                    <a:pt x="17080" y="128"/>
                  </a:lnTo>
                  <a:lnTo>
                    <a:pt x="14276"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259;p39">
              <a:extLst>
                <a:ext uri="{FF2B5EF4-FFF2-40B4-BE49-F238E27FC236}">
                  <a16:creationId xmlns:a16="http://schemas.microsoft.com/office/drawing/2014/main" id="{193E261F-DC34-3F1A-1603-36F95C75F83D}"/>
                </a:ext>
              </a:extLst>
            </p:cNvPr>
            <p:cNvSpPr/>
            <p:nvPr/>
          </p:nvSpPr>
          <p:spPr>
            <a:xfrm>
              <a:off x="4479175" y="3144275"/>
              <a:ext cx="713825" cy="414275"/>
            </a:xfrm>
            <a:custGeom>
              <a:avLst/>
              <a:gdLst/>
              <a:ahLst/>
              <a:cxnLst/>
              <a:rect l="l" t="t" r="r" b="b"/>
              <a:pathLst>
                <a:path w="28553" h="16571" fill="none" extrusionOk="0">
                  <a:moveTo>
                    <a:pt x="4207" y="2423"/>
                  </a:moveTo>
                  <a:lnTo>
                    <a:pt x="4207" y="2423"/>
                  </a:lnTo>
                  <a:lnTo>
                    <a:pt x="3187" y="3060"/>
                  </a:lnTo>
                  <a:lnTo>
                    <a:pt x="2295" y="3697"/>
                  </a:lnTo>
                  <a:lnTo>
                    <a:pt x="1657" y="4462"/>
                  </a:lnTo>
                  <a:lnTo>
                    <a:pt x="1020" y="5099"/>
                  </a:lnTo>
                  <a:lnTo>
                    <a:pt x="638" y="5864"/>
                  </a:lnTo>
                  <a:lnTo>
                    <a:pt x="255" y="6629"/>
                  </a:lnTo>
                  <a:lnTo>
                    <a:pt x="0" y="7521"/>
                  </a:lnTo>
                  <a:lnTo>
                    <a:pt x="0" y="8286"/>
                  </a:lnTo>
                  <a:lnTo>
                    <a:pt x="0" y="9051"/>
                  </a:lnTo>
                  <a:lnTo>
                    <a:pt x="255" y="9815"/>
                  </a:lnTo>
                  <a:lnTo>
                    <a:pt x="638" y="10580"/>
                  </a:lnTo>
                  <a:lnTo>
                    <a:pt x="1020" y="11345"/>
                  </a:lnTo>
                  <a:lnTo>
                    <a:pt x="1657" y="12110"/>
                  </a:lnTo>
                  <a:lnTo>
                    <a:pt x="2295" y="12747"/>
                  </a:lnTo>
                  <a:lnTo>
                    <a:pt x="3187" y="13512"/>
                  </a:lnTo>
                  <a:lnTo>
                    <a:pt x="4207" y="14149"/>
                  </a:lnTo>
                  <a:lnTo>
                    <a:pt x="4207" y="14149"/>
                  </a:lnTo>
                  <a:lnTo>
                    <a:pt x="5226" y="14659"/>
                  </a:lnTo>
                  <a:lnTo>
                    <a:pt x="6373" y="15169"/>
                  </a:lnTo>
                  <a:lnTo>
                    <a:pt x="7648" y="15551"/>
                  </a:lnTo>
                  <a:lnTo>
                    <a:pt x="8923" y="15934"/>
                  </a:lnTo>
                  <a:lnTo>
                    <a:pt x="10197" y="16189"/>
                  </a:lnTo>
                  <a:lnTo>
                    <a:pt x="11599" y="16316"/>
                  </a:lnTo>
                  <a:lnTo>
                    <a:pt x="14276" y="16571"/>
                  </a:lnTo>
                  <a:lnTo>
                    <a:pt x="17080" y="16316"/>
                  </a:lnTo>
                  <a:lnTo>
                    <a:pt x="18355" y="16189"/>
                  </a:lnTo>
                  <a:lnTo>
                    <a:pt x="19630" y="15934"/>
                  </a:lnTo>
                  <a:lnTo>
                    <a:pt x="20904" y="15551"/>
                  </a:lnTo>
                  <a:lnTo>
                    <a:pt x="22179" y="15169"/>
                  </a:lnTo>
                  <a:lnTo>
                    <a:pt x="23326" y="14659"/>
                  </a:lnTo>
                  <a:lnTo>
                    <a:pt x="24346" y="14149"/>
                  </a:lnTo>
                  <a:lnTo>
                    <a:pt x="24346" y="14149"/>
                  </a:lnTo>
                  <a:lnTo>
                    <a:pt x="25365" y="13512"/>
                  </a:lnTo>
                  <a:lnTo>
                    <a:pt x="26258" y="12747"/>
                  </a:lnTo>
                  <a:lnTo>
                    <a:pt x="26895" y="12110"/>
                  </a:lnTo>
                  <a:lnTo>
                    <a:pt x="27532" y="11345"/>
                  </a:lnTo>
                  <a:lnTo>
                    <a:pt x="28042" y="10580"/>
                  </a:lnTo>
                  <a:lnTo>
                    <a:pt x="28297" y="9815"/>
                  </a:lnTo>
                  <a:lnTo>
                    <a:pt x="28552" y="9051"/>
                  </a:lnTo>
                  <a:lnTo>
                    <a:pt x="28552" y="8286"/>
                  </a:lnTo>
                  <a:lnTo>
                    <a:pt x="28552" y="7521"/>
                  </a:lnTo>
                  <a:lnTo>
                    <a:pt x="28297" y="6629"/>
                  </a:lnTo>
                  <a:lnTo>
                    <a:pt x="28042" y="5864"/>
                  </a:lnTo>
                  <a:lnTo>
                    <a:pt x="27532" y="5099"/>
                  </a:lnTo>
                  <a:lnTo>
                    <a:pt x="26895" y="4462"/>
                  </a:lnTo>
                  <a:lnTo>
                    <a:pt x="26258" y="3697"/>
                  </a:lnTo>
                  <a:lnTo>
                    <a:pt x="25365" y="3060"/>
                  </a:lnTo>
                  <a:lnTo>
                    <a:pt x="24346" y="2423"/>
                  </a:lnTo>
                  <a:lnTo>
                    <a:pt x="24346" y="2423"/>
                  </a:lnTo>
                  <a:lnTo>
                    <a:pt x="23326" y="1913"/>
                  </a:lnTo>
                  <a:lnTo>
                    <a:pt x="22179" y="1403"/>
                  </a:lnTo>
                  <a:lnTo>
                    <a:pt x="20904" y="893"/>
                  </a:lnTo>
                  <a:lnTo>
                    <a:pt x="19630" y="638"/>
                  </a:lnTo>
                  <a:lnTo>
                    <a:pt x="18355" y="383"/>
                  </a:lnTo>
                  <a:lnTo>
                    <a:pt x="17080" y="128"/>
                  </a:lnTo>
                  <a:lnTo>
                    <a:pt x="14276" y="1"/>
                  </a:lnTo>
                  <a:lnTo>
                    <a:pt x="11599" y="128"/>
                  </a:lnTo>
                  <a:lnTo>
                    <a:pt x="10197" y="383"/>
                  </a:lnTo>
                  <a:lnTo>
                    <a:pt x="8923" y="638"/>
                  </a:lnTo>
                  <a:lnTo>
                    <a:pt x="7648" y="893"/>
                  </a:lnTo>
                  <a:lnTo>
                    <a:pt x="6373" y="1403"/>
                  </a:lnTo>
                  <a:lnTo>
                    <a:pt x="5226" y="1913"/>
                  </a:lnTo>
                  <a:lnTo>
                    <a:pt x="4207" y="24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260;p39">
              <a:extLst>
                <a:ext uri="{FF2B5EF4-FFF2-40B4-BE49-F238E27FC236}">
                  <a16:creationId xmlns:a16="http://schemas.microsoft.com/office/drawing/2014/main" id="{C2BC68BC-1B01-CF79-9960-9D958110F8C5}"/>
                </a:ext>
              </a:extLst>
            </p:cNvPr>
            <p:cNvSpPr/>
            <p:nvPr/>
          </p:nvSpPr>
          <p:spPr>
            <a:xfrm>
              <a:off x="4479175" y="3144275"/>
              <a:ext cx="713825" cy="414275"/>
            </a:xfrm>
            <a:custGeom>
              <a:avLst/>
              <a:gdLst/>
              <a:ahLst/>
              <a:cxnLst/>
              <a:rect l="l" t="t" r="r" b="b"/>
              <a:pathLst>
                <a:path w="28553" h="16571" extrusionOk="0">
                  <a:moveTo>
                    <a:pt x="14276" y="1"/>
                  </a:moveTo>
                  <a:lnTo>
                    <a:pt x="11599" y="128"/>
                  </a:lnTo>
                  <a:lnTo>
                    <a:pt x="10197" y="383"/>
                  </a:lnTo>
                  <a:lnTo>
                    <a:pt x="8923" y="638"/>
                  </a:lnTo>
                  <a:lnTo>
                    <a:pt x="7648" y="893"/>
                  </a:lnTo>
                  <a:lnTo>
                    <a:pt x="6373" y="1403"/>
                  </a:lnTo>
                  <a:lnTo>
                    <a:pt x="5226" y="1913"/>
                  </a:lnTo>
                  <a:lnTo>
                    <a:pt x="4207" y="2423"/>
                  </a:lnTo>
                  <a:lnTo>
                    <a:pt x="3187" y="3060"/>
                  </a:lnTo>
                  <a:lnTo>
                    <a:pt x="2295" y="3697"/>
                  </a:lnTo>
                  <a:lnTo>
                    <a:pt x="1657" y="4462"/>
                  </a:lnTo>
                  <a:lnTo>
                    <a:pt x="1020" y="5099"/>
                  </a:lnTo>
                  <a:lnTo>
                    <a:pt x="638" y="5864"/>
                  </a:lnTo>
                  <a:lnTo>
                    <a:pt x="255" y="6629"/>
                  </a:lnTo>
                  <a:lnTo>
                    <a:pt x="0" y="7521"/>
                  </a:lnTo>
                  <a:lnTo>
                    <a:pt x="0" y="8286"/>
                  </a:lnTo>
                  <a:lnTo>
                    <a:pt x="0" y="9051"/>
                  </a:lnTo>
                  <a:lnTo>
                    <a:pt x="255" y="9815"/>
                  </a:lnTo>
                  <a:lnTo>
                    <a:pt x="638" y="10580"/>
                  </a:lnTo>
                  <a:lnTo>
                    <a:pt x="1020" y="11345"/>
                  </a:lnTo>
                  <a:lnTo>
                    <a:pt x="1657" y="12110"/>
                  </a:lnTo>
                  <a:lnTo>
                    <a:pt x="2295" y="12747"/>
                  </a:lnTo>
                  <a:lnTo>
                    <a:pt x="3187" y="13512"/>
                  </a:lnTo>
                  <a:lnTo>
                    <a:pt x="4207" y="14149"/>
                  </a:lnTo>
                  <a:lnTo>
                    <a:pt x="5226" y="14659"/>
                  </a:lnTo>
                  <a:lnTo>
                    <a:pt x="6373" y="15169"/>
                  </a:lnTo>
                  <a:lnTo>
                    <a:pt x="7648" y="15551"/>
                  </a:lnTo>
                  <a:lnTo>
                    <a:pt x="8923" y="15934"/>
                  </a:lnTo>
                  <a:lnTo>
                    <a:pt x="10197" y="16189"/>
                  </a:lnTo>
                  <a:lnTo>
                    <a:pt x="11599" y="16316"/>
                  </a:lnTo>
                  <a:lnTo>
                    <a:pt x="14276" y="16571"/>
                  </a:lnTo>
                  <a:lnTo>
                    <a:pt x="17080" y="16316"/>
                  </a:lnTo>
                  <a:lnTo>
                    <a:pt x="18355" y="16189"/>
                  </a:lnTo>
                  <a:lnTo>
                    <a:pt x="19630" y="15934"/>
                  </a:lnTo>
                  <a:lnTo>
                    <a:pt x="20904" y="15551"/>
                  </a:lnTo>
                  <a:lnTo>
                    <a:pt x="22179" y="15169"/>
                  </a:lnTo>
                  <a:lnTo>
                    <a:pt x="23326" y="14659"/>
                  </a:lnTo>
                  <a:lnTo>
                    <a:pt x="24346" y="14149"/>
                  </a:lnTo>
                  <a:lnTo>
                    <a:pt x="25365" y="13512"/>
                  </a:lnTo>
                  <a:lnTo>
                    <a:pt x="26258" y="12747"/>
                  </a:lnTo>
                  <a:lnTo>
                    <a:pt x="26895" y="12110"/>
                  </a:lnTo>
                  <a:lnTo>
                    <a:pt x="27532" y="11345"/>
                  </a:lnTo>
                  <a:lnTo>
                    <a:pt x="28042" y="10580"/>
                  </a:lnTo>
                  <a:lnTo>
                    <a:pt x="28297" y="9815"/>
                  </a:lnTo>
                  <a:lnTo>
                    <a:pt x="28552" y="9051"/>
                  </a:lnTo>
                  <a:lnTo>
                    <a:pt x="28552" y="8286"/>
                  </a:lnTo>
                  <a:lnTo>
                    <a:pt x="28552" y="7521"/>
                  </a:lnTo>
                  <a:lnTo>
                    <a:pt x="28297" y="6629"/>
                  </a:lnTo>
                  <a:lnTo>
                    <a:pt x="28042" y="5864"/>
                  </a:lnTo>
                  <a:lnTo>
                    <a:pt x="27532" y="5099"/>
                  </a:lnTo>
                  <a:lnTo>
                    <a:pt x="26895" y="4462"/>
                  </a:lnTo>
                  <a:lnTo>
                    <a:pt x="26258" y="3697"/>
                  </a:lnTo>
                  <a:lnTo>
                    <a:pt x="25365" y="3060"/>
                  </a:lnTo>
                  <a:lnTo>
                    <a:pt x="24346" y="2423"/>
                  </a:lnTo>
                  <a:lnTo>
                    <a:pt x="22944" y="1658"/>
                  </a:lnTo>
                  <a:lnTo>
                    <a:pt x="21414" y="1148"/>
                  </a:lnTo>
                  <a:lnTo>
                    <a:pt x="21542" y="1530"/>
                  </a:lnTo>
                  <a:lnTo>
                    <a:pt x="21669" y="2168"/>
                  </a:lnTo>
                  <a:lnTo>
                    <a:pt x="21669" y="2932"/>
                  </a:lnTo>
                  <a:lnTo>
                    <a:pt x="21542" y="3825"/>
                  </a:lnTo>
                  <a:lnTo>
                    <a:pt x="21287" y="4589"/>
                  </a:lnTo>
                  <a:lnTo>
                    <a:pt x="21414" y="4844"/>
                  </a:lnTo>
                  <a:lnTo>
                    <a:pt x="21542" y="5099"/>
                  </a:lnTo>
                  <a:lnTo>
                    <a:pt x="21669" y="5482"/>
                  </a:lnTo>
                  <a:lnTo>
                    <a:pt x="21669" y="5737"/>
                  </a:lnTo>
                  <a:lnTo>
                    <a:pt x="21542" y="5992"/>
                  </a:lnTo>
                  <a:lnTo>
                    <a:pt x="21287" y="6246"/>
                  </a:lnTo>
                  <a:lnTo>
                    <a:pt x="20649" y="6756"/>
                  </a:lnTo>
                  <a:lnTo>
                    <a:pt x="20267" y="7011"/>
                  </a:lnTo>
                  <a:lnTo>
                    <a:pt x="19630" y="7266"/>
                  </a:lnTo>
                  <a:lnTo>
                    <a:pt x="18482" y="7394"/>
                  </a:lnTo>
                  <a:lnTo>
                    <a:pt x="17208" y="7266"/>
                  </a:lnTo>
                  <a:lnTo>
                    <a:pt x="16698" y="7011"/>
                  </a:lnTo>
                  <a:lnTo>
                    <a:pt x="16188" y="6756"/>
                  </a:lnTo>
                  <a:lnTo>
                    <a:pt x="15551" y="6246"/>
                  </a:lnTo>
                  <a:lnTo>
                    <a:pt x="15296" y="5992"/>
                  </a:lnTo>
                  <a:lnTo>
                    <a:pt x="15296" y="5737"/>
                  </a:lnTo>
                  <a:lnTo>
                    <a:pt x="15296" y="5354"/>
                  </a:lnTo>
                  <a:lnTo>
                    <a:pt x="15296" y="5099"/>
                  </a:lnTo>
                  <a:lnTo>
                    <a:pt x="15423" y="4844"/>
                  </a:lnTo>
                  <a:lnTo>
                    <a:pt x="15678" y="4462"/>
                  </a:lnTo>
                  <a:lnTo>
                    <a:pt x="15423" y="3697"/>
                  </a:lnTo>
                  <a:lnTo>
                    <a:pt x="15296" y="2932"/>
                  </a:lnTo>
                  <a:lnTo>
                    <a:pt x="15296" y="2168"/>
                  </a:lnTo>
                  <a:lnTo>
                    <a:pt x="15423" y="1530"/>
                  </a:lnTo>
                  <a:lnTo>
                    <a:pt x="15551" y="1148"/>
                  </a:lnTo>
                  <a:lnTo>
                    <a:pt x="15678" y="1020"/>
                  </a:lnTo>
                  <a:lnTo>
                    <a:pt x="16061" y="638"/>
                  </a:lnTo>
                  <a:lnTo>
                    <a:pt x="15806" y="1"/>
                  </a:lnTo>
                  <a:close/>
                </a:path>
              </a:pathLst>
            </a:custGeom>
            <a:solidFill>
              <a:srgbClr val="B2D5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261;p39">
              <a:extLst>
                <a:ext uri="{FF2B5EF4-FFF2-40B4-BE49-F238E27FC236}">
                  <a16:creationId xmlns:a16="http://schemas.microsoft.com/office/drawing/2014/main" id="{CDB0F0C9-3083-81B6-6BD8-DB81CACFF849}"/>
                </a:ext>
              </a:extLst>
            </p:cNvPr>
            <p:cNvSpPr/>
            <p:nvPr/>
          </p:nvSpPr>
          <p:spPr>
            <a:xfrm>
              <a:off x="4479175" y="3144275"/>
              <a:ext cx="713825" cy="414275"/>
            </a:xfrm>
            <a:custGeom>
              <a:avLst/>
              <a:gdLst/>
              <a:ahLst/>
              <a:cxnLst/>
              <a:rect l="l" t="t" r="r" b="b"/>
              <a:pathLst>
                <a:path w="28553" h="16571" fill="none" extrusionOk="0">
                  <a:moveTo>
                    <a:pt x="14276" y="1"/>
                  </a:moveTo>
                  <a:lnTo>
                    <a:pt x="14276" y="1"/>
                  </a:lnTo>
                  <a:lnTo>
                    <a:pt x="11599" y="128"/>
                  </a:lnTo>
                  <a:lnTo>
                    <a:pt x="10197" y="383"/>
                  </a:lnTo>
                  <a:lnTo>
                    <a:pt x="8923" y="638"/>
                  </a:lnTo>
                  <a:lnTo>
                    <a:pt x="7648" y="893"/>
                  </a:lnTo>
                  <a:lnTo>
                    <a:pt x="6373" y="1403"/>
                  </a:lnTo>
                  <a:lnTo>
                    <a:pt x="5226" y="1913"/>
                  </a:lnTo>
                  <a:lnTo>
                    <a:pt x="4207" y="2423"/>
                  </a:lnTo>
                  <a:lnTo>
                    <a:pt x="4207" y="2423"/>
                  </a:lnTo>
                  <a:lnTo>
                    <a:pt x="3187" y="3060"/>
                  </a:lnTo>
                  <a:lnTo>
                    <a:pt x="2295" y="3697"/>
                  </a:lnTo>
                  <a:lnTo>
                    <a:pt x="1657" y="4462"/>
                  </a:lnTo>
                  <a:lnTo>
                    <a:pt x="1020" y="5099"/>
                  </a:lnTo>
                  <a:lnTo>
                    <a:pt x="638" y="5864"/>
                  </a:lnTo>
                  <a:lnTo>
                    <a:pt x="255" y="6629"/>
                  </a:lnTo>
                  <a:lnTo>
                    <a:pt x="0" y="7521"/>
                  </a:lnTo>
                  <a:lnTo>
                    <a:pt x="0" y="8286"/>
                  </a:lnTo>
                  <a:lnTo>
                    <a:pt x="0" y="8286"/>
                  </a:lnTo>
                  <a:lnTo>
                    <a:pt x="0" y="9051"/>
                  </a:lnTo>
                  <a:lnTo>
                    <a:pt x="255" y="9815"/>
                  </a:lnTo>
                  <a:lnTo>
                    <a:pt x="638" y="10580"/>
                  </a:lnTo>
                  <a:lnTo>
                    <a:pt x="1020" y="11345"/>
                  </a:lnTo>
                  <a:lnTo>
                    <a:pt x="1657" y="12110"/>
                  </a:lnTo>
                  <a:lnTo>
                    <a:pt x="2295" y="12747"/>
                  </a:lnTo>
                  <a:lnTo>
                    <a:pt x="3187" y="13512"/>
                  </a:lnTo>
                  <a:lnTo>
                    <a:pt x="4207" y="14149"/>
                  </a:lnTo>
                  <a:lnTo>
                    <a:pt x="4207" y="14149"/>
                  </a:lnTo>
                  <a:lnTo>
                    <a:pt x="5226" y="14659"/>
                  </a:lnTo>
                  <a:lnTo>
                    <a:pt x="6373" y="15169"/>
                  </a:lnTo>
                  <a:lnTo>
                    <a:pt x="7648" y="15551"/>
                  </a:lnTo>
                  <a:lnTo>
                    <a:pt x="8923" y="15934"/>
                  </a:lnTo>
                  <a:lnTo>
                    <a:pt x="10197" y="16189"/>
                  </a:lnTo>
                  <a:lnTo>
                    <a:pt x="11599" y="16316"/>
                  </a:lnTo>
                  <a:lnTo>
                    <a:pt x="14276" y="16571"/>
                  </a:lnTo>
                  <a:lnTo>
                    <a:pt x="14276" y="16571"/>
                  </a:lnTo>
                  <a:lnTo>
                    <a:pt x="17080" y="16316"/>
                  </a:lnTo>
                  <a:lnTo>
                    <a:pt x="18355" y="16189"/>
                  </a:lnTo>
                  <a:lnTo>
                    <a:pt x="19630" y="15934"/>
                  </a:lnTo>
                  <a:lnTo>
                    <a:pt x="20904" y="15551"/>
                  </a:lnTo>
                  <a:lnTo>
                    <a:pt x="22179" y="15169"/>
                  </a:lnTo>
                  <a:lnTo>
                    <a:pt x="23326" y="14659"/>
                  </a:lnTo>
                  <a:lnTo>
                    <a:pt x="24346" y="14149"/>
                  </a:lnTo>
                  <a:lnTo>
                    <a:pt x="24346" y="14149"/>
                  </a:lnTo>
                  <a:lnTo>
                    <a:pt x="25365" y="13512"/>
                  </a:lnTo>
                  <a:lnTo>
                    <a:pt x="26258" y="12747"/>
                  </a:lnTo>
                  <a:lnTo>
                    <a:pt x="26895" y="12110"/>
                  </a:lnTo>
                  <a:lnTo>
                    <a:pt x="27532" y="11345"/>
                  </a:lnTo>
                  <a:lnTo>
                    <a:pt x="28042" y="10580"/>
                  </a:lnTo>
                  <a:lnTo>
                    <a:pt x="28297" y="9815"/>
                  </a:lnTo>
                  <a:lnTo>
                    <a:pt x="28552" y="9051"/>
                  </a:lnTo>
                  <a:lnTo>
                    <a:pt x="28552" y="8286"/>
                  </a:lnTo>
                  <a:lnTo>
                    <a:pt x="28552" y="8286"/>
                  </a:lnTo>
                  <a:lnTo>
                    <a:pt x="28552" y="8286"/>
                  </a:lnTo>
                  <a:lnTo>
                    <a:pt x="28552" y="7521"/>
                  </a:lnTo>
                  <a:lnTo>
                    <a:pt x="28297" y="6629"/>
                  </a:lnTo>
                  <a:lnTo>
                    <a:pt x="28042" y="5864"/>
                  </a:lnTo>
                  <a:lnTo>
                    <a:pt x="27532" y="5099"/>
                  </a:lnTo>
                  <a:lnTo>
                    <a:pt x="26895" y="4462"/>
                  </a:lnTo>
                  <a:lnTo>
                    <a:pt x="26258" y="3697"/>
                  </a:lnTo>
                  <a:lnTo>
                    <a:pt x="25365" y="3060"/>
                  </a:lnTo>
                  <a:lnTo>
                    <a:pt x="24346" y="2423"/>
                  </a:lnTo>
                  <a:lnTo>
                    <a:pt x="24346" y="2423"/>
                  </a:lnTo>
                  <a:lnTo>
                    <a:pt x="22944" y="1658"/>
                  </a:lnTo>
                  <a:lnTo>
                    <a:pt x="21414" y="1148"/>
                  </a:lnTo>
                  <a:lnTo>
                    <a:pt x="21414" y="1148"/>
                  </a:lnTo>
                  <a:lnTo>
                    <a:pt x="21414" y="1148"/>
                  </a:lnTo>
                  <a:lnTo>
                    <a:pt x="21414" y="1148"/>
                  </a:lnTo>
                  <a:lnTo>
                    <a:pt x="21542" y="1530"/>
                  </a:lnTo>
                  <a:lnTo>
                    <a:pt x="21542" y="1530"/>
                  </a:lnTo>
                  <a:lnTo>
                    <a:pt x="21669" y="2168"/>
                  </a:lnTo>
                  <a:lnTo>
                    <a:pt x="21669" y="2932"/>
                  </a:lnTo>
                  <a:lnTo>
                    <a:pt x="21542" y="3825"/>
                  </a:lnTo>
                  <a:lnTo>
                    <a:pt x="21287" y="4589"/>
                  </a:lnTo>
                  <a:lnTo>
                    <a:pt x="21287" y="4589"/>
                  </a:lnTo>
                  <a:lnTo>
                    <a:pt x="21414" y="4844"/>
                  </a:lnTo>
                  <a:lnTo>
                    <a:pt x="21542" y="5099"/>
                  </a:lnTo>
                  <a:lnTo>
                    <a:pt x="21669" y="5482"/>
                  </a:lnTo>
                  <a:lnTo>
                    <a:pt x="21669" y="5737"/>
                  </a:lnTo>
                  <a:lnTo>
                    <a:pt x="21542" y="5992"/>
                  </a:lnTo>
                  <a:lnTo>
                    <a:pt x="21287" y="6246"/>
                  </a:lnTo>
                  <a:lnTo>
                    <a:pt x="20649" y="6756"/>
                  </a:lnTo>
                  <a:lnTo>
                    <a:pt x="20649" y="6756"/>
                  </a:lnTo>
                  <a:lnTo>
                    <a:pt x="20267" y="7011"/>
                  </a:lnTo>
                  <a:lnTo>
                    <a:pt x="19630" y="7266"/>
                  </a:lnTo>
                  <a:lnTo>
                    <a:pt x="18482" y="7394"/>
                  </a:lnTo>
                  <a:lnTo>
                    <a:pt x="18482" y="7394"/>
                  </a:lnTo>
                  <a:lnTo>
                    <a:pt x="17208" y="7266"/>
                  </a:lnTo>
                  <a:lnTo>
                    <a:pt x="16698" y="7011"/>
                  </a:lnTo>
                  <a:lnTo>
                    <a:pt x="16188" y="6756"/>
                  </a:lnTo>
                  <a:lnTo>
                    <a:pt x="16188" y="6756"/>
                  </a:lnTo>
                  <a:lnTo>
                    <a:pt x="15551" y="6246"/>
                  </a:lnTo>
                  <a:lnTo>
                    <a:pt x="15296" y="5992"/>
                  </a:lnTo>
                  <a:lnTo>
                    <a:pt x="15296" y="5737"/>
                  </a:lnTo>
                  <a:lnTo>
                    <a:pt x="15296" y="5354"/>
                  </a:lnTo>
                  <a:lnTo>
                    <a:pt x="15296" y="5099"/>
                  </a:lnTo>
                  <a:lnTo>
                    <a:pt x="15423" y="4844"/>
                  </a:lnTo>
                  <a:lnTo>
                    <a:pt x="15678" y="4462"/>
                  </a:lnTo>
                  <a:lnTo>
                    <a:pt x="15678" y="4462"/>
                  </a:lnTo>
                  <a:lnTo>
                    <a:pt x="15423" y="3697"/>
                  </a:lnTo>
                  <a:lnTo>
                    <a:pt x="15296" y="2932"/>
                  </a:lnTo>
                  <a:lnTo>
                    <a:pt x="15296" y="2168"/>
                  </a:lnTo>
                  <a:lnTo>
                    <a:pt x="15423" y="1530"/>
                  </a:lnTo>
                  <a:lnTo>
                    <a:pt x="15423" y="1530"/>
                  </a:lnTo>
                  <a:lnTo>
                    <a:pt x="15551" y="1148"/>
                  </a:lnTo>
                  <a:lnTo>
                    <a:pt x="15551" y="1148"/>
                  </a:lnTo>
                  <a:lnTo>
                    <a:pt x="15678" y="1020"/>
                  </a:lnTo>
                  <a:lnTo>
                    <a:pt x="15678" y="1020"/>
                  </a:lnTo>
                  <a:lnTo>
                    <a:pt x="16061" y="638"/>
                  </a:lnTo>
                  <a:lnTo>
                    <a:pt x="16061" y="638"/>
                  </a:lnTo>
                  <a:lnTo>
                    <a:pt x="16061" y="638"/>
                  </a:lnTo>
                  <a:lnTo>
                    <a:pt x="16061" y="638"/>
                  </a:lnTo>
                  <a:lnTo>
                    <a:pt x="15806" y="1"/>
                  </a:lnTo>
                  <a:lnTo>
                    <a:pt x="15806" y="1"/>
                  </a:lnTo>
                  <a:lnTo>
                    <a:pt x="142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262;p39">
              <a:extLst>
                <a:ext uri="{FF2B5EF4-FFF2-40B4-BE49-F238E27FC236}">
                  <a16:creationId xmlns:a16="http://schemas.microsoft.com/office/drawing/2014/main" id="{09E9B51C-234B-D1E3-15C9-63B72CC4A9EB}"/>
                </a:ext>
              </a:extLst>
            </p:cNvPr>
            <p:cNvSpPr/>
            <p:nvPr/>
          </p:nvSpPr>
          <p:spPr>
            <a:xfrm>
              <a:off x="4558825" y="3306800"/>
              <a:ext cx="315500" cy="181650"/>
            </a:xfrm>
            <a:custGeom>
              <a:avLst/>
              <a:gdLst/>
              <a:ahLst/>
              <a:cxnLst/>
              <a:rect l="l" t="t" r="r" b="b"/>
              <a:pathLst>
                <a:path w="12620" h="7266" extrusionOk="0">
                  <a:moveTo>
                    <a:pt x="5354" y="0"/>
                  </a:moveTo>
                  <a:lnTo>
                    <a:pt x="1" y="3059"/>
                  </a:lnTo>
                  <a:lnTo>
                    <a:pt x="7394" y="7266"/>
                  </a:lnTo>
                  <a:lnTo>
                    <a:pt x="12620" y="4207"/>
                  </a:lnTo>
                  <a:lnTo>
                    <a:pt x="535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263;p39">
              <a:extLst>
                <a:ext uri="{FF2B5EF4-FFF2-40B4-BE49-F238E27FC236}">
                  <a16:creationId xmlns:a16="http://schemas.microsoft.com/office/drawing/2014/main" id="{E2CDEEDB-F354-FE29-ACD4-E0C25F248C07}"/>
                </a:ext>
              </a:extLst>
            </p:cNvPr>
            <p:cNvSpPr/>
            <p:nvPr/>
          </p:nvSpPr>
          <p:spPr>
            <a:xfrm>
              <a:off x="4740475" y="3383275"/>
              <a:ext cx="127475" cy="98800"/>
            </a:xfrm>
            <a:custGeom>
              <a:avLst/>
              <a:gdLst/>
              <a:ahLst/>
              <a:cxnLst/>
              <a:rect l="l" t="t" r="r" b="b"/>
              <a:pathLst>
                <a:path w="5099" h="3952" extrusionOk="0">
                  <a:moveTo>
                    <a:pt x="5099" y="0"/>
                  </a:moveTo>
                  <a:lnTo>
                    <a:pt x="128" y="2932"/>
                  </a:lnTo>
                  <a:lnTo>
                    <a:pt x="0" y="3060"/>
                  </a:lnTo>
                  <a:lnTo>
                    <a:pt x="0" y="3952"/>
                  </a:lnTo>
                  <a:lnTo>
                    <a:pt x="5099" y="1020"/>
                  </a:lnTo>
                  <a:lnTo>
                    <a:pt x="5099" y="510"/>
                  </a:lnTo>
                  <a:lnTo>
                    <a:pt x="509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264;p39">
              <a:extLst>
                <a:ext uri="{FF2B5EF4-FFF2-40B4-BE49-F238E27FC236}">
                  <a16:creationId xmlns:a16="http://schemas.microsoft.com/office/drawing/2014/main" id="{D430A1C8-6352-D290-9D49-8583AF3804FA}"/>
                </a:ext>
              </a:extLst>
            </p:cNvPr>
            <p:cNvSpPr/>
            <p:nvPr/>
          </p:nvSpPr>
          <p:spPr>
            <a:xfrm>
              <a:off x="4737275" y="3373725"/>
              <a:ext cx="137050" cy="117925"/>
            </a:xfrm>
            <a:custGeom>
              <a:avLst/>
              <a:gdLst/>
              <a:ahLst/>
              <a:cxnLst/>
              <a:rect l="l" t="t" r="r" b="b"/>
              <a:pathLst>
                <a:path w="5482" h="4717" extrusionOk="0">
                  <a:moveTo>
                    <a:pt x="5482" y="0"/>
                  </a:moveTo>
                  <a:lnTo>
                    <a:pt x="383" y="2932"/>
                  </a:lnTo>
                  <a:lnTo>
                    <a:pt x="128" y="3187"/>
                  </a:lnTo>
                  <a:lnTo>
                    <a:pt x="1" y="3569"/>
                  </a:lnTo>
                  <a:lnTo>
                    <a:pt x="1" y="4461"/>
                  </a:lnTo>
                  <a:lnTo>
                    <a:pt x="1" y="4589"/>
                  </a:lnTo>
                  <a:lnTo>
                    <a:pt x="128" y="4716"/>
                  </a:lnTo>
                  <a:lnTo>
                    <a:pt x="383" y="4716"/>
                  </a:lnTo>
                  <a:lnTo>
                    <a:pt x="5482" y="1785"/>
                  </a:lnTo>
                  <a:lnTo>
                    <a:pt x="5482" y="1530"/>
                  </a:lnTo>
                  <a:lnTo>
                    <a:pt x="511" y="4461"/>
                  </a:lnTo>
                  <a:lnTo>
                    <a:pt x="256" y="4461"/>
                  </a:lnTo>
                  <a:lnTo>
                    <a:pt x="256" y="4334"/>
                  </a:lnTo>
                  <a:lnTo>
                    <a:pt x="256" y="3569"/>
                  </a:lnTo>
                  <a:lnTo>
                    <a:pt x="256" y="3314"/>
                  </a:lnTo>
                  <a:lnTo>
                    <a:pt x="511" y="3059"/>
                  </a:lnTo>
                  <a:lnTo>
                    <a:pt x="5482" y="255"/>
                  </a:lnTo>
                  <a:lnTo>
                    <a:pt x="548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265;p39">
              <a:extLst>
                <a:ext uri="{FF2B5EF4-FFF2-40B4-BE49-F238E27FC236}">
                  <a16:creationId xmlns:a16="http://schemas.microsoft.com/office/drawing/2014/main" id="{19A81ACE-5D73-67CB-2366-4ACD35087A56}"/>
                </a:ext>
              </a:extLst>
            </p:cNvPr>
            <p:cNvSpPr/>
            <p:nvPr/>
          </p:nvSpPr>
          <p:spPr>
            <a:xfrm>
              <a:off x="4555650" y="3268550"/>
              <a:ext cx="318675" cy="223100"/>
            </a:xfrm>
            <a:custGeom>
              <a:avLst/>
              <a:gdLst/>
              <a:ahLst/>
              <a:cxnLst/>
              <a:rect l="l" t="t" r="r" b="b"/>
              <a:pathLst>
                <a:path w="12747" h="8924" extrusionOk="0">
                  <a:moveTo>
                    <a:pt x="5481" y="1"/>
                  </a:moveTo>
                  <a:lnTo>
                    <a:pt x="383" y="2932"/>
                  </a:lnTo>
                  <a:lnTo>
                    <a:pt x="128" y="3187"/>
                  </a:lnTo>
                  <a:lnTo>
                    <a:pt x="0" y="3570"/>
                  </a:lnTo>
                  <a:lnTo>
                    <a:pt x="0" y="4462"/>
                  </a:lnTo>
                  <a:lnTo>
                    <a:pt x="0" y="4589"/>
                  </a:lnTo>
                  <a:lnTo>
                    <a:pt x="128" y="4717"/>
                  </a:lnTo>
                  <a:lnTo>
                    <a:pt x="7393" y="8923"/>
                  </a:lnTo>
                  <a:lnTo>
                    <a:pt x="7393" y="8923"/>
                  </a:lnTo>
                  <a:lnTo>
                    <a:pt x="7266" y="8796"/>
                  </a:lnTo>
                  <a:lnTo>
                    <a:pt x="7266" y="8668"/>
                  </a:lnTo>
                  <a:lnTo>
                    <a:pt x="7266" y="7776"/>
                  </a:lnTo>
                  <a:lnTo>
                    <a:pt x="7393" y="7394"/>
                  </a:lnTo>
                  <a:lnTo>
                    <a:pt x="7648" y="7139"/>
                  </a:lnTo>
                  <a:lnTo>
                    <a:pt x="12747" y="4207"/>
                  </a:lnTo>
                  <a:lnTo>
                    <a:pt x="548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266;p39">
              <a:extLst>
                <a:ext uri="{FF2B5EF4-FFF2-40B4-BE49-F238E27FC236}">
                  <a16:creationId xmlns:a16="http://schemas.microsoft.com/office/drawing/2014/main" id="{1F61301B-D200-F3FC-35D2-D0F1913BBE2A}"/>
                </a:ext>
              </a:extLst>
            </p:cNvPr>
            <p:cNvSpPr/>
            <p:nvPr/>
          </p:nvSpPr>
          <p:spPr>
            <a:xfrm>
              <a:off x="4555650" y="3348225"/>
              <a:ext cx="184850" cy="143425"/>
            </a:xfrm>
            <a:custGeom>
              <a:avLst/>
              <a:gdLst/>
              <a:ahLst/>
              <a:cxnLst/>
              <a:rect l="l" t="t" r="r" b="b"/>
              <a:pathLst>
                <a:path w="7394" h="5737" extrusionOk="0">
                  <a:moveTo>
                    <a:pt x="128" y="0"/>
                  </a:moveTo>
                  <a:lnTo>
                    <a:pt x="0" y="383"/>
                  </a:lnTo>
                  <a:lnTo>
                    <a:pt x="0" y="1275"/>
                  </a:lnTo>
                  <a:lnTo>
                    <a:pt x="0" y="1402"/>
                  </a:lnTo>
                  <a:lnTo>
                    <a:pt x="128" y="1530"/>
                  </a:lnTo>
                  <a:lnTo>
                    <a:pt x="7393" y="5736"/>
                  </a:lnTo>
                  <a:lnTo>
                    <a:pt x="7393" y="5736"/>
                  </a:lnTo>
                  <a:lnTo>
                    <a:pt x="7266" y="5609"/>
                  </a:lnTo>
                  <a:lnTo>
                    <a:pt x="7266" y="5481"/>
                  </a:lnTo>
                  <a:lnTo>
                    <a:pt x="7266" y="4589"/>
                  </a:lnTo>
                  <a:lnTo>
                    <a:pt x="7393" y="4207"/>
                  </a:lnTo>
                  <a:lnTo>
                    <a:pt x="12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267;p39">
              <a:extLst>
                <a:ext uri="{FF2B5EF4-FFF2-40B4-BE49-F238E27FC236}">
                  <a16:creationId xmlns:a16="http://schemas.microsoft.com/office/drawing/2014/main" id="{5E9709DC-F34D-E6CF-5186-13CEC210ECDD}"/>
                </a:ext>
              </a:extLst>
            </p:cNvPr>
            <p:cNvSpPr/>
            <p:nvPr/>
          </p:nvSpPr>
          <p:spPr>
            <a:xfrm>
              <a:off x="4861550" y="3255800"/>
              <a:ext cx="159375" cy="73325"/>
            </a:xfrm>
            <a:custGeom>
              <a:avLst/>
              <a:gdLst/>
              <a:ahLst/>
              <a:cxnLst/>
              <a:rect l="l" t="t" r="r" b="b"/>
              <a:pathLst>
                <a:path w="6375" h="2933" extrusionOk="0">
                  <a:moveTo>
                    <a:pt x="383" y="1"/>
                  </a:moveTo>
                  <a:lnTo>
                    <a:pt x="128" y="383"/>
                  </a:lnTo>
                  <a:lnTo>
                    <a:pt x="1" y="638"/>
                  </a:lnTo>
                  <a:lnTo>
                    <a:pt x="1" y="893"/>
                  </a:lnTo>
                  <a:lnTo>
                    <a:pt x="1" y="1276"/>
                  </a:lnTo>
                  <a:lnTo>
                    <a:pt x="1" y="1531"/>
                  </a:lnTo>
                  <a:lnTo>
                    <a:pt x="256" y="1785"/>
                  </a:lnTo>
                  <a:lnTo>
                    <a:pt x="893" y="2295"/>
                  </a:lnTo>
                  <a:lnTo>
                    <a:pt x="1403" y="2550"/>
                  </a:lnTo>
                  <a:lnTo>
                    <a:pt x="1913" y="2805"/>
                  </a:lnTo>
                  <a:lnTo>
                    <a:pt x="3187" y="2933"/>
                  </a:lnTo>
                  <a:lnTo>
                    <a:pt x="4335" y="2805"/>
                  </a:lnTo>
                  <a:lnTo>
                    <a:pt x="4972" y="2550"/>
                  </a:lnTo>
                  <a:lnTo>
                    <a:pt x="5354" y="2295"/>
                  </a:lnTo>
                  <a:lnTo>
                    <a:pt x="5992" y="1785"/>
                  </a:lnTo>
                  <a:lnTo>
                    <a:pt x="6247" y="1531"/>
                  </a:lnTo>
                  <a:lnTo>
                    <a:pt x="6374" y="1276"/>
                  </a:lnTo>
                  <a:lnTo>
                    <a:pt x="6374" y="1021"/>
                  </a:lnTo>
                  <a:lnTo>
                    <a:pt x="6247" y="638"/>
                  </a:lnTo>
                  <a:lnTo>
                    <a:pt x="6119" y="383"/>
                  </a:lnTo>
                  <a:lnTo>
                    <a:pt x="5992" y="128"/>
                  </a:lnTo>
                  <a:lnTo>
                    <a:pt x="5609" y="766"/>
                  </a:lnTo>
                  <a:lnTo>
                    <a:pt x="5227" y="1148"/>
                  </a:lnTo>
                  <a:lnTo>
                    <a:pt x="5227" y="1276"/>
                  </a:lnTo>
                  <a:lnTo>
                    <a:pt x="5099" y="1276"/>
                  </a:lnTo>
                  <a:lnTo>
                    <a:pt x="5099" y="1403"/>
                  </a:lnTo>
                  <a:lnTo>
                    <a:pt x="4972" y="1403"/>
                  </a:lnTo>
                  <a:lnTo>
                    <a:pt x="4844" y="1531"/>
                  </a:lnTo>
                  <a:lnTo>
                    <a:pt x="4080" y="1785"/>
                  </a:lnTo>
                  <a:lnTo>
                    <a:pt x="3187" y="1913"/>
                  </a:lnTo>
                  <a:lnTo>
                    <a:pt x="2295" y="1785"/>
                  </a:lnTo>
                  <a:lnTo>
                    <a:pt x="1530" y="1531"/>
                  </a:lnTo>
                  <a:lnTo>
                    <a:pt x="1403" y="1403"/>
                  </a:lnTo>
                  <a:lnTo>
                    <a:pt x="1275" y="1403"/>
                  </a:lnTo>
                  <a:lnTo>
                    <a:pt x="1275" y="1276"/>
                  </a:lnTo>
                  <a:lnTo>
                    <a:pt x="1148" y="1276"/>
                  </a:lnTo>
                  <a:lnTo>
                    <a:pt x="1148" y="1148"/>
                  </a:lnTo>
                  <a:lnTo>
                    <a:pt x="766" y="638"/>
                  </a:lnTo>
                  <a:lnTo>
                    <a:pt x="383" y="1"/>
                  </a:lnTo>
                  <a:close/>
                </a:path>
              </a:pathLst>
            </a:custGeom>
            <a:solidFill>
              <a:srgbClr val="A9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268;p39">
              <a:extLst>
                <a:ext uri="{FF2B5EF4-FFF2-40B4-BE49-F238E27FC236}">
                  <a16:creationId xmlns:a16="http://schemas.microsoft.com/office/drawing/2014/main" id="{487BE164-71F4-89C0-2F43-4D165D95F246}"/>
                </a:ext>
              </a:extLst>
            </p:cNvPr>
            <p:cNvSpPr/>
            <p:nvPr/>
          </p:nvSpPr>
          <p:spPr>
            <a:xfrm>
              <a:off x="4861550" y="3255800"/>
              <a:ext cx="159375" cy="73325"/>
            </a:xfrm>
            <a:custGeom>
              <a:avLst/>
              <a:gdLst/>
              <a:ahLst/>
              <a:cxnLst/>
              <a:rect l="l" t="t" r="r" b="b"/>
              <a:pathLst>
                <a:path w="6375" h="2933" fill="none" extrusionOk="0">
                  <a:moveTo>
                    <a:pt x="383" y="1"/>
                  </a:moveTo>
                  <a:lnTo>
                    <a:pt x="383" y="1"/>
                  </a:lnTo>
                  <a:lnTo>
                    <a:pt x="128" y="383"/>
                  </a:lnTo>
                  <a:lnTo>
                    <a:pt x="1" y="638"/>
                  </a:lnTo>
                  <a:lnTo>
                    <a:pt x="1" y="893"/>
                  </a:lnTo>
                  <a:lnTo>
                    <a:pt x="1" y="1276"/>
                  </a:lnTo>
                  <a:lnTo>
                    <a:pt x="1" y="1531"/>
                  </a:lnTo>
                  <a:lnTo>
                    <a:pt x="256" y="1785"/>
                  </a:lnTo>
                  <a:lnTo>
                    <a:pt x="893" y="2295"/>
                  </a:lnTo>
                  <a:lnTo>
                    <a:pt x="893" y="2295"/>
                  </a:lnTo>
                  <a:lnTo>
                    <a:pt x="1403" y="2550"/>
                  </a:lnTo>
                  <a:lnTo>
                    <a:pt x="1913" y="2805"/>
                  </a:lnTo>
                  <a:lnTo>
                    <a:pt x="3187" y="2933"/>
                  </a:lnTo>
                  <a:lnTo>
                    <a:pt x="3187" y="2933"/>
                  </a:lnTo>
                  <a:lnTo>
                    <a:pt x="4335" y="2805"/>
                  </a:lnTo>
                  <a:lnTo>
                    <a:pt x="4972" y="2550"/>
                  </a:lnTo>
                  <a:lnTo>
                    <a:pt x="5354" y="2295"/>
                  </a:lnTo>
                  <a:lnTo>
                    <a:pt x="5354" y="2295"/>
                  </a:lnTo>
                  <a:lnTo>
                    <a:pt x="5992" y="1785"/>
                  </a:lnTo>
                  <a:lnTo>
                    <a:pt x="6247" y="1531"/>
                  </a:lnTo>
                  <a:lnTo>
                    <a:pt x="6374" y="1276"/>
                  </a:lnTo>
                  <a:lnTo>
                    <a:pt x="6374" y="1021"/>
                  </a:lnTo>
                  <a:lnTo>
                    <a:pt x="6247" y="638"/>
                  </a:lnTo>
                  <a:lnTo>
                    <a:pt x="6119" y="383"/>
                  </a:lnTo>
                  <a:lnTo>
                    <a:pt x="5992" y="128"/>
                  </a:lnTo>
                  <a:lnTo>
                    <a:pt x="5992" y="128"/>
                  </a:lnTo>
                  <a:lnTo>
                    <a:pt x="5609" y="766"/>
                  </a:lnTo>
                  <a:lnTo>
                    <a:pt x="5227" y="1148"/>
                  </a:lnTo>
                  <a:lnTo>
                    <a:pt x="5227" y="1276"/>
                  </a:lnTo>
                  <a:lnTo>
                    <a:pt x="5099" y="1276"/>
                  </a:lnTo>
                  <a:lnTo>
                    <a:pt x="5099" y="1403"/>
                  </a:lnTo>
                  <a:lnTo>
                    <a:pt x="5099" y="1403"/>
                  </a:lnTo>
                  <a:lnTo>
                    <a:pt x="4972" y="1403"/>
                  </a:lnTo>
                  <a:lnTo>
                    <a:pt x="4972" y="1403"/>
                  </a:lnTo>
                  <a:lnTo>
                    <a:pt x="4844" y="1531"/>
                  </a:lnTo>
                  <a:lnTo>
                    <a:pt x="4844" y="1531"/>
                  </a:lnTo>
                  <a:lnTo>
                    <a:pt x="4080" y="1785"/>
                  </a:lnTo>
                  <a:lnTo>
                    <a:pt x="3187" y="1913"/>
                  </a:lnTo>
                  <a:lnTo>
                    <a:pt x="3187" y="1913"/>
                  </a:lnTo>
                  <a:lnTo>
                    <a:pt x="2295" y="1785"/>
                  </a:lnTo>
                  <a:lnTo>
                    <a:pt x="1530" y="1531"/>
                  </a:lnTo>
                  <a:lnTo>
                    <a:pt x="1530" y="1531"/>
                  </a:lnTo>
                  <a:lnTo>
                    <a:pt x="1403" y="1403"/>
                  </a:lnTo>
                  <a:lnTo>
                    <a:pt x="1403" y="1403"/>
                  </a:lnTo>
                  <a:lnTo>
                    <a:pt x="1275" y="1403"/>
                  </a:lnTo>
                  <a:lnTo>
                    <a:pt x="1275" y="1276"/>
                  </a:lnTo>
                  <a:lnTo>
                    <a:pt x="1148" y="1276"/>
                  </a:lnTo>
                  <a:lnTo>
                    <a:pt x="1148" y="1148"/>
                  </a:lnTo>
                  <a:lnTo>
                    <a:pt x="1148" y="1148"/>
                  </a:lnTo>
                  <a:lnTo>
                    <a:pt x="766" y="638"/>
                  </a:lnTo>
                  <a:lnTo>
                    <a:pt x="3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269;p39">
              <a:extLst>
                <a:ext uri="{FF2B5EF4-FFF2-40B4-BE49-F238E27FC236}">
                  <a16:creationId xmlns:a16="http://schemas.microsoft.com/office/drawing/2014/main" id="{C9B6A49A-CAA0-1CAC-565D-08CE54F9BCAE}"/>
                </a:ext>
              </a:extLst>
            </p:cNvPr>
            <p:cNvSpPr/>
            <p:nvPr/>
          </p:nvSpPr>
          <p:spPr>
            <a:xfrm>
              <a:off x="4861550" y="3166575"/>
              <a:ext cx="162550" cy="137050"/>
            </a:xfrm>
            <a:custGeom>
              <a:avLst/>
              <a:gdLst/>
              <a:ahLst/>
              <a:cxnLst/>
              <a:rect l="l" t="t" r="r" b="b"/>
              <a:pathLst>
                <a:path w="6502" h="5482" extrusionOk="0">
                  <a:moveTo>
                    <a:pt x="511" y="1"/>
                  </a:moveTo>
                  <a:lnTo>
                    <a:pt x="128" y="383"/>
                  </a:lnTo>
                  <a:lnTo>
                    <a:pt x="1" y="893"/>
                  </a:lnTo>
                  <a:lnTo>
                    <a:pt x="1" y="1531"/>
                  </a:lnTo>
                  <a:lnTo>
                    <a:pt x="1" y="2295"/>
                  </a:lnTo>
                  <a:lnTo>
                    <a:pt x="128" y="2933"/>
                  </a:lnTo>
                  <a:lnTo>
                    <a:pt x="383" y="3697"/>
                  </a:lnTo>
                  <a:lnTo>
                    <a:pt x="766" y="4207"/>
                  </a:lnTo>
                  <a:lnTo>
                    <a:pt x="1148" y="4717"/>
                  </a:lnTo>
                  <a:lnTo>
                    <a:pt x="1148" y="4845"/>
                  </a:lnTo>
                  <a:lnTo>
                    <a:pt x="1275" y="4845"/>
                  </a:lnTo>
                  <a:lnTo>
                    <a:pt x="1275" y="4972"/>
                  </a:lnTo>
                  <a:lnTo>
                    <a:pt x="1403" y="4972"/>
                  </a:lnTo>
                  <a:lnTo>
                    <a:pt x="1530" y="5100"/>
                  </a:lnTo>
                  <a:lnTo>
                    <a:pt x="2295" y="5354"/>
                  </a:lnTo>
                  <a:lnTo>
                    <a:pt x="3187" y="5482"/>
                  </a:lnTo>
                  <a:lnTo>
                    <a:pt x="4080" y="5354"/>
                  </a:lnTo>
                  <a:lnTo>
                    <a:pt x="4844" y="5100"/>
                  </a:lnTo>
                  <a:lnTo>
                    <a:pt x="4972" y="4972"/>
                  </a:lnTo>
                  <a:lnTo>
                    <a:pt x="5099" y="4972"/>
                  </a:lnTo>
                  <a:lnTo>
                    <a:pt x="5099" y="4845"/>
                  </a:lnTo>
                  <a:lnTo>
                    <a:pt x="5227" y="4845"/>
                  </a:lnTo>
                  <a:lnTo>
                    <a:pt x="5227" y="4717"/>
                  </a:lnTo>
                  <a:lnTo>
                    <a:pt x="5609" y="4207"/>
                  </a:lnTo>
                  <a:lnTo>
                    <a:pt x="5992" y="3697"/>
                  </a:lnTo>
                  <a:lnTo>
                    <a:pt x="6247" y="2933"/>
                  </a:lnTo>
                  <a:lnTo>
                    <a:pt x="6374" y="2295"/>
                  </a:lnTo>
                  <a:lnTo>
                    <a:pt x="6501" y="1531"/>
                  </a:lnTo>
                  <a:lnTo>
                    <a:pt x="6374" y="893"/>
                  </a:lnTo>
                  <a:lnTo>
                    <a:pt x="6247" y="383"/>
                  </a:lnTo>
                  <a:lnTo>
                    <a:pt x="586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270;p39">
              <a:extLst>
                <a:ext uri="{FF2B5EF4-FFF2-40B4-BE49-F238E27FC236}">
                  <a16:creationId xmlns:a16="http://schemas.microsoft.com/office/drawing/2014/main" id="{8E2F3160-1713-FA31-C549-0A0FC0A6A681}"/>
                </a:ext>
              </a:extLst>
            </p:cNvPr>
            <p:cNvSpPr/>
            <p:nvPr/>
          </p:nvSpPr>
          <p:spPr>
            <a:xfrm>
              <a:off x="4861550" y="3166575"/>
              <a:ext cx="162550" cy="137050"/>
            </a:xfrm>
            <a:custGeom>
              <a:avLst/>
              <a:gdLst/>
              <a:ahLst/>
              <a:cxnLst/>
              <a:rect l="l" t="t" r="r" b="b"/>
              <a:pathLst>
                <a:path w="6502" h="5482" fill="none" extrusionOk="0">
                  <a:moveTo>
                    <a:pt x="1148" y="4717"/>
                  </a:moveTo>
                  <a:lnTo>
                    <a:pt x="1148" y="4717"/>
                  </a:lnTo>
                  <a:lnTo>
                    <a:pt x="766" y="4207"/>
                  </a:lnTo>
                  <a:lnTo>
                    <a:pt x="383" y="3697"/>
                  </a:lnTo>
                  <a:lnTo>
                    <a:pt x="128" y="2933"/>
                  </a:lnTo>
                  <a:lnTo>
                    <a:pt x="1" y="2295"/>
                  </a:lnTo>
                  <a:lnTo>
                    <a:pt x="1" y="1531"/>
                  </a:lnTo>
                  <a:lnTo>
                    <a:pt x="1" y="893"/>
                  </a:lnTo>
                  <a:lnTo>
                    <a:pt x="128" y="383"/>
                  </a:lnTo>
                  <a:lnTo>
                    <a:pt x="511" y="1"/>
                  </a:lnTo>
                  <a:lnTo>
                    <a:pt x="5864" y="1"/>
                  </a:lnTo>
                  <a:lnTo>
                    <a:pt x="5864" y="1"/>
                  </a:lnTo>
                  <a:lnTo>
                    <a:pt x="6247" y="383"/>
                  </a:lnTo>
                  <a:lnTo>
                    <a:pt x="6374" y="893"/>
                  </a:lnTo>
                  <a:lnTo>
                    <a:pt x="6501" y="1531"/>
                  </a:lnTo>
                  <a:lnTo>
                    <a:pt x="6374" y="2295"/>
                  </a:lnTo>
                  <a:lnTo>
                    <a:pt x="6247" y="2933"/>
                  </a:lnTo>
                  <a:lnTo>
                    <a:pt x="5992" y="3697"/>
                  </a:lnTo>
                  <a:lnTo>
                    <a:pt x="5609" y="4207"/>
                  </a:lnTo>
                  <a:lnTo>
                    <a:pt x="5227" y="4717"/>
                  </a:lnTo>
                  <a:lnTo>
                    <a:pt x="5227" y="4845"/>
                  </a:lnTo>
                  <a:lnTo>
                    <a:pt x="5099" y="4845"/>
                  </a:lnTo>
                  <a:lnTo>
                    <a:pt x="5099" y="4972"/>
                  </a:lnTo>
                  <a:lnTo>
                    <a:pt x="5099" y="4972"/>
                  </a:lnTo>
                  <a:lnTo>
                    <a:pt x="4972" y="4972"/>
                  </a:lnTo>
                  <a:lnTo>
                    <a:pt x="4972" y="4972"/>
                  </a:lnTo>
                  <a:lnTo>
                    <a:pt x="4844" y="5100"/>
                  </a:lnTo>
                  <a:lnTo>
                    <a:pt x="4844" y="5100"/>
                  </a:lnTo>
                  <a:lnTo>
                    <a:pt x="4080" y="5354"/>
                  </a:lnTo>
                  <a:lnTo>
                    <a:pt x="3187" y="5482"/>
                  </a:lnTo>
                  <a:lnTo>
                    <a:pt x="2295" y="5354"/>
                  </a:lnTo>
                  <a:lnTo>
                    <a:pt x="1530" y="5100"/>
                  </a:lnTo>
                  <a:lnTo>
                    <a:pt x="1530" y="5100"/>
                  </a:lnTo>
                  <a:lnTo>
                    <a:pt x="1403" y="4972"/>
                  </a:lnTo>
                  <a:lnTo>
                    <a:pt x="1403" y="4972"/>
                  </a:lnTo>
                  <a:lnTo>
                    <a:pt x="1275" y="4972"/>
                  </a:lnTo>
                  <a:lnTo>
                    <a:pt x="1275" y="4845"/>
                  </a:lnTo>
                  <a:lnTo>
                    <a:pt x="1148" y="4845"/>
                  </a:lnTo>
                  <a:lnTo>
                    <a:pt x="1148" y="47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271;p39">
              <a:extLst>
                <a:ext uri="{FF2B5EF4-FFF2-40B4-BE49-F238E27FC236}">
                  <a16:creationId xmlns:a16="http://schemas.microsoft.com/office/drawing/2014/main" id="{18B3F010-DC31-A3DD-F341-366F73DAF909}"/>
                </a:ext>
              </a:extLst>
            </p:cNvPr>
            <p:cNvSpPr/>
            <p:nvPr/>
          </p:nvSpPr>
          <p:spPr>
            <a:xfrm>
              <a:off x="4861550" y="3144275"/>
              <a:ext cx="159375" cy="92450"/>
            </a:xfrm>
            <a:custGeom>
              <a:avLst/>
              <a:gdLst/>
              <a:ahLst/>
              <a:cxnLst/>
              <a:rect l="l" t="t" r="r" b="b"/>
              <a:pathLst>
                <a:path w="6375" h="3698" extrusionOk="0">
                  <a:moveTo>
                    <a:pt x="3187" y="1"/>
                  </a:moveTo>
                  <a:lnTo>
                    <a:pt x="2040" y="128"/>
                  </a:lnTo>
                  <a:lnTo>
                    <a:pt x="1403" y="256"/>
                  </a:lnTo>
                  <a:lnTo>
                    <a:pt x="893" y="511"/>
                  </a:lnTo>
                  <a:lnTo>
                    <a:pt x="511" y="766"/>
                  </a:lnTo>
                  <a:lnTo>
                    <a:pt x="256" y="1148"/>
                  </a:lnTo>
                  <a:lnTo>
                    <a:pt x="128" y="1403"/>
                  </a:lnTo>
                  <a:lnTo>
                    <a:pt x="1" y="1785"/>
                  </a:lnTo>
                  <a:lnTo>
                    <a:pt x="128" y="2168"/>
                  </a:lnTo>
                  <a:lnTo>
                    <a:pt x="256" y="2550"/>
                  </a:lnTo>
                  <a:lnTo>
                    <a:pt x="511" y="2805"/>
                  </a:lnTo>
                  <a:lnTo>
                    <a:pt x="893" y="3060"/>
                  </a:lnTo>
                  <a:lnTo>
                    <a:pt x="1403" y="3315"/>
                  </a:lnTo>
                  <a:lnTo>
                    <a:pt x="2040" y="3442"/>
                  </a:lnTo>
                  <a:lnTo>
                    <a:pt x="3187" y="3697"/>
                  </a:lnTo>
                  <a:lnTo>
                    <a:pt x="4335" y="3442"/>
                  </a:lnTo>
                  <a:lnTo>
                    <a:pt x="4972" y="3315"/>
                  </a:lnTo>
                  <a:lnTo>
                    <a:pt x="5482" y="3060"/>
                  </a:lnTo>
                  <a:lnTo>
                    <a:pt x="5864" y="2805"/>
                  </a:lnTo>
                  <a:lnTo>
                    <a:pt x="6119" y="2550"/>
                  </a:lnTo>
                  <a:lnTo>
                    <a:pt x="6247" y="2168"/>
                  </a:lnTo>
                  <a:lnTo>
                    <a:pt x="6374" y="1785"/>
                  </a:lnTo>
                  <a:lnTo>
                    <a:pt x="6247" y="1403"/>
                  </a:lnTo>
                  <a:lnTo>
                    <a:pt x="6119" y="1148"/>
                  </a:lnTo>
                  <a:lnTo>
                    <a:pt x="5864" y="766"/>
                  </a:lnTo>
                  <a:lnTo>
                    <a:pt x="5482" y="511"/>
                  </a:lnTo>
                  <a:lnTo>
                    <a:pt x="4972" y="256"/>
                  </a:lnTo>
                  <a:lnTo>
                    <a:pt x="4335" y="128"/>
                  </a:lnTo>
                  <a:lnTo>
                    <a:pt x="318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272;p39">
              <a:extLst>
                <a:ext uri="{FF2B5EF4-FFF2-40B4-BE49-F238E27FC236}">
                  <a16:creationId xmlns:a16="http://schemas.microsoft.com/office/drawing/2014/main" id="{2AC81CAC-08D1-D3BD-475E-C385784D34AF}"/>
                </a:ext>
              </a:extLst>
            </p:cNvPr>
            <p:cNvSpPr/>
            <p:nvPr/>
          </p:nvSpPr>
          <p:spPr>
            <a:xfrm>
              <a:off x="4861550" y="3144275"/>
              <a:ext cx="159375" cy="92450"/>
            </a:xfrm>
            <a:custGeom>
              <a:avLst/>
              <a:gdLst/>
              <a:ahLst/>
              <a:cxnLst/>
              <a:rect l="l" t="t" r="r" b="b"/>
              <a:pathLst>
                <a:path w="6375" h="3698" fill="none" extrusionOk="0">
                  <a:moveTo>
                    <a:pt x="5482" y="511"/>
                  </a:moveTo>
                  <a:lnTo>
                    <a:pt x="5482" y="511"/>
                  </a:lnTo>
                  <a:lnTo>
                    <a:pt x="5864" y="766"/>
                  </a:lnTo>
                  <a:lnTo>
                    <a:pt x="6119" y="1148"/>
                  </a:lnTo>
                  <a:lnTo>
                    <a:pt x="6247" y="1403"/>
                  </a:lnTo>
                  <a:lnTo>
                    <a:pt x="6374" y="1785"/>
                  </a:lnTo>
                  <a:lnTo>
                    <a:pt x="6247" y="2168"/>
                  </a:lnTo>
                  <a:lnTo>
                    <a:pt x="6119" y="2550"/>
                  </a:lnTo>
                  <a:lnTo>
                    <a:pt x="5864" y="2805"/>
                  </a:lnTo>
                  <a:lnTo>
                    <a:pt x="5482" y="3060"/>
                  </a:lnTo>
                  <a:lnTo>
                    <a:pt x="5482" y="3060"/>
                  </a:lnTo>
                  <a:lnTo>
                    <a:pt x="4972" y="3315"/>
                  </a:lnTo>
                  <a:lnTo>
                    <a:pt x="4335" y="3442"/>
                  </a:lnTo>
                  <a:lnTo>
                    <a:pt x="3187" y="3697"/>
                  </a:lnTo>
                  <a:lnTo>
                    <a:pt x="2040" y="3442"/>
                  </a:lnTo>
                  <a:lnTo>
                    <a:pt x="1403" y="3315"/>
                  </a:lnTo>
                  <a:lnTo>
                    <a:pt x="893" y="3060"/>
                  </a:lnTo>
                  <a:lnTo>
                    <a:pt x="893" y="3060"/>
                  </a:lnTo>
                  <a:lnTo>
                    <a:pt x="511" y="2805"/>
                  </a:lnTo>
                  <a:lnTo>
                    <a:pt x="256" y="2550"/>
                  </a:lnTo>
                  <a:lnTo>
                    <a:pt x="128" y="2168"/>
                  </a:lnTo>
                  <a:lnTo>
                    <a:pt x="1" y="1785"/>
                  </a:lnTo>
                  <a:lnTo>
                    <a:pt x="128" y="1403"/>
                  </a:lnTo>
                  <a:lnTo>
                    <a:pt x="256" y="1148"/>
                  </a:lnTo>
                  <a:lnTo>
                    <a:pt x="511" y="766"/>
                  </a:lnTo>
                  <a:lnTo>
                    <a:pt x="893" y="511"/>
                  </a:lnTo>
                  <a:lnTo>
                    <a:pt x="893" y="511"/>
                  </a:lnTo>
                  <a:lnTo>
                    <a:pt x="1403" y="256"/>
                  </a:lnTo>
                  <a:lnTo>
                    <a:pt x="2040" y="128"/>
                  </a:lnTo>
                  <a:lnTo>
                    <a:pt x="3187" y="1"/>
                  </a:lnTo>
                  <a:lnTo>
                    <a:pt x="4335" y="128"/>
                  </a:lnTo>
                  <a:lnTo>
                    <a:pt x="4972" y="256"/>
                  </a:lnTo>
                  <a:lnTo>
                    <a:pt x="5482" y="5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273;p39">
              <a:extLst>
                <a:ext uri="{FF2B5EF4-FFF2-40B4-BE49-F238E27FC236}">
                  <a16:creationId xmlns:a16="http://schemas.microsoft.com/office/drawing/2014/main" id="{E6FE3551-2AF8-D9B8-D83C-FB1E9FDEBA53}"/>
                </a:ext>
              </a:extLst>
            </p:cNvPr>
            <p:cNvSpPr/>
            <p:nvPr/>
          </p:nvSpPr>
          <p:spPr>
            <a:xfrm>
              <a:off x="4893425" y="3160225"/>
              <a:ext cx="95625" cy="57375"/>
            </a:xfrm>
            <a:custGeom>
              <a:avLst/>
              <a:gdLst/>
              <a:ahLst/>
              <a:cxnLst/>
              <a:rect l="l" t="t" r="r" b="b"/>
              <a:pathLst>
                <a:path w="3825" h="2295" extrusionOk="0">
                  <a:moveTo>
                    <a:pt x="1912" y="0"/>
                  </a:moveTo>
                  <a:lnTo>
                    <a:pt x="1148" y="128"/>
                  </a:lnTo>
                  <a:lnTo>
                    <a:pt x="510" y="382"/>
                  </a:lnTo>
                  <a:lnTo>
                    <a:pt x="128" y="765"/>
                  </a:lnTo>
                  <a:lnTo>
                    <a:pt x="0" y="1147"/>
                  </a:lnTo>
                  <a:lnTo>
                    <a:pt x="128" y="1530"/>
                  </a:lnTo>
                  <a:lnTo>
                    <a:pt x="510" y="1912"/>
                  </a:lnTo>
                  <a:lnTo>
                    <a:pt x="1148" y="2167"/>
                  </a:lnTo>
                  <a:lnTo>
                    <a:pt x="1912" y="2294"/>
                  </a:lnTo>
                  <a:lnTo>
                    <a:pt x="2677" y="2167"/>
                  </a:lnTo>
                  <a:lnTo>
                    <a:pt x="3315" y="1912"/>
                  </a:lnTo>
                  <a:lnTo>
                    <a:pt x="3697" y="1530"/>
                  </a:lnTo>
                  <a:lnTo>
                    <a:pt x="3824" y="1147"/>
                  </a:lnTo>
                  <a:lnTo>
                    <a:pt x="3697" y="765"/>
                  </a:lnTo>
                  <a:lnTo>
                    <a:pt x="3315" y="382"/>
                  </a:lnTo>
                  <a:lnTo>
                    <a:pt x="2677" y="128"/>
                  </a:lnTo>
                  <a:lnTo>
                    <a:pt x="19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274;p39">
              <a:extLst>
                <a:ext uri="{FF2B5EF4-FFF2-40B4-BE49-F238E27FC236}">
                  <a16:creationId xmlns:a16="http://schemas.microsoft.com/office/drawing/2014/main" id="{41280F6D-9FF1-F56F-688C-95CF97701352}"/>
                </a:ext>
              </a:extLst>
            </p:cNvPr>
            <p:cNvSpPr/>
            <p:nvPr/>
          </p:nvSpPr>
          <p:spPr>
            <a:xfrm>
              <a:off x="4893425" y="3160225"/>
              <a:ext cx="95625" cy="57375"/>
            </a:xfrm>
            <a:custGeom>
              <a:avLst/>
              <a:gdLst/>
              <a:ahLst/>
              <a:cxnLst/>
              <a:rect l="l" t="t" r="r" b="b"/>
              <a:pathLst>
                <a:path w="3825" h="2295" fill="none" extrusionOk="0">
                  <a:moveTo>
                    <a:pt x="3315" y="382"/>
                  </a:moveTo>
                  <a:lnTo>
                    <a:pt x="3315" y="382"/>
                  </a:lnTo>
                  <a:lnTo>
                    <a:pt x="3697" y="765"/>
                  </a:lnTo>
                  <a:lnTo>
                    <a:pt x="3824" y="1147"/>
                  </a:lnTo>
                  <a:lnTo>
                    <a:pt x="3697" y="1530"/>
                  </a:lnTo>
                  <a:lnTo>
                    <a:pt x="3315" y="1912"/>
                  </a:lnTo>
                  <a:lnTo>
                    <a:pt x="3315" y="1912"/>
                  </a:lnTo>
                  <a:lnTo>
                    <a:pt x="2677" y="2167"/>
                  </a:lnTo>
                  <a:lnTo>
                    <a:pt x="1912" y="2294"/>
                  </a:lnTo>
                  <a:lnTo>
                    <a:pt x="1148" y="2167"/>
                  </a:lnTo>
                  <a:lnTo>
                    <a:pt x="510" y="1912"/>
                  </a:lnTo>
                  <a:lnTo>
                    <a:pt x="510" y="1912"/>
                  </a:lnTo>
                  <a:lnTo>
                    <a:pt x="128" y="1530"/>
                  </a:lnTo>
                  <a:lnTo>
                    <a:pt x="0" y="1147"/>
                  </a:lnTo>
                  <a:lnTo>
                    <a:pt x="128" y="765"/>
                  </a:lnTo>
                  <a:lnTo>
                    <a:pt x="510" y="382"/>
                  </a:lnTo>
                  <a:lnTo>
                    <a:pt x="510" y="382"/>
                  </a:lnTo>
                  <a:lnTo>
                    <a:pt x="1148" y="128"/>
                  </a:lnTo>
                  <a:lnTo>
                    <a:pt x="1912" y="0"/>
                  </a:lnTo>
                  <a:lnTo>
                    <a:pt x="2677" y="128"/>
                  </a:lnTo>
                  <a:lnTo>
                    <a:pt x="3315" y="3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275;p39">
              <a:extLst>
                <a:ext uri="{FF2B5EF4-FFF2-40B4-BE49-F238E27FC236}">
                  <a16:creationId xmlns:a16="http://schemas.microsoft.com/office/drawing/2014/main" id="{BAFECFA1-882D-41D0-CA89-04976797C7A1}"/>
                </a:ext>
              </a:extLst>
            </p:cNvPr>
            <p:cNvSpPr/>
            <p:nvPr/>
          </p:nvSpPr>
          <p:spPr>
            <a:xfrm>
              <a:off x="4896600" y="3179325"/>
              <a:ext cx="89250" cy="38275"/>
            </a:xfrm>
            <a:custGeom>
              <a:avLst/>
              <a:gdLst/>
              <a:ahLst/>
              <a:cxnLst/>
              <a:rect l="l" t="t" r="r" b="b"/>
              <a:pathLst>
                <a:path w="3570" h="1531" extrusionOk="0">
                  <a:moveTo>
                    <a:pt x="1785" y="1"/>
                  </a:moveTo>
                  <a:lnTo>
                    <a:pt x="1021" y="128"/>
                  </a:lnTo>
                  <a:lnTo>
                    <a:pt x="383" y="383"/>
                  </a:lnTo>
                  <a:lnTo>
                    <a:pt x="128" y="511"/>
                  </a:lnTo>
                  <a:lnTo>
                    <a:pt x="1" y="766"/>
                  </a:lnTo>
                  <a:lnTo>
                    <a:pt x="128" y="1021"/>
                  </a:lnTo>
                  <a:lnTo>
                    <a:pt x="383" y="1148"/>
                  </a:lnTo>
                  <a:lnTo>
                    <a:pt x="1021" y="1403"/>
                  </a:lnTo>
                  <a:lnTo>
                    <a:pt x="1785" y="1530"/>
                  </a:lnTo>
                  <a:lnTo>
                    <a:pt x="2550" y="1403"/>
                  </a:lnTo>
                  <a:lnTo>
                    <a:pt x="3188" y="1148"/>
                  </a:lnTo>
                  <a:lnTo>
                    <a:pt x="3442" y="1021"/>
                  </a:lnTo>
                  <a:lnTo>
                    <a:pt x="3570" y="766"/>
                  </a:lnTo>
                  <a:lnTo>
                    <a:pt x="3442" y="511"/>
                  </a:lnTo>
                  <a:lnTo>
                    <a:pt x="3188" y="383"/>
                  </a:lnTo>
                  <a:lnTo>
                    <a:pt x="2550" y="128"/>
                  </a:lnTo>
                  <a:lnTo>
                    <a:pt x="178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276;p39">
              <a:extLst>
                <a:ext uri="{FF2B5EF4-FFF2-40B4-BE49-F238E27FC236}">
                  <a16:creationId xmlns:a16="http://schemas.microsoft.com/office/drawing/2014/main" id="{881016DE-3CAF-EE62-F3E7-B8EF8D88D927}"/>
                </a:ext>
              </a:extLst>
            </p:cNvPr>
            <p:cNvSpPr/>
            <p:nvPr/>
          </p:nvSpPr>
          <p:spPr>
            <a:xfrm>
              <a:off x="4896600" y="3179325"/>
              <a:ext cx="89250" cy="38275"/>
            </a:xfrm>
            <a:custGeom>
              <a:avLst/>
              <a:gdLst/>
              <a:ahLst/>
              <a:cxnLst/>
              <a:rect l="l" t="t" r="r" b="b"/>
              <a:pathLst>
                <a:path w="3570" h="1531" fill="none" extrusionOk="0">
                  <a:moveTo>
                    <a:pt x="383" y="383"/>
                  </a:moveTo>
                  <a:lnTo>
                    <a:pt x="383" y="383"/>
                  </a:lnTo>
                  <a:lnTo>
                    <a:pt x="1021" y="128"/>
                  </a:lnTo>
                  <a:lnTo>
                    <a:pt x="1785" y="1"/>
                  </a:lnTo>
                  <a:lnTo>
                    <a:pt x="2550" y="128"/>
                  </a:lnTo>
                  <a:lnTo>
                    <a:pt x="3188" y="383"/>
                  </a:lnTo>
                  <a:lnTo>
                    <a:pt x="3188" y="383"/>
                  </a:lnTo>
                  <a:lnTo>
                    <a:pt x="3442" y="511"/>
                  </a:lnTo>
                  <a:lnTo>
                    <a:pt x="3570" y="766"/>
                  </a:lnTo>
                  <a:lnTo>
                    <a:pt x="3570" y="766"/>
                  </a:lnTo>
                  <a:lnTo>
                    <a:pt x="3442" y="1021"/>
                  </a:lnTo>
                  <a:lnTo>
                    <a:pt x="3188" y="1148"/>
                  </a:lnTo>
                  <a:lnTo>
                    <a:pt x="3188" y="1148"/>
                  </a:lnTo>
                  <a:lnTo>
                    <a:pt x="2550" y="1403"/>
                  </a:lnTo>
                  <a:lnTo>
                    <a:pt x="1785" y="1530"/>
                  </a:lnTo>
                  <a:lnTo>
                    <a:pt x="1021" y="1403"/>
                  </a:lnTo>
                  <a:lnTo>
                    <a:pt x="383" y="1148"/>
                  </a:lnTo>
                  <a:lnTo>
                    <a:pt x="383" y="1148"/>
                  </a:lnTo>
                  <a:lnTo>
                    <a:pt x="128" y="1021"/>
                  </a:lnTo>
                  <a:lnTo>
                    <a:pt x="1" y="766"/>
                  </a:lnTo>
                  <a:lnTo>
                    <a:pt x="1" y="766"/>
                  </a:lnTo>
                  <a:lnTo>
                    <a:pt x="128" y="511"/>
                  </a:lnTo>
                  <a:lnTo>
                    <a:pt x="383" y="3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277;p39">
              <a:extLst>
                <a:ext uri="{FF2B5EF4-FFF2-40B4-BE49-F238E27FC236}">
                  <a16:creationId xmlns:a16="http://schemas.microsoft.com/office/drawing/2014/main" id="{A06BF26C-4E5D-6355-66D2-68CAA6B98DCA}"/>
                </a:ext>
              </a:extLst>
            </p:cNvPr>
            <p:cNvSpPr/>
            <p:nvPr/>
          </p:nvSpPr>
          <p:spPr>
            <a:xfrm>
              <a:off x="4867925" y="3067800"/>
              <a:ext cx="137050" cy="137050"/>
            </a:xfrm>
            <a:custGeom>
              <a:avLst/>
              <a:gdLst/>
              <a:ahLst/>
              <a:cxnLst/>
              <a:rect l="l" t="t" r="r" b="b"/>
              <a:pathLst>
                <a:path w="5482" h="5482" extrusionOk="0">
                  <a:moveTo>
                    <a:pt x="3952" y="1"/>
                  </a:moveTo>
                  <a:lnTo>
                    <a:pt x="3697" y="128"/>
                  </a:lnTo>
                  <a:lnTo>
                    <a:pt x="3442" y="383"/>
                  </a:lnTo>
                  <a:lnTo>
                    <a:pt x="3060" y="1403"/>
                  </a:lnTo>
                  <a:lnTo>
                    <a:pt x="2678" y="2550"/>
                  </a:lnTo>
                  <a:lnTo>
                    <a:pt x="2678" y="2040"/>
                  </a:lnTo>
                  <a:lnTo>
                    <a:pt x="2423" y="1148"/>
                  </a:lnTo>
                  <a:lnTo>
                    <a:pt x="2040" y="383"/>
                  </a:lnTo>
                  <a:lnTo>
                    <a:pt x="1658" y="383"/>
                  </a:lnTo>
                  <a:lnTo>
                    <a:pt x="1530" y="638"/>
                  </a:lnTo>
                  <a:lnTo>
                    <a:pt x="1403" y="1658"/>
                  </a:lnTo>
                  <a:lnTo>
                    <a:pt x="1403" y="2550"/>
                  </a:lnTo>
                  <a:lnTo>
                    <a:pt x="1530" y="2932"/>
                  </a:lnTo>
                  <a:lnTo>
                    <a:pt x="766" y="2167"/>
                  </a:lnTo>
                  <a:lnTo>
                    <a:pt x="256" y="1785"/>
                  </a:lnTo>
                  <a:lnTo>
                    <a:pt x="1" y="1785"/>
                  </a:lnTo>
                  <a:lnTo>
                    <a:pt x="1" y="1913"/>
                  </a:lnTo>
                  <a:lnTo>
                    <a:pt x="1" y="2295"/>
                  </a:lnTo>
                  <a:lnTo>
                    <a:pt x="128" y="2932"/>
                  </a:lnTo>
                  <a:lnTo>
                    <a:pt x="511" y="3697"/>
                  </a:lnTo>
                  <a:lnTo>
                    <a:pt x="1020" y="4334"/>
                  </a:lnTo>
                  <a:lnTo>
                    <a:pt x="1403" y="4844"/>
                  </a:lnTo>
                  <a:lnTo>
                    <a:pt x="1785" y="5227"/>
                  </a:lnTo>
                  <a:lnTo>
                    <a:pt x="1913" y="5354"/>
                  </a:lnTo>
                  <a:lnTo>
                    <a:pt x="2423" y="5482"/>
                  </a:lnTo>
                  <a:lnTo>
                    <a:pt x="3060" y="5482"/>
                  </a:lnTo>
                  <a:lnTo>
                    <a:pt x="3570" y="5354"/>
                  </a:lnTo>
                  <a:lnTo>
                    <a:pt x="4080" y="5227"/>
                  </a:lnTo>
                  <a:lnTo>
                    <a:pt x="4462" y="4844"/>
                  </a:lnTo>
                  <a:lnTo>
                    <a:pt x="5099" y="3952"/>
                  </a:lnTo>
                  <a:lnTo>
                    <a:pt x="5354" y="3315"/>
                  </a:lnTo>
                  <a:lnTo>
                    <a:pt x="5482" y="2677"/>
                  </a:lnTo>
                  <a:lnTo>
                    <a:pt x="5482" y="2167"/>
                  </a:lnTo>
                  <a:lnTo>
                    <a:pt x="5354" y="1913"/>
                  </a:lnTo>
                  <a:lnTo>
                    <a:pt x="5099" y="2040"/>
                  </a:lnTo>
                  <a:lnTo>
                    <a:pt x="4717" y="2295"/>
                  </a:lnTo>
                  <a:lnTo>
                    <a:pt x="4207" y="2805"/>
                  </a:lnTo>
                  <a:lnTo>
                    <a:pt x="4335" y="2422"/>
                  </a:lnTo>
                  <a:lnTo>
                    <a:pt x="4335" y="1530"/>
                  </a:lnTo>
                  <a:lnTo>
                    <a:pt x="4207" y="510"/>
                  </a:lnTo>
                  <a:lnTo>
                    <a:pt x="4080" y="128"/>
                  </a:lnTo>
                  <a:lnTo>
                    <a:pt x="3952"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278;p39">
              <a:extLst>
                <a:ext uri="{FF2B5EF4-FFF2-40B4-BE49-F238E27FC236}">
                  <a16:creationId xmlns:a16="http://schemas.microsoft.com/office/drawing/2014/main" id="{0A3FA638-7DD0-40F3-848F-1C514DC5F448}"/>
                </a:ext>
              </a:extLst>
            </p:cNvPr>
            <p:cNvSpPr/>
            <p:nvPr/>
          </p:nvSpPr>
          <p:spPr>
            <a:xfrm>
              <a:off x="4867925" y="3067800"/>
              <a:ext cx="137050" cy="137050"/>
            </a:xfrm>
            <a:custGeom>
              <a:avLst/>
              <a:gdLst/>
              <a:ahLst/>
              <a:cxnLst/>
              <a:rect l="l" t="t" r="r" b="b"/>
              <a:pathLst>
                <a:path w="5482" h="5482" fill="none" extrusionOk="0">
                  <a:moveTo>
                    <a:pt x="4080" y="5227"/>
                  </a:moveTo>
                  <a:lnTo>
                    <a:pt x="4080" y="5227"/>
                  </a:lnTo>
                  <a:lnTo>
                    <a:pt x="4462" y="4844"/>
                  </a:lnTo>
                  <a:lnTo>
                    <a:pt x="5099" y="3952"/>
                  </a:lnTo>
                  <a:lnTo>
                    <a:pt x="5099" y="3952"/>
                  </a:lnTo>
                  <a:lnTo>
                    <a:pt x="5354" y="3315"/>
                  </a:lnTo>
                  <a:lnTo>
                    <a:pt x="5482" y="2677"/>
                  </a:lnTo>
                  <a:lnTo>
                    <a:pt x="5482" y="2167"/>
                  </a:lnTo>
                  <a:lnTo>
                    <a:pt x="5354" y="1913"/>
                  </a:lnTo>
                  <a:lnTo>
                    <a:pt x="5354" y="1913"/>
                  </a:lnTo>
                  <a:lnTo>
                    <a:pt x="5099" y="2040"/>
                  </a:lnTo>
                  <a:lnTo>
                    <a:pt x="4717" y="2295"/>
                  </a:lnTo>
                  <a:lnTo>
                    <a:pt x="4207" y="2805"/>
                  </a:lnTo>
                  <a:lnTo>
                    <a:pt x="4207" y="2805"/>
                  </a:lnTo>
                  <a:lnTo>
                    <a:pt x="4335" y="2422"/>
                  </a:lnTo>
                  <a:lnTo>
                    <a:pt x="4335" y="1530"/>
                  </a:lnTo>
                  <a:lnTo>
                    <a:pt x="4335" y="1530"/>
                  </a:lnTo>
                  <a:lnTo>
                    <a:pt x="4207" y="510"/>
                  </a:lnTo>
                  <a:lnTo>
                    <a:pt x="4080" y="128"/>
                  </a:lnTo>
                  <a:lnTo>
                    <a:pt x="3952" y="1"/>
                  </a:lnTo>
                  <a:lnTo>
                    <a:pt x="3952" y="1"/>
                  </a:lnTo>
                  <a:lnTo>
                    <a:pt x="3697" y="128"/>
                  </a:lnTo>
                  <a:lnTo>
                    <a:pt x="3442" y="383"/>
                  </a:lnTo>
                  <a:lnTo>
                    <a:pt x="3060" y="1403"/>
                  </a:lnTo>
                  <a:lnTo>
                    <a:pt x="3060" y="1403"/>
                  </a:lnTo>
                  <a:lnTo>
                    <a:pt x="2678" y="2550"/>
                  </a:lnTo>
                  <a:lnTo>
                    <a:pt x="2678" y="2550"/>
                  </a:lnTo>
                  <a:lnTo>
                    <a:pt x="2678" y="2040"/>
                  </a:lnTo>
                  <a:lnTo>
                    <a:pt x="2423" y="1148"/>
                  </a:lnTo>
                  <a:lnTo>
                    <a:pt x="2423" y="1148"/>
                  </a:lnTo>
                  <a:lnTo>
                    <a:pt x="2040" y="383"/>
                  </a:lnTo>
                  <a:lnTo>
                    <a:pt x="1913" y="383"/>
                  </a:lnTo>
                  <a:lnTo>
                    <a:pt x="1785" y="383"/>
                  </a:lnTo>
                  <a:lnTo>
                    <a:pt x="1785" y="383"/>
                  </a:lnTo>
                  <a:lnTo>
                    <a:pt x="1658" y="383"/>
                  </a:lnTo>
                  <a:lnTo>
                    <a:pt x="1530" y="638"/>
                  </a:lnTo>
                  <a:lnTo>
                    <a:pt x="1403" y="1658"/>
                  </a:lnTo>
                  <a:lnTo>
                    <a:pt x="1403" y="1658"/>
                  </a:lnTo>
                  <a:lnTo>
                    <a:pt x="1403" y="2550"/>
                  </a:lnTo>
                  <a:lnTo>
                    <a:pt x="1530" y="2932"/>
                  </a:lnTo>
                  <a:lnTo>
                    <a:pt x="1530" y="2932"/>
                  </a:lnTo>
                  <a:lnTo>
                    <a:pt x="766" y="2167"/>
                  </a:lnTo>
                  <a:lnTo>
                    <a:pt x="766" y="2167"/>
                  </a:lnTo>
                  <a:lnTo>
                    <a:pt x="256" y="1785"/>
                  </a:lnTo>
                  <a:lnTo>
                    <a:pt x="1" y="1785"/>
                  </a:lnTo>
                  <a:lnTo>
                    <a:pt x="1" y="1785"/>
                  </a:lnTo>
                  <a:lnTo>
                    <a:pt x="1" y="1913"/>
                  </a:lnTo>
                  <a:lnTo>
                    <a:pt x="1" y="2295"/>
                  </a:lnTo>
                  <a:lnTo>
                    <a:pt x="128" y="2932"/>
                  </a:lnTo>
                  <a:lnTo>
                    <a:pt x="511" y="3697"/>
                  </a:lnTo>
                  <a:lnTo>
                    <a:pt x="511" y="3697"/>
                  </a:lnTo>
                  <a:lnTo>
                    <a:pt x="1020" y="4334"/>
                  </a:lnTo>
                  <a:lnTo>
                    <a:pt x="1403" y="4844"/>
                  </a:lnTo>
                  <a:lnTo>
                    <a:pt x="1785" y="5227"/>
                  </a:lnTo>
                  <a:lnTo>
                    <a:pt x="1785" y="5227"/>
                  </a:lnTo>
                  <a:lnTo>
                    <a:pt x="1913" y="5354"/>
                  </a:lnTo>
                  <a:lnTo>
                    <a:pt x="2423" y="5482"/>
                  </a:lnTo>
                  <a:lnTo>
                    <a:pt x="3060" y="5482"/>
                  </a:lnTo>
                  <a:lnTo>
                    <a:pt x="3570" y="5354"/>
                  </a:lnTo>
                  <a:lnTo>
                    <a:pt x="4080" y="5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279;p39">
              <a:extLst>
                <a:ext uri="{FF2B5EF4-FFF2-40B4-BE49-F238E27FC236}">
                  <a16:creationId xmlns:a16="http://schemas.microsoft.com/office/drawing/2014/main" id="{287630EB-81D9-0BBE-8E1D-138B26EFEEEB}"/>
                </a:ext>
              </a:extLst>
            </p:cNvPr>
            <p:cNvSpPr/>
            <p:nvPr/>
          </p:nvSpPr>
          <p:spPr>
            <a:xfrm>
              <a:off x="4867925" y="3067800"/>
              <a:ext cx="137050" cy="137050"/>
            </a:xfrm>
            <a:custGeom>
              <a:avLst/>
              <a:gdLst/>
              <a:ahLst/>
              <a:cxnLst/>
              <a:rect l="l" t="t" r="r" b="b"/>
              <a:pathLst>
                <a:path w="5482" h="5482" extrusionOk="0">
                  <a:moveTo>
                    <a:pt x="3825" y="1"/>
                  </a:moveTo>
                  <a:lnTo>
                    <a:pt x="3697" y="128"/>
                  </a:lnTo>
                  <a:lnTo>
                    <a:pt x="3442" y="510"/>
                  </a:lnTo>
                  <a:lnTo>
                    <a:pt x="3060" y="1403"/>
                  </a:lnTo>
                  <a:lnTo>
                    <a:pt x="2932" y="1913"/>
                  </a:lnTo>
                  <a:lnTo>
                    <a:pt x="2678" y="2550"/>
                  </a:lnTo>
                  <a:lnTo>
                    <a:pt x="2550" y="1785"/>
                  </a:lnTo>
                  <a:lnTo>
                    <a:pt x="2423" y="1148"/>
                  </a:lnTo>
                  <a:lnTo>
                    <a:pt x="2040" y="510"/>
                  </a:lnTo>
                  <a:lnTo>
                    <a:pt x="1785" y="383"/>
                  </a:lnTo>
                  <a:lnTo>
                    <a:pt x="1530" y="510"/>
                  </a:lnTo>
                  <a:lnTo>
                    <a:pt x="1403" y="1148"/>
                  </a:lnTo>
                  <a:lnTo>
                    <a:pt x="1403" y="1658"/>
                  </a:lnTo>
                  <a:lnTo>
                    <a:pt x="1403" y="1913"/>
                  </a:lnTo>
                  <a:lnTo>
                    <a:pt x="1530" y="2932"/>
                  </a:lnTo>
                  <a:lnTo>
                    <a:pt x="766" y="2167"/>
                  </a:lnTo>
                  <a:lnTo>
                    <a:pt x="383" y="1913"/>
                  </a:lnTo>
                  <a:lnTo>
                    <a:pt x="128" y="1785"/>
                  </a:lnTo>
                  <a:lnTo>
                    <a:pt x="1" y="1785"/>
                  </a:lnTo>
                  <a:lnTo>
                    <a:pt x="1" y="2040"/>
                  </a:lnTo>
                  <a:lnTo>
                    <a:pt x="128" y="2677"/>
                  </a:lnTo>
                  <a:lnTo>
                    <a:pt x="511" y="3697"/>
                  </a:lnTo>
                  <a:lnTo>
                    <a:pt x="1020" y="4334"/>
                  </a:lnTo>
                  <a:lnTo>
                    <a:pt x="1403" y="4844"/>
                  </a:lnTo>
                  <a:lnTo>
                    <a:pt x="1785" y="5227"/>
                  </a:lnTo>
                  <a:lnTo>
                    <a:pt x="2040" y="5354"/>
                  </a:lnTo>
                  <a:lnTo>
                    <a:pt x="2423" y="5482"/>
                  </a:lnTo>
                  <a:lnTo>
                    <a:pt x="3442" y="5482"/>
                  </a:lnTo>
                  <a:lnTo>
                    <a:pt x="4080" y="5227"/>
                  </a:lnTo>
                  <a:lnTo>
                    <a:pt x="4462" y="4844"/>
                  </a:lnTo>
                  <a:lnTo>
                    <a:pt x="5099" y="3952"/>
                  </a:lnTo>
                  <a:lnTo>
                    <a:pt x="5482" y="3060"/>
                  </a:lnTo>
                  <a:lnTo>
                    <a:pt x="5482" y="2422"/>
                  </a:lnTo>
                  <a:lnTo>
                    <a:pt x="5482" y="2040"/>
                  </a:lnTo>
                  <a:lnTo>
                    <a:pt x="5354" y="1913"/>
                  </a:lnTo>
                  <a:lnTo>
                    <a:pt x="5099" y="2040"/>
                  </a:lnTo>
                  <a:lnTo>
                    <a:pt x="4717" y="2422"/>
                  </a:lnTo>
                  <a:lnTo>
                    <a:pt x="4207" y="2805"/>
                  </a:lnTo>
                  <a:lnTo>
                    <a:pt x="4335" y="2550"/>
                  </a:lnTo>
                  <a:lnTo>
                    <a:pt x="4335" y="1785"/>
                  </a:lnTo>
                  <a:lnTo>
                    <a:pt x="4335" y="1530"/>
                  </a:lnTo>
                  <a:lnTo>
                    <a:pt x="4207" y="510"/>
                  </a:lnTo>
                  <a:lnTo>
                    <a:pt x="4080" y="128"/>
                  </a:lnTo>
                  <a:lnTo>
                    <a:pt x="3952" y="1"/>
                  </a:lnTo>
                  <a:close/>
                </a:path>
              </a:pathLst>
            </a:custGeom>
            <a:solidFill>
              <a:srgbClr val="507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280;p39">
              <a:extLst>
                <a:ext uri="{FF2B5EF4-FFF2-40B4-BE49-F238E27FC236}">
                  <a16:creationId xmlns:a16="http://schemas.microsoft.com/office/drawing/2014/main" id="{324436D5-E952-F949-A6E9-D5C2F86C590C}"/>
                </a:ext>
              </a:extLst>
            </p:cNvPr>
            <p:cNvSpPr/>
            <p:nvPr/>
          </p:nvSpPr>
          <p:spPr>
            <a:xfrm>
              <a:off x="4867925" y="3067800"/>
              <a:ext cx="137050" cy="137050"/>
            </a:xfrm>
            <a:custGeom>
              <a:avLst/>
              <a:gdLst/>
              <a:ahLst/>
              <a:cxnLst/>
              <a:rect l="l" t="t" r="r" b="b"/>
              <a:pathLst>
                <a:path w="5482" h="5482" fill="none" extrusionOk="0">
                  <a:moveTo>
                    <a:pt x="3825" y="1"/>
                  </a:moveTo>
                  <a:lnTo>
                    <a:pt x="3825" y="1"/>
                  </a:lnTo>
                  <a:lnTo>
                    <a:pt x="3697" y="128"/>
                  </a:lnTo>
                  <a:lnTo>
                    <a:pt x="3442" y="510"/>
                  </a:lnTo>
                  <a:lnTo>
                    <a:pt x="3060" y="1403"/>
                  </a:lnTo>
                  <a:lnTo>
                    <a:pt x="3060" y="1403"/>
                  </a:lnTo>
                  <a:lnTo>
                    <a:pt x="2932" y="1913"/>
                  </a:lnTo>
                  <a:lnTo>
                    <a:pt x="2932" y="1913"/>
                  </a:lnTo>
                  <a:lnTo>
                    <a:pt x="2678" y="2550"/>
                  </a:lnTo>
                  <a:lnTo>
                    <a:pt x="2678" y="2550"/>
                  </a:lnTo>
                  <a:lnTo>
                    <a:pt x="2550" y="1785"/>
                  </a:lnTo>
                  <a:lnTo>
                    <a:pt x="2550" y="1785"/>
                  </a:lnTo>
                  <a:lnTo>
                    <a:pt x="2423" y="1148"/>
                  </a:lnTo>
                  <a:lnTo>
                    <a:pt x="2423" y="1148"/>
                  </a:lnTo>
                  <a:lnTo>
                    <a:pt x="2040" y="510"/>
                  </a:lnTo>
                  <a:lnTo>
                    <a:pt x="1785" y="383"/>
                  </a:lnTo>
                  <a:lnTo>
                    <a:pt x="1785" y="383"/>
                  </a:lnTo>
                  <a:lnTo>
                    <a:pt x="1785" y="383"/>
                  </a:lnTo>
                  <a:lnTo>
                    <a:pt x="1785" y="383"/>
                  </a:lnTo>
                  <a:lnTo>
                    <a:pt x="1530" y="510"/>
                  </a:lnTo>
                  <a:lnTo>
                    <a:pt x="1403" y="1148"/>
                  </a:lnTo>
                  <a:lnTo>
                    <a:pt x="1403" y="1148"/>
                  </a:lnTo>
                  <a:lnTo>
                    <a:pt x="1403" y="1658"/>
                  </a:lnTo>
                  <a:lnTo>
                    <a:pt x="1403" y="1658"/>
                  </a:lnTo>
                  <a:lnTo>
                    <a:pt x="1403" y="1913"/>
                  </a:lnTo>
                  <a:lnTo>
                    <a:pt x="1403" y="1913"/>
                  </a:lnTo>
                  <a:lnTo>
                    <a:pt x="1530" y="2932"/>
                  </a:lnTo>
                  <a:lnTo>
                    <a:pt x="1530" y="2932"/>
                  </a:lnTo>
                  <a:lnTo>
                    <a:pt x="1530" y="2932"/>
                  </a:lnTo>
                  <a:lnTo>
                    <a:pt x="1530" y="2932"/>
                  </a:lnTo>
                  <a:lnTo>
                    <a:pt x="766" y="2167"/>
                  </a:lnTo>
                  <a:lnTo>
                    <a:pt x="766" y="2167"/>
                  </a:lnTo>
                  <a:lnTo>
                    <a:pt x="383" y="1913"/>
                  </a:lnTo>
                  <a:lnTo>
                    <a:pt x="128" y="1785"/>
                  </a:lnTo>
                  <a:lnTo>
                    <a:pt x="128" y="1785"/>
                  </a:lnTo>
                  <a:lnTo>
                    <a:pt x="1" y="1785"/>
                  </a:lnTo>
                  <a:lnTo>
                    <a:pt x="1" y="1785"/>
                  </a:lnTo>
                  <a:lnTo>
                    <a:pt x="1" y="2040"/>
                  </a:lnTo>
                  <a:lnTo>
                    <a:pt x="1" y="2040"/>
                  </a:lnTo>
                  <a:lnTo>
                    <a:pt x="128" y="2677"/>
                  </a:lnTo>
                  <a:lnTo>
                    <a:pt x="511" y="3697"/>
                  </a:lnTo>
                  <a:lnTo>
                    <a:pt x="511" y="3697"/>
                  </a:lnTo>
                  <a:lnTo>
                    <a:pt x="1020" y="4334"/>
                  </a:lnTo>
                  <a:lnTo>
                    <a:pt x="1403" y="4844"/>
                  </a:lnTo>
                  <a:lnTo>
                    <a:pt x="1785" y="5227"/>
                  </a:lnTo>
                  <a:lnTo>
                    <a:pt x="1785" y="5227"/>
                  </a:lnTo>
                  <a:lnTo>
                    <a:pt x="2040" y="5354"/>
                  </a:lnTo>
                  <a:lnTo>
                    <a:pt x="2423" y="5482"/>
                  </a:lnTo>
                  <a:lnTo>
                    <a:pt x="2805" y="5482"/>
                  </a:lnTo>
                  <a:lnTo>
                    <a:pt x="2805" y="5482"/>
                  </a:lnTo>
                  <a:lnTo>
                    <a:pt x="3442" y="5482"/>
                  </a:lnTo>
                  <a:lnTo>
                    <a:pt x="4080" y="5227"/>
                  </a:lnTo>
                  <a:lnTo>
                    <a:pt x="4080" y="5227"/>
                  </a:lnTo>
                  <a:lnTo>
                    <a:pt x="4462" y="4844"/>
                  </a:lnTo>
                  <a:lnTo>
                    <a:pt x="5099" y="3952"/>
                  </a:lnTo>
                  <a:lnTo>
                    <a:pt x="5099" y="3952"/>
                  </a:lnTo>
                  <a:lnTo>
                    <a:pt x="5482" y="3060"/>
                  </a:lnTo>
                  <a:lnTo>
                    <a:pt x="5482" y="2422"/>
                  </a:lnTo>
                  <a:lnTo>
                    <a:pt x="5482" y="2422"/>
                  </a:lnTo>
                  <a:lnTo>
                    <a:pt x="5482" y="2040"/>
                  </a:lnTo>
                  <a:lnTo>
                    <a:pt x="5354" y="1913"/>
                  </a:lnTo>
                  <a:lnTo>
                    <a:pt x="5354" y="1913"/>
                  </a:lnTo>
                  <a:lnTo>
                    <a:pt x="5354" y="1913"/>
                  </a:lnTo>
                  <a:lnTo>
                    <a:pt x="5354" y="1913"/>
                  </a:lnTo>
                  <a:lnTo>
                    <a:pt x="5099" y="2040"/>
                  </a:lnTo>
                  <a:lnTo>
                    <a:pt x="4717" y="2422"/>
                  </a:lnTo>
                  <a:lnTo>
                    <a:pt x="4207" y="2805"/>
                  </a:lnTo>
                  <a:lnTo>
                    <a:pt x="4207" y="2805"/>
                  </a:lnTo>
                  <a:lnTo>
                    <a:pt x="4207" y="2805"/>
                  </a:lnTo>
                  <a:lnTo>
                    <a:pt x="4207" y="2805"/>
                  </a:lnTo>
                  <a:lnTo>
                    <a:pt x="4335" y="2550"/>
                  </a:lnTo>
                  <a:lnTo>
                    <a:pt x="4335" y="1785"/>
                  </a:lnTo>
                  <a:lnTo>
                    <a:pt x="4335" y="1785"/>
                  </a:lnTo>
                  <a:lnTo>
                    <a:pt x="4335" y="1530"/>
                  </a:lnTo>
                  <a:lnTo>
                    <a:pt x="4335" y="1530"/>
                  </a:lnTo>
                  <a:lnTo>
                    <a:pt x="4207" y="510"/>
                  </a:lnTo>
                  <a:lnTo>
                    <a:pt x="4080" y="128"/>
                  </a:lnTo>
                  <a:lnTo>
                    <a:pt x="3952" y="1"/>
                  </a:lnTo>
                  <a:lnTo>
                    <a:pt x="3952" y="1"/>
                  </a:lnTo>
                  <a:lnTo>
                    <a:pt x="38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281;p39">
              <a:extLst>
                <a:ext uri="{FF2B5EF4-FFF2-40B4-BE49-F238E27FC236}">
                  <a16:creationId xmlns:a16="http://schemas.microsoft.com/office/drawing/2014/main" id="{5CF05B86-4BF0-E445-249D-785ED6423A6D}"/>
                </a:ext>
              </a:extLst>
            </p:cNvPr>
            <p:cNvSpPr/>
            <p:nvPr/>
          </p:nvSpPr>
          <p:spPr>
            <a:xfrm>
              <a:off x="2070125" y="3259000"/>
              <a:ext cx="1794050" cy="729750"/>
            </a:xfrm>
            <a:custGeom>
              <a:avLst/>
              <a:gdLst/>
              <a:ahLst/>
              <a:cxnLst/>
              <a:rect l="l" t="t" r="r" b="b"/>
              <a:pathLst>
                <a:path w="71762" h="29190" extrusionOk="0">
                  <a:moveTo>
                    <a:pt x="66536" y="0"/>
                  </a:moveTo>
                  <a:lnTo>
                    <a:pt x="66026" y="893"/>
                  </a:lnTo>
                  <a:lnTo>
                    <a:pt x="65644" y="1275"/>
                  </a:lnTo>
                  <a:lnTo>
                    <a:pt x="65261" y="1530"/>
                  </a:lnTo>
                  <a:lnTo>
                    <a:pt x="64114" y="2167"/>
                  </a:lnTo>
                  <a:lnTo>
                    <a:pt x="64114" y="2295"/>
                  </a:lnTo>
                  <a:lnTo>
                    <a:pt x="63859" y="3314"/>
                  </a:lnTo>
                  <a:lnTo>
                    <a:pt x="63732" y="3442"/>
                  </a:lnTo>
                  <a:lnTo>
                    <a:pt x="63604" y="3697"/>
                  </a:lnTo>
                  <a:lnTo>
                    <a:pt x="63477" y="3697"/>
                  </a:lnTo>
                  <a:lnTo>
                    <a:pt x="63604" y="4844"/>
                  </a:lnTo>
                  <a:lnTo>
                    <a:pt x="67811" y="2422"/>
                  </a:lnTo>
                  <a:lnTo>
                    <a:pt x="68320" y="2040"/>
                  </a:lnTo>
                  <a:lnTo>
                    <a:pt x="68448" y="1657"/>
                  </a:lnTo>
                  <a:lnTo>
                    <a:pt x="68320" y="1148"/>
                  </a:lnTo>
                  <a:lnTo>
                    <a:pt x="67811" y="765"/>
                  </a:lnTo>
                  <a:lnTo>
                    <a:pt x="66536" y="0"/>
                  </a:lnTo>
                  <a:close/>
                  <a:moveTo>
                    <a:pt x="64114" y="7138"/>
                  </a:moveTo>
                  <a:lnTo>
                    <a:pt x="64369" y="8286"/>
                  </a:lnTo>
                  <a:lnTo>
                    <a:pt x="64751" y="9178"/>
                  </a:lnTo>
                  <a:lnTo>
                    <a:pt x="65644" y="10707"/>
                  </a:lnTo>
                  <a:lnTo>
                    <a:pt x="66791" y="12237"/>
                  </a:lnTo>
                  <a:lnTo>
                    <a:pt x="67428" y="12874"/>
                  </a:lnTo>
                  <a:lnTo>
                    <a:pt x="69468" y="11727"/>
                  </a:lnTo>
                  <a:lnTo>
                    <a:pt x="69595" y="11727"/>
                  </a:lnTo>
                  <a:lnTo>
                    <a:pt x="71762" y="10325"/>
                  </a:lnTo>
                  <a:lnTo>
                    <a:pt x="70997" y="9560"/>
                  </a:lnTo>
                  <a:lnTo>
                    <a:pt x="69850" y="8795"/>
                  </a:lnTo>
                  <a:lnTo>
                    <a:pt x="68575" y="8158"/>
                  </a:lnTo>
                  <a:lnTo>
                    <a:pt x="67173" y="7648"/>
                  </a:lnTo>
                  <a:lnTo>
                    <a:pt x="65644" y="7266"/>
                  </a:lnTo>
                  <a:lnTo>
                    <a:pt x="64114" y="7138"/>
                  </a:lnTo>
                  <a:close/>
                  <a:moveTo>
                    <a:pt x="59780" y="4589"/>
                  </a:moveTo>
                  <a:lnTo>
                    <a:pt x="57231" y="5991"/>
                  </a:lnTo>
                  <a:lnTo>
                    <a:pt x="57613" y="9433"/>
                  </a:lnTo>
                  <a:lnTo>
                    <a:pt x="57486" y="9560"/>
                  </a:lnTo>
                  <a:lnTo>
                    <a:pt x="57996" y="11217"/>
                  </a:lnTo>
                  <a:lnTo>
                    <a:pt x="58251" y="11982"/>
                  </a:lnTo>
                  <a:lnTo>
                    <a:pt x="58506" y="12619"/>
                  </a:lnTo>
                  <a:lnTo>
                    <a:pt x="59525" y="14149"/>
                  </a:lnTo>
                  <a:lnTo>
                    <a:pt x="60673" y="15678"/>
                  </a:lnTo>
                  <a:lnTo>
                    <a:pt x="61437" y="16443"/>
                  </a:lnTo>
                  <a:lnTo>
                    <a:pt x="64879" y="14404"/>
                  </a:lnTo>
                  <a:lnTo>
                    <a:pt x="65771" y="13894"/>
                  </a:lnTo>
                  <a:lnTo>
                    <a:pt x="65006" y="13766"/>
                  </a:lnTo>
                  <a:lnTo>
                    <a:pt x="64496" y="13384"/>
                  </a:lnTo>
                  <a:lnTo>
                    <a:pt x="63732" y="12874"/>
                  </a:lnTo>
                  <a:lnTo>
                    <a:pt x="63222" y="12109"/>
                  </a:lnTo>
                  <a:lnTo>
                    <a:pt x="62202" y="10962"/>
                  </a:lnTo>
                  <a:lnTo>
                    <a:pt x="61437" y="10197"/>
                  </a:lnTo>
                  <a:lnTo>
                    <a:pt x="61182" y="9815"/>
                  </a:lnTo>
                  <a:lnTo>
                    <a:pt x="61182" y="9433"/>
                  </a:lnTo>
                  <a:lnTo>
                    <a:pt x="61310" y="9178"/>
                  </a:lnTo>
                  <a:lnTo>
                    <a:pt x="61310" y="8668"/>
                  </a:lnTo>
                  <a:lnTo>
                    <a:pt x="61182" y="8158"/>
                  </a:lnTo>
                  <a:lnTo>
                    <a:pt x="60928" y="7011"/>
                  </a:lnTo>
                  <a:lnTo>
                    <a:pt x="59653" y="7138"/>
                  </a:lnTo>
                  <a:lnTo>
                    <a:pt x="59653" y="7138"/>
                  </a:lnTo>
                  <a:lnTo>
                    <a:pt x="60673" y="6501"/>
                  </a:lnTo>
                  <a:lnTo>
                    <a:pt x="59780" y="4589"/>
                  </a:lnTo>
                  <a:close/>
                  <a:moveTo>
                    <a:pt x="53662" y="8031"/>
                  </a:moveTo>
                  <a:lnTo>
                    <a:pt x="49583" y="10452"/>
                  </a:lnTo>
                  <a:lnTo>
                    <a:pt x="50221" y="10835"/>
                  </a:lnTo>
                  <a:lnTo>
                    <a:pt x="50858" y="11217"/>
                  </a:lnTo>
                  <a:lnTo>
                    <a:pt x="51113" y="11472"/>
                  </a:lnTo>
                  <a:lnTo>
                    <a:pt x="51240" y="11727"/>
                  </a:lnTo>
                  <a:lnTo>
                    <a:pt x="51240" y="11982"/>
                  </a:lnTo>
                  <a:lnTo>
                    <a:pt x="51240" y="12237"/>
                  </a:lnTo>
                  <a:lnTo>
                    <a:pt x="51240" y="12364"/>
                  </a:lnTo>
                  <a:lnTo>
                    <a:pt x="50985" y="12619"/>
                  </a:lnTo>
                  <a:lnTo>
                    <a:pt x="50730" y="12747"/>
                  </a:lnTo>
                  <a:lnTo>
                    <a:pt x="50221" y="13002"/>
                  </a:lnTo>
                  <a:lnTo>
                    <a:pt x="48691" y="13002"/>
                  </a:lnTo>
                  <a:lnTo>
                    <a:pt x="48054" y="12747"/>
                  </a:lnTo>
                  <a:lnTo>
                    <a:pt x="47671" y="12492"/>
                  </a:lnTo>
                  <a:lnTo>
                    <a:pt x="47416" y="12364"/>
                  </a:lnTo>
                  <a:lnTo>
                    <a:pt x="47034" y="11855"/>
                  </a:lnTo>
                  <a:lnTo>
                    <a:pt x="46014" y="12492"/>
                  </a:lnTo>
                  <a:lnTo>
                    <a:pt x="46524" y="12874"/>
                  </a:lnTo>
                  <a:lnTo>
                    <a:pt x="47161" y="13257"/>
                  </a:lnTo>
                  <a:lnTo>
                    <a:pt x="47416" y="13512"/>
                  </a:lnTo>
                  <a:lnTo>
                    <a:pt x="47544" y="13766"/>
                  </a:lnTo>
                  <a:lnTo>
                    <a:pt x="47544" y="13894"/>
                  </a:lnTo>
                  <a:lnTo>
                    <a:pt x="47544" y="14149"/>
                  </a:lnTo>
                  <a:lnTo>
                    <a:pt x="47544" y="14404"/>
                  </a:lnTo>
                  <a:lnTo>
                    <a:pt x="47416" y="14531"/>
                  </a:lnTo>
                  <a:lnTo>
                    <a:pt x="47034" y="14786"/>
                  </a:lnTo>
                  <a:lnTo>
                    <a:pt x="46524" y="14914"/>
                  </a:lnTo>
                  <a:lnTo>
                    <a:pt x="45759" y="15041"/>
                  </a:lnTo>
                  <a:lnTo>
                    <a:pt x="44995" y="15041"/>
                  </a:lnTo>
                  <a:lnTo>
                    <a:pt x="44357" y="14786"/>
                  </a:lnTo>
                  <a:lnTo>
                    <a:pt x="43975" y="14531"/>
                  </a:lnTo>
                  <a:lnTo>
                    <a:pt x="43720" y="14276"/>
                  </a:lnTo>
                  <a:lnTo>
                    <a:pt x="43465" y="14021"/>
                  </a:lnTo>
                  <a:lnTo>
                    <a:pt x="28934" y="22307"/>
                  </a:lnTo>
                  <a:lnTo>
                    <a:pt x="28679" y="22434"/>
                  </a:lnTo>
                  <a:lnTo>
                    <a:pt x="27915" y="22434"/>
                  </a:lnTo>
                  <a:lnTo>
                    <a:pt x="27532" y="22307"/>
                  </a:lnTo>
                  <a:lnTo>
                    <a:pt x="27277" y="22179"/>
                  </a:lnTo>
                  <a:lnTo>
                    <a:pt x="27022" y="22816"/>
                  </a:lnTo>
                  <a:lnTo>
                    <a:pt x="26767" y="23326"/>
                  </a:lnTo>
                  <a:lnTo>
                    <a:pt x="26385" y="23964"/>
                  </a:lnTo>
                  <a:lnTo>
                    <a:pt x="25875" y="24346"/>
                  </a:lnTo>
                  <a:lnTo>
                    <a:pt x="24728" y="24983"/>
                  </a:lnTo>
                  <a:lnTo>
                    <a:pt x="24600" y="24983"/>
                  </a:lnTo>
                  <a:lnTo>
                    <a:pt x="24473" y="25111"/>
                  </a:lnTo>
                  <a:lnTo>
                    <a:pt x="23963" y="25238"/>
                  </a:lnTo>
                  <a:lnTo>
                    <a:pt x="23326" y="25366"/>
                  </a:lnTo>
                  <a:lnTo>
                    <a:pt x="22816" y="25238"/>
                  </a:lnTo>
                  <a:lnTo>
                    <a:pt x="22306" y="25111"/>
                  </a:lnTo>
                  <a:lnTo>
                    <a:pt x="22051" y="25111"/>
                  </a:lnTo>
                  <a:lnTo>
                    <a:pt x="21924" y="24983"/>
                  </a:lnTo>
                  <a:lnTo>
                    <a:pt x="3442" y="14404"/>
                  </a:lnTo>
                  <a:lnTo>
                    <a:pt x="2932" y="13894"/>
                  </a:lnTo>
                  <a:lnTo>
                    <a:pt x="2422" y="13257"/>
                  </a:lnTo>
                  <a:lnTo>
                    <a:pt x="510" y="14276"/>
                  </a:lnTo>
                  <a:lnTo>
                    <a:pt x="128" y="14659"/>
                  </a:lnTo>
                  <a:lnTo>
                    <a:pt x="0" y="15169"/>
                  </a:lnTo>
                  <a:lnTo>
                    <a:pt x="128" y="15551"/>
                  </a:lnTo>
                  <a:lnTo>
                    <a:pt x="510" y="15933"/>
                  </a:lnTo>
                  <a:lnTo>
                    <a:pt x="21159" y="27787"/>
                  </a:lnTo>
                  <a:lnTo>
                    <a:pt x="21796" y="28042"/>
                  </a:lnTo>
                  <a:lnTo>
                    <a:pt x="22561" y="28170"/>
                  </a:lnTo>
                  <a:lnTo>
                    <a:pt x="23198" y="28042"/>
                  </a:lnTo>
                  <a:lnTo>
                    <a:pt x="23963" y="27787"/>
                  </a:lnTo>
                  <a:lnTo>
                    <a:pt x="34033" y="21924"/>
                  </a:lnTo>
                  <a:lnTo>
                    <a:pt x="33523" y="22689"/>
                  </a:lnTo>
                  <a:lnTo>
                    <a:pt x="33395" y="23581"/>
                  </a:lnTo>
                  <a:lnTo>
                    <a:pt x="33268" y="24346"/>
                  </a:lnTo>
                  <a:lnTo>
                    <a:pt x="33395" y="25111"/>
                  </a:lnTo>
                  <a:lnTo>
                    <a:pt x="33778" y="25876"/>
                  </a:lnTo>
                  <a:lnTo>
                    <a:pt x="34415" y="26640"/>
                  </a:lnTo>
                  <a:lnTo>
                    <a:pt x="35180" y="27278"/>
                  </a:lnTo>
                  <a:lnTo>
                    <a:pt x="36072" y="28042"/>
                  </a:lnTo>
                  <a:lnTo>
                    <a:pt x="37602" y="28680"/>
                  </a:lnTo>
                  <a:lnTo>
                    <a:pt x="39259" y="29190"/>
                  </a:lnTo>
                  <a:lnTo>
                    <a:pt x="41426" y="27915"/>
                  </a:lnTo>
                  <a:lnTo>
                    <a:pt x="50730" y="22561"/>
                  </a:lnTo>
                  <a:lnTo>
                    <a:pt x="50858" y="22561"/>
                  </a:lnTo>
                  <a:lnTo>
                    <a:pt x="51623" y="22052"/>
                  </a:lnTo>
                  <a:lnTo>
                    <a:pt x="51240" y="21542"/>
                  </a:lnTo>
                  <a:lnTo>
                    <a:pt x="50730" y="21032"/>
                  </a:lnTo>
                  <a:lnTo>
                    <a:pt x="49583" y="20140"/>
                  </a:lnTo>
                  <a:lnTo>
                    <a:pt x="48054" y="19502"/>
                  </a:lnTo>
                  <a:lnTo>
                    <a:pt x="46397" y="18992"/>
                  </a:lnTo>
                  <a:lnTo>
                    <a:pt x="44612" y="18738"/>
                  </a:lnTo>
                  <a:lnTo>
                    <a:pt x="42828" y="18610"/>
                  </a:lnTo>
                  <a:lnTo>
                    <a:pt x="40916" y="18738"/>
                  </a:lnTo>
                  <a:lnTo>
                    <a:pt x="39131" y="18992"/>
                  </a:lnTo>
                  <a:lnTo>
                    <a:pt x="42063" y="17335"/>
                  </a:lnTo>
                  <a:lnTo>
                    <a:pt x="43083" y="17718"/>
                  </a:lnTo>
                  <a:lnTo>
                    <a:pt x="44102" y="17973"/>
                  </a:lnTo>
                  <a:lnTo>
                    <a:pt x="45122" y="18100"/>
                  </a:lnTo>
                  <a:lnTo>
                    <a:pt x="47544" y="18100"/>
                  </a:lnTo>
                  <a:lnTo>
                    <a:pt x="48819" y="17845"/>
                  </a:lnTo>
                  <a:lnTo>
                    <a:pt x="49966" y="17463"/>
                  </a:lnTo>
                  <a:lnTo>
                    <a:pt x="51113" y="16953"/>
                  </a:lnTo>
                  <a:lnTo>
                    <a:pt x="51878" y="16316"/>
                  </a:lnTo>
                  <a:lnTo>
                    <a:pt x="52515" y="15678"/>
                  </a:lnTo>
                  <a:lnTo>
                    <a:pt x="53407" y="16698"/>
                  </a:lnTo>
                  <a:lnTo>
                    <a:pt x="54682" y="17590"/>
                  </a:lnTo>
                  <a:lnTo>
                    <a:pt x="56084" y="18228"/>
                  </a:lnTo>
                  <a:lnTo>
                    <a:pt x="57486" y="18738"/>
                  </a:lnTo>
                  <a:lnTo>
                    <a:pt x="59653" y="17335"/>
                  </a:lnTo>
                  <a:lnTo>
                    <a:pt x="59016" y="17208"/>
                  </a:lnTo>
                  <a:lnTo>
                    <a:pt x="58378" y="16953"/>
                  </a:lnTo>
                  <a:lnTo>
                    <a:pt x="57741" y="16316"/>
                  </a:lnTo>
                  <a:lnTo>
                    <a:pt x="57104" y="15678"/>
                  </a:lnTo>
                  <a:lnTo>
                    <a:pt x="55956" y="14531"/>
                  </a:lnTo>
                  <a:lnTo>
                    <a:pt x="55192" y="13766"/>
                  </a:lnTo>
                  <a:lnTo>
                    <a:pt x="55064" y="13512"/>
                  </a:lnTo>
                  <a:lnTo>
                    <a:pt x="54937" y="13129"/>
                  </a:lnTo>
                  <a:lnTo>
                    <a:pt x="55064" y="12874"/>
                  </a:lnTo>
                  <a:lnTo>
                    <a:pt x="55064" y="12237"/>
                  </a:lnTo>
                  <a:lnTo>
                    <a:pt x="55064" y="11600"/>
                  </a:lnTo>
                  <a:lnTo>
                    <a:pt x="54682" y="10197"/>
                  </a:lnTo>
                  <a:lnTo>
                    <a:pt x="54554" y="10070"/>
                  </a:lnTo>
                  <a:lnTo>
                    <a:pt x="53662" y="8031"/>
                  </a:lnTo>
                  <a:close/>
                </a:path>
              </a:pathLst>
            </a:custGeom>
            <a:solidFill>
              <a:srgbClr val="538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282;p39">
              <a:extLst>
                <a:ext uri="{FF2B5EF4-FFF2-40B4-BE49-F238E27FC236}">
                  <a16:creationId xmlns:a16="http://schemas.microsoft.com/office/drawing/2014/main" id="{86ADC264-E708-1A89-CC60-6435B9CFB34E}"/>
                </a:ext>
              </a:extLst>
            </p:cNvPr>
            <p:cNvSpPr/>
            <p:nvPr/>
          </p:nvSpPr>
          <p:spPr>
            <a:xfrm>
              <a:off x="2070125" y="3459750"/>
              <a:ext cx="1491325" cy="529000"/>
            </a:xfrm>
            <a:custGeom>
              <a:avLst/>
              <a:gdLst/>
              <a:ahLst/>
              <a:cxnLst/>
              <a:rect l="l" t="t" r="r" b="b"/>
              <a:pathLst>
                <a:path w="59653" h="21160" fill="none" extrusionOk="0">
                  <a:moveTo>
                    <a:pt x="53662" y="1"/>
                  </a:moveTo>
                  <a:lnTo>
                    <a:pt x="49583" y="2422"/>
                  </a:lnTo>
                  <a:lnTo>
                    <a:pt x="49583" y="2422"/>
                  </a:lnTo>
                  <a:lnTo>
                    <a:pt x="50221" y="2805"/>
                  </a:lnTo>
                  <a:lnTo>
                    <a:pt x="50221" y="2805"/>
                  </a:lnTo>
                  <a:lnTo>
                    <a:pt x="50858" y="3187"/>
                  </a:lnTo>
                  <a:lnTo>
                    <a:pt x="51113" y="3442"/>
                  </a:lnTo>
                  <a:lnTo>
                    <a:pt x="51240" y="3697"/>
                  </a:lnTo>
                  <a:lnTo>
                    <a:pt x="51240" y="3697"/>
                  </a:lnTo>
                  <a:lnTo>
                    <a:pt x="51240" y="3697"/>
                  </a:lnTo>
                  <a:lnTo>
                    <a:pt x="51240" y="3697"/>
                  </a:lnTo>
                  <a:lnTo>
                    <a:pt x="51240" y="3952"/>
                  </a:lnTo>
                  <a:lnTo>
                    <a:pt x="51240" y="3952"/>
                  </a:lnTo>
                  <a:lnTo>
                    <a:pt x="51240" y="3952"/>
                  </a:lnTo>
                  <a:lnTo>
                    <a:pt x="51240" y="3952"/>
                  </a:lnTo>
                  <a:lnTo>
                    <a:pt x="51240" y="4207"/>
                  </a:lnTo>
                  <a:lnTo>
                    <a:pt x="51240" y="4334"/>
                  </a:lnTo>
                  <a:lnTo>
                    <a:pt x="51240" y="4334"/>
                  </a:lnTo>
                  <a:lnTo>
                    <a:pt x="50985" y="4589"/>
                  </a:lnTo>
                  <a:lnTo>
                    <a:pt x="50730" y="4717"/>
                  </a:lnTo>
                  <a:lnTo>
                    <a:pt x="50221" y="4972"/>
                  </a:lnTo>
                  <a:lnTo>
                    <a:pt x="49456" y="4972"/>
                  </a:lnTo>
                  <a:lnTo>
                    <a:pt x="49456" y="4972"/>
                  </a:lnTo>
                  <a:lnTo>
                    <a:pt x="49328" y="4972"/>
                  </a:lnTo>
                  <a:lnTo>
                    <a:pt x="49328" y="4972"/>
                  </a:lnTo>
                  <a:lnTo>
                    <a:pt x="48691" y="4972"/>
                  </a:lnTo>
                  <a:lnTo>
                    <a:pt x="48054" y="4717"/>
                  </a:lnTo>
                  <a:lnTo>
                    <a:pt x="47671" y="4462"/>
                  </a:lnTo>
                  <a:lnTo>
                    <a:pt x="47416" y="4334"/>
                  </a:lnTo>
                  <a:lnTo>
                    <a:pt x="47416" y="4334"/>
                  </a:lnTo>
                  <a:lnTo>
                    <a:pt x="47034" y="3825"/>
                  </a:lnTo>
                  <a:lnTo>
                    <a:pt x="47034" y="3825"/>
                  </a:lnTo>
                  <a:lnTo>
                    <a:pt x="46014" y="4462"/>
                  </a:lnTo>
                  <a:lnTo>
                    <a:pt x="46014" y="4462"/>
                  </a:lnTo>
                  <a:lnTo>
                    <a:pt x="46524" y="4844"/>
                  </a:lnTo>
                  <a:lnTo>
                    <a:pt x="46524" y="4844"/>
                  </a:lnTo>
                  <a:lnTo>
                    <a:pt x="47161" y="5227"/>
                  </a:lnTo>
                  <a:lnTo>
                    <a:pt x="47416" y="5482"/>
                  </a:lnTo>
                  <a:lnTo>
                    <a:pt x="47544" y="5736"/>
                  </a:lnTo>
                  <a:lnTo>
                    <a:pt x="47544" y="5736"/>
                  </a:lnTo>
                  <a:lnTo>
                    <a:pt x="47544" y="5736"/>
                  </a:lnTo>
                  <a:lnTo>
                    <a:pt x="47544" y="5736"/>
                  </a:lnTo>
                  <a:lnTo>
                    <a:pt x="47544" y="5864"/>
                  </a:lnTo>
                  <a:lnTo>
                    <a:pt x="47544" y="5864"/>
                  </a:lnTo>
                  <a:lnTo>
                    <a:pt x="47544" y="5864"/>
                  </a:lnTo>
                  <a:lnTo>
                    <a:pt x="47544" y="5864"/>
                  </a:lnTo>
                  <a:lnTo>
                    <a:pt x="47544" y="6119"/>
                  </a:lnTo>
                  <a:lnTo>
                    <a:pt x="47544" y="6374"/>
                  </a:lnTo>
                  <a:lnTo>
                    <a:pt x="47544" y="6374"/>
                  </a:lnTo>
                  <a:lnTo>
                    <a:pt x="47416" y="6501"/>
                  </a:lnTo>
                  <a:lnTo>
                    <a:pt x="47034" y="6756"/>
                  </a:lnTo>
                  <a:lnTo>
                    <a:pt x="46524" y="6884"/>
                  </a:lnTo>
                  <a:lnTo>
                    <a:pt x="45759" y="7011"/>
                  </a:lnTo>
                  <a:lnTo>
                    <a:pt x="45759" y="7011"/>
                  </a:lnTo>
                  <a:lnTo>
                    <a:pt x="45632" y="7011"/>
                  </a:lnTo>
                  <a:lnTo>
                    <a:pt x="45632" y="7011"/>
                  </a:lnTo>
                  <a:lnTo>
                    <a:pt x="44995" y="7011"/>
                  </a:lnTo>
                  <a:lnTo>
                    <a:pt x="44357" y="6756"/>
                  </a:lnTo>
                  <a:lnTo>
                    <a:pt x="43975" y="6501"/>
                  </a:lnTo>
                  <a:lnTo>
                    <a:pt x="43720" y="6246"/>
                  </a:lnTo>
                  <a:lnTo>
                    <a:pt x="43720" y="6246"/>
                  </a:lnTo>
                  <a:lnTo>
                    <a:pt x="43465" y="5991"/>
                  </a:lnTo>
                  <a:lnTo>
                    <a:pt x="43465" y="5991"/>
                  </a:lnTo>
                  <a:lnTo>
                    <a:pt x="28934" y="14277"/>
                  </a:lnTo>
                  <a:lnTo>
                    <a:pt x="28934" y="14277"/>
                  </a:lnTo>
                  <a:lnTo>
                    <a:pt x="28679" y="14404"/>
                  </a:lnTo>
                  <a:lnTo>
                    <a:pt x="28297" y="14404"/>
                  </a:lnTo>
                  <a:lnTo>
                    <a:pt x="28297" y="14404"/>
                  </a:lnTo>
                  <a:lnTo>
                    <a:pt x="27915" y="14404"/>
                  </a:lnTo>
                  <a:lnTo>
                    <a:pt x="27532" y="14277"/>
                  </a:lnTo>
                  <a:lnTo>
                    <a:pt x="27277" y="14149"/>
                  </a:lnTo>
                  <a:lnTo>
                    <a:pt x="27277" y="14149"/>
                  </a:lnTo>
                  <a:lnTo>
                    <a:pt x="27022" y="14786"/>
                  </a:lnTo>
                  <a:lnTo>
                    <a:pt x="26767" y="15296"/>
                  </a:lnTo>
                  <a:lnTo>
                    <a:pt x="26385" y="15934"/>
                  </a:lnTo>
                  <a:lnTo>
                    <a:pt x="25875" y="16316"/>
                  </a:lnTo>
                  <a:lnTo>
                    <a:pt x="25875" y="16316"/>
                  </a:lnTo>
                  <a:lnTo>
                    <a:pt x="24728" y="16953"/>
                  </a:lnTo>
                  <a:lnTo>
                    <a:pt x="24600" y="16953"/>
                  </a:lnTo>
                  <a:lnTo>
                    <a:pt x="24473" y="17081"/>
                  </a:lnTo>
                  <a:lnTo>
                    <a:pt x="24473" y="17081"/>
                  </a:lnTo>
                  <a:lnTo>
                    <a:pt x="24473" y="17081"/>
                  </a:lnTo>
                  <a:lnTo>
                    <a:pt x="23963" y="17208"/>
                  </a:lnTo>
                  <a:lnTo>
                    <a:pt x="23326" y="17336"/>
                  </a:lnTo>
                  <a:lnTo>
                    <a:pt x="23326" y="17336"/>
                  </a:lnTo>
                  <a:lnTo>
                    <a:pt x="22816" y="17208"/>
                  </a:lnTo>
                  <a:lnTo>
                    <a:pt x="22306" y="17081"/>
                  </a:lnTo>
                  <a:lnTo>
                    <a:pt x="22306" y="17081"/>
                  </a:lnTo>
                  <a:lnTo>
                    <a:pt x="22051" y="17081"/>
                  </a:lnTo>
                  <a:lnTo>
                    <a:pt x="22051" y="17081"/>
                  </a:lnTo>
                  <a:lnTo>
                    <a:pt x="22051" y="17081"/>
                  </a:lnTo>
                  <a:lnTo>
                    <a:pt x="21924" y="16953"/>
                  </a:lnTo>
                  <a:lnTo>
                    <a:pt x="3442" y="6374"/>
                  </a:lnTo>
                  <a:lnTo>
                    <a:pt x="3442" y="6374"/>
                  </a:lnTo>
                  <a:lnTo>
                    <a:pt x="2932" y="5864"/>
                  </a:lnTo>
                  <a:lnTo>
                    <a:pt x="2422" y="5227"/>
                  </a:lnTo>
                  <a:lnTo>
                    <a:pt x="510" y="6246"/>
                  </a:lnTo>
                  <a:lnTo>
                    <a:pt x="510" y="6246"/>
                  </a:lnTo>
                  <a:lnTo>
                    <a:pt x="128" y="6629"/>
                  </a:lnTo>
                  <a:lnTo>
                    <a:pt x="0" y="7139"/>
                  </a:lnTo>
                  <a:lnTo>
                    <a:pt x="128" y="7521"/>
                  </a:lnTo>
                  <a:lnTo>
                    <a:pt x="510" y="7903"/>
                  </a:lnTo>
                  <a:lnTo>
                    <a:pt x="21159" y="19757"/>
                  </a:lnTo>
                  <a:lnTo>
                    <a:pt x="21159" y="19757"/>
                  </a:lnTo>
                  <a:lnTo>
                    <a:pt x="21796" y="20012"/>
                  </a:lnTo>
                  <a:lnTo>
                    <a:pt x="22561" y="20140"/>
                  </a:lnTo>
                  <a:lnTo>
                    <a:pt x="22561" y="20140"/>
                  </a:lnTo>
                  <a:lnTo>
                    <a:pt x="23198" y="20012"/>
                  </a:lnTo>
                  <a:lnTo>
                    <a:pt x="23963" y="19757"/>
                  </a:lnTo>
                  <a:lnTo>
                    <a:pt x="34033" y="13894"/>
                  </a:lnTo>
                  <a:lnTo>
                    <a:pt x="34033" y="13894"/>
                  </a:lnTo>
                  <a:lnTo>
                    <a:pt x="33523" y="14659"/>
                  </a:lnTo>
                  <a:lnTo>
                    <a:pt x="33395" y="15551"/>
                  </a:lnTo>
                  <a:lnTo>
                    <a:pt x="33268" y="16316"/>
                  </a:lnTo>
                  <a:lnTo>
                    <a:pt x="33395" y="17081"/>
                  </a:lnTo>
                  <a:lnTo>
                    <a:pt x="33778" y="17846"/>
                  </a:lnTo>
                  <a:lnTo>
                    <a:pt x="34415" y="18610"/>
                  </a:lnTo>
                  <a:lnTo>
                    <a:pt x="35180" y="19248"/>
                  </a:lnTo>
                  <a:lnTo>
                    <a:pt x="36072" y="20012"/>
                  </a:lnTo>
                  <a:lnTo>
                    <a:pt x="36072" y="20012"/>
                  </a:lnTo>
                  <a:lnTo>
                    <a:pt x="37602" y="20650"/>
                  </a:lnTo>
                  <a:lnTo>
                    <a:pt x="39259" y="21160"/>
                  </a:lnTo>
                  <a:lnTo>
                    <a:pt x="41426" y="19885"/>
                  </a:lnTo>
                  <a:lnTo>
                    <a:pt x="41426" y="19885"/>
                  </a:lnTo>
                  <a:lnTo>
                    <a:pt x="41426" y="19885"/>
                  </a:lnTo>
                  <a:lnTo>
                    <a:pt x="50730" y="14531"/>
                  </a:lnTo>
                  <a:lnTo>
                    <a:pt x="50730" y="14531"/>
                  </a:lnTo>
                  <a:lnTo>
                    <a:pt x="50858" y="14531"/>
                  </a:lnTo>
                  <a:lnTo>
                    <a:pt x="51623" y="14022"/>
                  </a:lnTo>
                  <a:lnTo>
                    <a:pt x="51623" y="14022"/>
                  </a:lnTo>
                  <a:lnTo>
                    <a:pt x="51240" y="13512"/>
                  </a:lnTo>
                  <a:lnTo>
                    <a:pt x="50730" y="13002"/>
                  </a:lnTo>
                  <a:lnTo>
                    <a:pt x="49583" y="12110"/>
                  </a:lnTo>
                  <a:lnTo>
                    <a:pt x="49583" y="12110"/>
                  </a:lnTo>
                  <a:lnTo>
                    <a:pt x="48054" y="11472"/>
                  </a:lnTo>
                  <a:lnTo>
                    <a:pt x="46397" y="10962"/>
                  </a:lnTo>
                  <a:lnTo>
                    <a:pt x="44612" y="10708"/>
                  </a:lnTo>
                  <a:lnTo>
                    <a:pt x="42828" y="10580"/>
                  </a:lnTo>
                  <a:lnTo>
                    <a:pt x="42828" y="10580"/>
                  </a:lnTo>
                  <a:lnTo>
                    <a:pt x="40916" y="10708"/>
                  </a:lnTo>
                  <a:lnTo>
                    <a:pt x="39131" y="10962"/>
                  </a:lnTo>
                  <a:lnTo>
                    <a:pt x="42063" y="9305"/>
                  </a:lnTo>
                  <a:lnTo>
                    <a:pt x="42063" y="9305"/>
                  </a:lnTo>
                  <a:lnTo>
                    <a:pt x="43083" y="9688"/>
                  </a:lnTo>
                  <a:lnTo>
                    <a:pt x="44102" y="9943"/>
                  </a:lnTo>
                  <a:lnTo>
                    <a:pt x="45122" y="10070"/>
                  </a:lnTo>
                  <a:lnTo>
                    <a:pt x="46269" y="10070"/>
                  </a:lnTo>
                  <a:lnTo>
                    <a:pt x="46269" y="10070"/>
                  </a:lnTo>
                  <a:lnTo>
                    <a:pt x="47544" y="10070"/>
                  </a:lnTo>
                  <a:lnTo>
                    <a:pt x="48819" y="9815"/>
                  </a:lnTo>
                  <a:lnTo>
                    <a:pt x="49966" y="9433"/>
                  </a:lnTo>
                  <a:lnTo>
                    <a:pt x="51113" y="8923"/>
                  </a:lnTo>
                  <a:lnTo>
                    <a:pt x="51113" y="8923"/>
                  </a:lnTo>
                  <a:lnTo>
                    <a:pt x="51878" y="8286"/>
                  </a:lnTo>
                  <a:lnTo>
                    <a:pt x="52515" y="7648"/>
                  </a:lnTo>
                  <a:lnTo>
                    <a:pt x="52515" y="7648"/>
                  </a:lnTo>
                  <a:lnTo>
                    <a:pt x="53407" y="8668"/>
                  </a:lnTo>
                  <a:lnTo>
                    <a:pt x="54682" y="9560"/>
                  </a:lnTo>
                  <a:lnTo>
                    <a:pt x="54682" y="9560"/>
                  </a:lnTo>
                  <a:lnTo>
                    <a:pt x="56084" y="10198"/>
                  </a:lnTo>
                  <a:lnTo>
                    <a:pt x="57486" y="10708"/>
                  </a:lnTo>
                  <a:lnTo>
                    <a:pt x="59653" y="9305"/>
                  </a:lnTo>
                  <a:lnTo>
                    <a:pt x="59653" y="9305"/>
                  </a:lnTo>
                  <a:lnTo>
                    <a:pt x="59016" y="9178"/>
                  </a:lnTo>
                  <a:lnTo>
                    <a:pt x="58378" y="8923"/>
                  </a:lnTo>
                  <a:lnTo>
                    <a:pt x="58378" y="8923"/>
                  </a:lnTo>
                  <a:lnTo>
                    <a:pt x="57741" y="8286"/>
                  </a:lnTo>
                  <a:lnTo>
                    <a:pt x="57104" y="7648"/>
                  </a:lnTo>
                  <a:lnTo>
                    <a:pt x="55956" y="6501"/>
                  </a:lnTo>
                  <a:lnTo>
                    <a:pt x="55956" y="6501"/>
                  </a:lnTo>
                  <a:lnTo>
                    <a:pt x="55192" y="5736"/>
                  </a:lnTo>
                  <a:lnTo>
                    <a:pt x="55192" y="5736"/>
                  </a:lnTo>
                  <a:lnTo>
                    <a:pt x="55064" y="5482"/>
                  </a:lnTo>
                  <a:lnTo>
                    <a:pt x="54937" y="5099"/>
                  </a:lnTo>
                  <a:lnTo>
                    <a:pt x="54937" y="5099"/>
                  </a:lnTo>
                  <a:lnTo>
                    <a:pt x="55064" y="4844"/>
                  </a:lnTo>
                  <a:lnTo>
                    <a:pt x="55064" y="4844"/>
                  </a:lnTo>
                  <a:lnTo>
                    <a:pt x="55064" y="4207"/>
                  </a:lnTo>
                  <a:lnTo>
                    <a:pt x="55064" y="3570"/>
                  </a:lnTo>
                  <a:lnTo>
                    <a:pt x="54682" y="2167"/>
                  </a:lnTo>
                  <a:lnTo>
                    <a:pt x="54682" y="2167"/>
                  </a:lnTo>
                  <a:lnTo>
                    <a:pt x="54554" y="2040"/>
                  </a:lnTo>
                  <a:lnTo>
                    <a:pt x="54554" y="2040"/>
                  </a:lnTo>
                  <a:lnTo>
                    <a:pt x="53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283;p39">
              <a:extLst>
                <a:ext uri="{FF2B5EF4-FFF2-40B4-BE49-F238E27FC236}">
                  <a16:creationId xmlns:a16="http://schemas.microsoft.com/office/drawing/2014/main" id="{D960D383-7481-EC7B-A964-B680AAD19170}"/>
                </a:ext>
              </a:extLst>
            </p:cNvPr>
            <p:cNvSpPr/>
            <p:nvPr/>
          </p:nvSpPr>
          <p:spPr>
            <a:xfrm>
              <a:off x="3672975" y="3437450"/>
              <a:ext cx="191200" cy="143425"/>
            </a:xfrm>
            <a:custGeom>
              <a:avLst/>
              <a:gdLst/>
              <a:ahLst/>
              <a:cxnLst/>
              <a:rect l="l" t="t" r="r" b="b"/>
              <a:pathLst>
                <a:path w="7648" h="5737" fill="none" extrusionOk="0">
                  <a:moveTo>
                    <a:pt x="0" y="0"/>
                  </a:moveTo>
                  <a:lnTo>
                    <a:pt x="0" y="0"/>
                  </a:lnTo>
                  <a:lnTo>
                    <a:pt x="255" y="1148"/>
                  </a:lnTo>
                  <a:lnTo>
                    <a:pt x="637" y="2040"/>
                  </a:lnTo>
                  <a:lnTo>
                    <a:pt x="637" y="2040"/>
                  </a:lnTo>
                  <a:lnTo>
                    <a:pt x="1530" y="3569"/>
                  </a:lnTo>
                  <a:lnTo>
                    <a:pt x="2677" y="5099"/>
                  </a:lnTo>
                  <a:lnTo>
                    <a:pt x="2677" y="5099"/>
                  </a:lnTo>
                  <a:lnTo>
                    <a:pt x="3314" y="5736"/>
                  </a:lnTo>
                  <a:lnTo>
                    <a:pt x="5354" y="4589"/>
                  </a:lnTo>
                  <a:lnTo>
                    <a:pt x="5354" y="4589"/>
                  </a:lnTo>
                  <a:lnTo>
                    <a:pt x="5481" y="4589"/>
                  </a:lnTo>
                  <a:lnTo>
                    <a:pt x="7648" y="3187"/>
                  </a:lnTo>
                  <a:lnTo>
                    <a:pt x="7648" y="3187"/>
                  </a:lnTo>
                  <a:lnTo>
                    <a:pt x="6883" y="2422"/>
                  </a:lnTo>
                  <a:lnTo>
                    <a:pt x="5736" y="1657"/>
                  </a:lnTo>
                  <a:lnTo>
                    <a:pt x="5736" y="1657"/>
                  </a:lnTo>
                  <a:lnTo>
                    <a:pt x="4461" y="1020"/>
                  </a:lnTo>
                  <a:lnTo>
                    <a:pt x="3059" y="510"/>
                  </a:lnTo>
                  <a:lnTo>
                    <a:pt x="1530" y="12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284;p39">
              <a:extLst>
                <a:ext uri="{FF2B5EF4-FFF2-40B4-BE49-F238E27FC236}">
                  <a16:creationId xmlns:a16="http://schemas.microsoft.com/office/drawing/2014/main" id="{1E3FBA4B-BD59-C1A6-50F8-F8B04AC6A882}"/>
                </a:ext>
              </a:extLst>
            </p:cNvPr>
            <p:cNvSpPr/>
            <p:nvPr/>
          </p:nvSpPr>
          <p:spPr>
            <a:xfrm>
              <a:off x="3500900" y="3373725"/>
              <a:ext cx="213525" cy="296375"/>
            </a:xfrm>
            <a:custGeom>
              <a:avLst/>
              <a:gdLst/>
              <a:ahLst/>
              <a:cxnLst/>
              <a:rect l="l" t="t" r="r" b="b"/>
              <a:pathLst>
                <a:path w="8541" h="11855" fill="none" extrusionOk="0">
                  <a:moveTo>
                    <a:pt x="2549" y="0"/>
                  </a:moveTo>
                  <a:lnTo>
                    <a:pt x="0" y="1402"/>
                  </a:lnTo>
                  <a:lnTo>
                    <a:pt x="0" y="1402"/>
                  </a:lnTo>
                  <a:lnTo>
                    <a:pt x="382" y="4844"/>
                  </a:lnTo>
                  <a:lnTo>
                    <a:pt x="382" y="4844"/>
                  </a:lnTo>
                  <a:lnTo>
                    <a:pt x="382" y="4844"/>
                  </a:lnTo>
                  <a:lnTo>
                    <a:pt x="382" y="4844"/>
                  </a:lnTo>
                  <a:lnTo>
                    <a:pt x="255" y="4971"/>
                  </a:lnTo>
                  <a:lnTo>
                    <a:pt x="255" y="4971"/>
                  </a:lnTo>
                  <a:lnTo>
                    <a:pt x="765" y="6628"/>
                  </a:lnTo>
                  <a:lnTo>
                    <a:pt x="1020" y="7393"/>
                  </a:lnTo>
                  <a:lnTo>
                    <a:pt x="1275" y="8030"/>
                  </a:lnTo>
                  <a:lnTo>
                    <a:pt x="1275" y="8030"/>
                  </a:lnTo>
                  <a:lnTo>
                    <a:pt x="2294" y="9560"/>
                  </a:lnTo>
                  <a:lnTo>
                    <a:pt x="3442" y="11089"/>
                  </a:lnTo>
                  <a:lnTo>
                    <a:pt x="3442" y="11089"/>
                  </a:lnTo>
                  <a:lnTo>
                    <a:pt x="4206" y="11854"/>
                  </a:lnTo>
                  <a:lnTo>
                    <a:pt x="7648" y="9815"/>
                  </a:lnTo>
                  <a:lnTo>
                    <a:pt x="7648" y="9815"/>
                  </a:lnTo>
                  <a:lnTo>
                    <a:pt x="7648" y="9815"/>
                  </a:lnTo>
                  <a:lnTo>
                    <a:pt x="8540" y="9305"/>
                  </a:lnTo>
                  <a:lnTo>
                    <a:pt x="8540" y="9305"/>
                  </a:lnTo>
                  <a:lnTo>
                    <a:pt x="7775" y="9177"/>
                  </a:lnTo>
                  <a:lnTo>
                    <a:pt x="7265" y="8795"/>
                  </a:lnTo>
                  <a:lnTo>
                    <a:pt x="7265" y="8795"/>
                  </a:lnTo>
                  <a:lnTo>
                    <a:pt x="6501" y="8285"/>
                  </a:lnTo>
                  <a:lnTo>
                    <a:pt x="5991" y="7520"/>
                  </a:lnTo>
                  <a:lnTo>
                    <a:pt x="4971" y="6373"/>
                  </a:lnTo>
                  <a:lnTo>
                    <a:pt x="4971" y="6373"/>
                  </a:lnTo>
                  <a:lnTo>
                    <a:pt x="4206" y="5608"/>
                  </a:lnTo>
                  <a:lnTo>
                    <a:pt x="4206" y="5608"/>
                  </a:lnTo>
                  <a:lnTo>
                    <a:pt x="3951" y="5226"/>
                  </a:lnTo>
                  <a:lnTo>
                    <a:pt x="3951" y="4844"/>
                  </a:lnTo>
                  <a:lnTo>
                    <a:pt x="3951" y="4844"/>
                  </a:lnTo>
                  <a:lnTo>
                    <a:pt x="4079" y="4589"/>
                  </a:lnTo>
                  <a:lnTo>
                    <a:pt x="4079" y="4589"/>
                  </a:lnTo>
                  <a:lnTo>
                    <a:pt x="4079" y="4079"/>
                  </a:lnTo>
                  <a:lnTo>
                    <a:pt x="3951" y="3569"/>
                  </a:lnTo>
                  <a:lnTo>
                    <a:pt x="3697" y="2422"/>
                  </a:lnTo>
                  <a:lnTo>
                    <a:pt x="3697" y="2422"/>
                  </a:lnTo>
                  <a:lnTo>
                    <a:pt x="2422" y="2549"/>
                  </a:lnTo>
                  <a:lnTo>
                    <a:pt x="3442" y="1912"/>
                  </a:lnTo>
                  <a:lnTo>
                    <a:pt x="3442" y="1912"/>
                  </a:lnTo>
                  <a:lnTo>
                    <a:pt x="3442" y="1912"/>
                  </a:lnTo>
                  <a:lnTo>
                    <a:pt x="3442" y="1912"/>
                  </a:lnTo>
                  <a:lnTo>
                    <a:pt x="25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285;p39">
              <a:extLst>
                <a:ext uri="{FF2B5EF4-FFF2-40B4-BE49-F238E27FC236}">
                  <a16:creationId xmlns:a16="http://schemas.microsoft.com/office/drawing/2014/main" id="{080CE6A0-9863-FE8C-0446-24F0DC85F3C6}"/>
                </a:ext>
              </a:extLst>
            </p:cNvPr>
            <p:cNvSpPr/>
            <p:nvPr/>
          </p:nvSpPr>
          <p:spPr>
            <a:xfrm>
              <a:off x="3657025" y="3259000"/>
              <a:ext cx="124300" cy="121125"/>
            </a:xfrm>
            <a:custGeom>
              <a:avLst/>
              <a:gdLst/>
              <a:ahLst/>
              <a:cxnLst/>
              <a:rect l="l" t="t" r="r" b="b"/>
              <a:pathLst>
                <a:path w="4972" h="4845" fill="none" extrusionOk="0">
                  <a:moveTo>
                    <a:pt x="3060" y="0"/>
                  </a:moveTo>
                  <a:lnTo>
                    <a:pt x="3060" y="0"/>
                  </a:lnTo>
                  <a:lnTo>
                    <a:pt x="2550" y="893"/>
                  </a:lnTo>
                  <a:lnTo>
                    <a:pt x="2168" y="1275"/>
                  </a:lnTo>
                  <a:lnTo>
                    <a:pt x="1785" y="1530"/>
                  </a:lnTo>
                  <a:lnTo>
                    <a:pt x="638" y="2167"/>
                  </a:lnTo>
                  <a:lnTo>
                    <a:pt x="638" y="2167"/>
                  </a:lnTo>
                  <a:lnTo>
                    <a:pt x="638" y="2167"/>
                  </a:lnTo>
                  <a:lnTo>
                    <a:pt x="638" y="2167"/>
                  </a:lnTo>
                  <a:lnTo>
                    <a:pt x="638" y="2167"/>
                  </a:lnTo>
                  <a:lnTo>
                    <a:pt x="638" y="2295"/>
                  </a:lnTo>
                  <a:lnTo>
                    <a:pt x="383" y="3314"/>
                  </a:lnTo>
                  <a:lnTo>
                    <a:pt x="383" y="3314"/>
                  </a:lnTo>
                  <a:lnTo>
                    <a:pt x="383" y="3314"/>
                  </a:lnTo>
                  <a:lnTo>
                    <a:pt x="256" y="3442"/>
                  </a:lnTo>
                  <a:lnTo>
                    <a:pt x="128" y="3697"/>
                  </a:lnTo>
                  <a:lnTo>
                    <a:pt x="128" y="3697"/>
                  </a:lnTo>
                  <a:lnTo>
                    <a:pt x="1" y="3697"/>
                  </a:lnTo>
                  <a:lnTo>
                    <a:pt x="1" y="3697"/>
                  </a:lnTo>
                  <a:lnTo>
                    <a:pt x="128" y="4844"/>
                  </a:lnTo>
                  <a:lnTo>
                    <a:pt x="4335" y="2422"/>
                  </a:lnTo>
                  <a:lnTo>
                    <a:pt x="4335" y="2422"/>
                  </a:lnTo>
                  <a:lnTo>
                    <a:pt x="4844" y="2040"/>
                  </a:lnTo>
                  <a:lnTo>
                    <a:pt x="4972" y="1657"/>
                  </a:lnTo>
                  <a:lnTo>
                    <a:pt x="4844" y="1148"/>
                  </a:lnTo>
                  <a:lnTo>
                    <a:pt x="4335" y="765"/>
                  </a:lnTo>
                  <a:lnTo>
                    <a:pt x="30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286;p39">
              <a:extLst>
                <a:ext uri="{FF2B5EF4-FFF2-40B4-BE49-F238E27FC236}">
                  <a16:creationId xmlns:a16="http://schemas.microsoft.com/office/drawing/2014/main" id="{E628ADDF-71C2-3C52-4F8D-AFA2C79AA374}"/>
                </a:ext>
              </a:extLst>
            </p:cNvPr>
            <p:cNvSpPr/>
            <p:nvPr/>
          </p:nvSpPr>
          <p:spPr>
            <a:xfrm>
              <a:off x="3061150" y="3523475"/>
              <a:ext cx="831725" cy="474825"/>
            </a:xfrm>
            <a:custGeom>
              <a:avLst/>
              <a:gdLst/>
              <a:ahLst/>
              <a:cxnLst/>
              <a:rect l="l" t="t" r="r" b="b"/>
              <a:pathLst>
                <a:path w="33269" h="18993" extrusionOk="0">
                  <a:moveTo>
                    <a:pt x="32376" y="1"/>
                  </a:moveTo>
                  <a:lnTo>
                    <a:pt x="30209" y="1276"/>
                  </a:lnTo>
                  <a:lnTo>
                    <a:pt x="33268" y="3060"/>
                  </a:lnTo>
                  <a:lnTo>
                    <a:pt x="33268" y="2295"/>
                  </a:lnTo>
                  <a:lnTo>
                    <a:pt x="33141" y="1530"/>
                  </a:lnTo>
                  <a:lnTo>
                    <a:pt x="32886" y="766"/>
                  </a:lnTo>
                  <a:lnTo>
                    <a:pt x="32376" y="1"/>
                  </a:lnTo>
                  <a:close/>
                  <a:moveTo>
                    <a:pt x="29827" y="1530"/>
                  </a:moveTo>
                  <a:lnTo>
                    <a:pt x="27915" y="2550"/>
                  </a:lnTo>
                  <a:lnTo>
                    <a:pt x="28042" y="2805"/>
                  </a:lnTo>
                  <a:lnTo>
                    <a:pt x="27915" y="3060"/>
                  </a:lnTo>
                  <a:lnTo>
                    <a:pt x="27405" y="3315"/>
                  </a:lnTo>
                  <a:lnTo>
                    <a:pt x="26767" y="3442"/>
                  </a:lnTo>
                  <a:lnTo>
                    <a:pt x="26513" y="3442"/>
                  </a:lnTo>
                  <a:lnTo>
                    <a:pt x="25493" y="3952"/>
                  </a:lnTo>
                  <a:lnTo>
                    <a:pt x="29827" y="6374"/>
                  </a:lnTo>
                  <a:lnTo>
                    <a:pt x="29827" y="1530"/>
                  </a:lnTo>
                  <a:close/>
                  <a:moveTo>
                    <a:pt x="30081" y="1530"/>
                  </a:moveTo>
                  <a:lnTo>
                    <a:pt x="30081" y="6502"/>
                  </a:lnTo>
                  <a:lnTo>
                    <a:pt x="31229" y="6247"/>
                  </a:lnTo>
                  <a:lnTo>
                    <a:pt x="31993" y="5609"/>
                  </a:lnTo>
                  <a:lnTo>
                    <a:pt x="32631" y="4844"/>
                  </a:lnTo>
                  <a:lnTo>
                    <a:pt x="33013" y="4080"/>
                  </a:lnTo>
                  <a:lnTo>
                    <a:pt x="33268" y="3315"/>
                  </a:lnTo>
                  <a:lnTo>
                    <a:pt x="30081" y="1530"/>
                  </a:lnTo>
                  <a:close/>
                  <a:moveTo>
                    <a:pt x="30591" y="6629"/>
                  </a:moveTo>
                  <a:lnTo>
                    <a:pt x="30336" y="6756"/>
                  </a:lnTo>
                  <a:lnTo>
                    <a:pt x="30464" y="6756"/>
                  </a:lnTo>
                  <a:lnTo>
                    <a:pt x="30591" y="6629"/>
                  </a:lnTo>
                  <a:close/>
                  <a:moveTo>
                    <a:pt x="20394" y="6884"/>
                  </a:moveTo>
                  <a:lnTo>
                    <a:pt x="18227" y="8159"/>
                  </a:lnTo>
                  <a:lnTo>
                    <a:pt x="19247" y="8413"/>
                  </a:lnTo>
                  <a:lnTo>
                    <a:pt x="20394" y="8668"/>
                  </a:lnTo>
                  <a:lnTo>
                    <a:pt x="20394" y="6884"/>
                  </a:lnTo>
                  <a:close/>
                  <a:moveTo>
                    <a:pt x="25238" y="4080"/>
                  </a:moveTo>
                  <a:lnTo>
                    <a:pt x="21924" y="5992"/>
                  </a:lnTo>
                  <a:lnTo>
                    <a:pt x="22051" y="6247"/>
                  </a:lnTo>
                  <a:lnTo>
                    <a:pt x="21924" y="6502"/>
                  </a:lnTo>
                  <a:lnTo>
                    <a:pt x="21541" y="6629"/>
                  </a:lnTo>
                  <a:lnTo>
                    <a:pt x="21032" y="6756"/>
                  </a:lnTo>
                  <a:lnTo>
                    <a:pt x="24346" y="8668"/>
                  </a:lnTo>
                  <a:lnTo>
                    <a:pt x="26003" y="8413"/>
                  </a:lnTo>
                  <a:lnTo>
                    <a:pt x="27405" y="8159"/>
                  </a:lnTo>
                  <a:lnTo>
                    <a:pt x="28934" y="7649"/>
                  </a:lnTo>
                  <a:lnTo>
                    <a:pt x="30209" y="7011"/>
                  </a:lnTo>
                  <a:lnTo>
                    <a:pt x="25238" y="4080"/>
                  </a:lnTo>
                  <a:close/>
                  <a:moveTo>
                    <a:pt x="20777" y="6884"/>
                  </a:moveTo>
                  <a:lnTo>
                    <a:pt x="20777" y="8668"/>
                  </a:lnTo>
                  <a:lnTo>
                    <a:pt x="22689" y="8796"/>
                  </a:lnTo>
                  <a:lnTo>
                    <a:pt x="23836" y="8668"/>
                  </a:lnTo>
                  <a:lnTo>
                    <a:pt x="20777" y="6884"/>
                  </a:lnTo>
                  <a:close/>
                  <a:moveTo>
                    <a:pt x="12237" y="11728"/>
                  </a:moveTo>
                  <a:lnTo>
                    <a:pt x="11472" y="12110"/>
                  </a:lnTo>
                  <a:lnTo>
                    <a:pt x="12619" y="12747"/>
                  </a:lnTo>
                  <a:lnTo>
                    <a:pt x="12492" y="12237"/>
                  </a:lnTo>
                  <a:lnTo>
                    <a:pt x="12237" y="11728"/>
                  </a:lnTo>
                  <a:close/>
                  <a:moveTo>
                    <a:pt x="11344" y="12365"/>
                  </a:moveTo>
                  <a:lnTo>
                    <a:pt x="11344" y="16316"/>
                  </a:lnTo>
                  <a:lnTo>
                    <a:pt x="11982" y="15551"/>
                  </a:lnTo>
                  <a:lnTo>
                    <a:pt x="12492" y="14787"/>
                  </a:lnTo>
                  <a:lnTo>
                    <a:pt x="12746" y="13894"/>
                  </a:lnTo>
                  <a:lnTo>
                    <a:pt x="12619" y="13002"/>
                  </a:lnTo>
                  <a:lnTo>
                    <a:pt x="11344" y="12365"/>
                  </a:lnTo>
                  <a:close/>
                  <a:moveTo>
                    <a:pt x="11089" y="12365"/>
                  </a:moveTo>
                  <a:lnTo>
                    <a:pt x="6883" y="14787"/>
                  </a:lnTo>
                  <a:lnTo>
                    <a:pt x="10580" y="16954"/>
                  </a:lnTo>
                  <a:lnTo>
                    <a:pt x="11089" y="16571"/>
                  </a:lnTo>
                  <a:lnTo>
                    <a:pt x="11089" y="12365"/>
                  </a:lnTo>
                  <a:close/>
                  <a:moveTo>
                    <a:pt x="1785" y="17718"/>
                  </a:moveTo>
                  <a:lnTo>
                    <a:pt x="0" y="18738"/>
                  </a:lnTo>
                  <a:lnTo>
                    <a:pt x="1785" y="18993"/>
                  </a:lnTo>
                  <a:lnTo>
                    <a:pt x="1785" y="17718"/>
                  </a:lnTo>
                  <a:close/>
                  <a:moveTo>
                    <a:pt x="2040" y="17718"/>
                  </a:moveTo>
                  <a:lnTo>
                    <a:pt x="2040" y="18993"/>
                  </a:lnTo>
                  <a:lnTo>
                    <a:pt x="4206" y="18993"/>
                  </a:lnTo>
                  <a:lnTo>
                    <a:pt x="2040" y="17718"/>
                  </a:lnTo>
                  <a:close/>
                  <a:moveTo>
                    <a:pt x="6501" y="14914"/>
                  </a:moveTo>
                  <a:lnTo>
                    <a:pt x="2167" y="17463"/>
                  </a:lnTo>
                  <a:lnTo>
                    <a:pt x="4716" y="18993"/>
                  </a:lnTo>
                  <a:lnTo>
                    <a:pt x="6118" y="18738"/>
                  </a:lnTo>
                  <a:lnTo>
                    <a:pt x="7520" y="18483"/>
                  </a:lnTo>
                  <a:lnTo>
                    <a:pt x="8795" y="17973"/>
                  </a:lnTo>
                  <a:lnTo>
                    <a:pt x="9942" y="17463"/>
                  </a:lnTo>
                  <a:lnTo>
                    <a:pt x="10325" y="17081"/>
                  </a:lnTo>
                  <a:lnTo>
                    <a:pt x="6501" y="14914"/>
                  </a:lnTo>
                  <a:close/>
                </a:path>
              </a:pathLst>
            </a:custGeom>
            <a:solidFill>
              <a:srgbClr val="97B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287;p39">
              <a:extLst>
                <a:ext uri="{FF2B5EF4-FFF2-40B4-BE49-F238E27FC236}">
                  <a16:creationId xmlns:a16="http://schemas.microsoft.com/office/drawing/2014/main" id="{389D3BCE-A9F3-BC86-E645-593206815672}"/>
                </a:ext>
              </a:extLst>
            </p:cNvPr>
            <p:cNvSpPr/>
            <p:nvPr/>
          </p:nvSpPr>
          <p:spPr>
            <a:xfrm>
              <a:off x="3061150" y="3966425"/>
              <a:ext cx="44625" cy="31875"/>
            </a:xfrm>
            <a:custGeom>
              <a:avLst/>
              <a:gdLst/>
              <a:ahLst/>
              <a:cxnLst/>
              <a:rect l="l" t="t" r="r" b="b"/>
              <a:pathLst>
                <a:path w="1785" h="1275" fill="none" extrusionOk="0">
                  <a:moveTo>
                    <a:pt x="1785" y="0"/>
                  </a:moveTo>
                  <a:lnTo>
                    <a:pt x="0" y="1020"/>
                  </a:lnTo>
                  <a:lnTo>
                    <a:pt x="0" y="1020"/>
                  </a:lnTo>
                  <a:lnTo>
                    <a:pt x="1785" y="1275"/>
                  </a:lnTo>
                  <a:lnTo>
                    <a:pt x="1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288;p39">
              <a:extLst>
                <a:ext uri="{FF2B5EF4-FFF2-40B4-BE49-F238E27FC236}">
                  <a16:creationId xmlns:a16="http://schemas.microsoft.com/office/drawing/2014/main" id="{4D494BD5-77DA-F360-0957-5C22DEDD8983}"/>
                </a:ext>
              </a:extLst>
            </p:cNvPr>
            <p:cNvSpPr/>
            <p:nvPr/>
          </p:nvSpPr>
          <p:spPr>
            <a:xfrm>
              <a:off x="3112125" y="3966425"/>
              <a:ext cx="54200" cy="31875"/>
            </a:xfrm>
            <a:custGeom>
              <a:avLst/>
              <a:gdLst/>
              <a:ahLst/>
              <a:cxnLst/>
              <a:rect l="l" t="t" r="r" b="b"/>
              <a:pathLst>
                <a:path w="2168" h="1275" fill="none" extrusionOk="0">
                  <a:moveTo>
                    <a:pt x="1" y="0"/>
                  </a:moveTo>
                  <a:lnTo>
                    <a:pt x="1" y="1275"/>
                  </a:lnTo>
                  <a:lnTo>
                    <a:pt x="1" y="1275"/>
                  </a:lnTo>
                  <a:lnTo>
                    <a:pt x="1148" y="1275"/>
                  </a:lnTo>
                  <a:lnTo>
                    <a:pt x="1148" y="1275"/>
                  </a:lnTo>
                  <a:lnTo>
                    <a:pt x="2167" y="127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289;p39">
              <a:extLst>
                <a:ext uri="{FF2B5EF4-FFF2-40B4-BE49-F238E27FC236}">
                  <a16:creationId xmlns:a16="http://schemas.microsoft.com/office/drawing/2014/main" id="{24E9F40F-A3B8-097B-A1D4-C1AFF59E213A}"/>
                </a:ext>
              </a:extLst>
            </p:cNvPr>
            <p:cNvSpPr/>
            <p:nvPr/>
          </p:nvSpPr>
          <p:spPr>
            <a:xfrm>
              <a:off x="3115325" y="3896325"/>
              <a:ext cx="203950" cy="101975"/>
            </a:xfrm>
            <a:custGeom>
              <a:avLst/>
              <a:gdLst/>
              <a:ahLst/>
              <a:cxnLst/>
              <a:rect l="l" t="t" r="r" b="b"/>
              <a:pathLst>
                <a:path w="8158" h="4079" fill="none" extrusionOk="0">
                  <a:moveTo>
                    <a:pt x="4334" y="0"/>
                  </a:moveTo>
                  <a:lnTo>
                    <a:pt x="0" y="2549"/>
                  </a:lnTo>
                  <a:lnTo>
                    <a:pt x="2549" y="4079"/>
                  </a:lnTo>
                  <a:lnTo>
                    <a:pt x="2549" y="4079"/>
                  </a:lnTo>
                  <a:lnTo>
                    <a:pt x="3951" y="3824"/>
                  </a:lnTo>
                  <a:lnTo>
                    <a:pt x="5353" y="3569"/>
                  </a:lnTo>
                  <a:lnTo>
                    <a:pt x="6628" y="3059"/>
                  </a:lnTo>
                  <a:lnTo>
                    <a:pt x="7775" y="2549"/>
                  </a:lnTo>
                  <a:lnTo>
                    <a:pt x="7775" y="2549"/>
                  </a:lnTo>
                  <a:lnTo>
                    <a:pt x="8158" y="2167"/>
                  </a:lnTo>
                  <a:lnTo>
                    <a:pt x="43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290;p39">
              <a:extLst>
                <a:ext uri="{FF2B5EF4-FFF2-40B4-BE49-F238E27FC236}">
                  <a16:creationId xmlns:a16="http://schemas.microsoft.com/office/drawing/2014/main" id="{FAB19DFF-921F-D6C7-ED28-3731DD99B215}"/>
                </a:ext>
              </a:extLst>
            </p:cNvPr>
            <p:cNvSpPr/>
            <p:nvPr/>
          </p:nvSpPr>
          <p:spPr>
            <a:xfrm>
              <a:off x="3233225" y="3832575"/>
              <a:ext cx="105175" cy="114750"/>
            </a:xfrm>
            <a:custGeom>
              <a:avLst/>
              <a:gdLst/>
              <a:ahLst/>
              <a:cxnLst/>
              <a:rect l="l" t="t" r="r" b="b"/>
              <a:pathLst>
                <a:path w="4207" h="4590" fill="none" extrusionOk="0">
                  <a:moveTo>
                    <a:pt x="4206" y="1"/>
                  </a:moveTo>
                  <a:lnTo>
                    <a:pt x="0" y="2423"/>
                  </a:lnTo>
                  <a:lnTo>
                    <a:pt x="3697" y="4590"/>
                  </a:lnTo>
                  <a:lnTo>
                    <a:pt x="3697" y="4590"/>
                  </a:lnTo>
                  <a:lnTo>
                    <a:pt x="4206" y="4207"/>
                  </a:lnTo>
                  <a:lnTo>
                    <a:pt x="42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291;p39">
              <a:extLst>
                <a:ext uri="{FF2B5EF4-FFF2-40B4-BE49-F238E27FC236}">
                  <a16:creationId xmlns:a16="http://schemas.microsoft.com/office/drawing/2014/main" id="{B2D8FEC3-9891-5397-6F2E-A8FB475BD7E0}"/>
                </a:ext>
              </a:extLst>
            </p:cNvPr>
            <p:cNvSpPr/>
            <p:nvPr/>
          </p:nvSpPr>
          <p:spPr>
            <a:xfrm>
              <a:off x="3344750" y="3832575"/>
              <a:ext cx="35075" cy="98825"/>
            </a:xfrm>
            <a:custGeom>
              <a:avLst/>
              <a:gdLst/>
              <a:ahLst/>
              <a:cxnLst/>
              <a:rect l="l" t="t" r="r" b="b"/>
              <a:pathLst>
                <a:path w="1403" h="3953" fill="none" extrusionOk="0">
                  <a:moveTo>
                    <a:pt x="0" y="1"/>
                  </a:moveTo>
                  <a:lnTo>
                    <a:pt x="0" y="3952"/>
                  </a:lnTo>
                  <a:lnTo>
                    <a:pt x="0" y="3952"/>
                  </a:lnTo>
                  <a:lnTo>
                    <a:pt x="638" y="3187"/>
                  </a:lnTo>
                  <a:lnTo>
                    <a:pt x="1148" y="2423"/>
                  </a:lnTo>
                  <a:lnTo>
                    <a:pt x="1402" y="1530"/>
                  </a:lnTo>
                  <a:lnTo>
                    <a:pt x="1275" y="63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292;p39">
              <a:extLst>
                <a:ext uri="{FF2B5EF4-FFF2-40B4-BE49-F238E27FC236}">
                  <a16:creationId xmlns:a16="http://schemas.microsoft.com/office/drawing/2014/main" id="{97A72DA7-FC4E-375D-E985-C0137F4053E0}"/>
                </a:ext>
              </a:extLst>
            </p:cNvPr>
            <p:cNvSpPr/>
            <p:nvPr/>
          </p:nvSpPr>
          <p:spPr>
            <a:xfrm>
              <a:off x="3347925" y="3816650"/>
              <a:ext cx="28700" cy="25525"/>
            </a:xfrm>
            <a:custGeom>
              <a:avLst/>
              <a:gdLst/>
              <a:ahLst/>
              <a:cxnLst/>
              <a:rect l="l" t="t" r="r" b="b"/>
              <a:pathLst>
                <a:path w="1148" h="1021" fill="none" extrusionOk="0">
                  <a:moveTo>
                    <a:pt x="766" y="1"/>
                  </a:moveTo>
                  <a:lnTo>
                    <a:pt x="1" y="383"/>
                  </a:lnTo>
                  <a:lnTo>
                    <a:pt x="1148" y="1020"/>
                  </a:lnTo>
                  <a:lnTo>
                    <a:pt x="1148" y="1020"/>
                  </a:lnTo>
                  <a:lnTo>
                    <a:pt x="1021" y="510"/>
                  </a:lnTo>
                  <a:lnTo>
                    <a:pt x="7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293;p39">
              <a:extLst>
                <a:ext uri="{FF2B5EF4-FFF2-40B4-BE49-F238E27FC236}">
                  <a16:creationId xmlns:a16="http://schemas.microsoft.com/office/drawing/2014/main" id="{BF6E72A9-FC1F-53EB-5A70-E3F923E7F78D}"/>
                </a:ext>
              </a:extLst>
            </p:cNvPr>
            <p:cNvSpPr/>
            <p:nvPr/>
          </p:nvSpPr>
          <p:spPr>
            <a:xfrm>
              <a:off x="3580550" y="3695550"/>
              <a:ext cx="76500" cy="47825"/>
            </a:xfrm>
            <a:custGeom>
              <a:avLst/>
              <a:gdLst/>
              <a:ahLst/>
              <a:cxnLst/>
              <a:rect l="l" t="t" r="r" b="b"/>
              <a:pathLst>
                <a:path w="3060" h="1913" fill="none" extrusionOk="0">
                  <a:moveTo>
                    <a:pt x="1" y="1"/>
                  </a:moveTo>
                  <a:lnTo>
                    <a:pt x="1" y="1785"/>
                  </a:lnTo>
                  <a:lnTo>
                    <a:pt x="1" y="1785"/>
                  </a:lnTo>
                  <a:lnTo>
                    <a:pt x="1913" y="1913"/>
                  </a:lnTo>
                  <a:lnTo>
                    <a:pt x="1913" y="1913"/>
                  </a:lnTo>
                  <a:lnTo>
                    <a:pt x="3060" y="178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294;p39">
              <a:extLst>
                <a:ext uri="{FF2B5EF4-FFF2-40B4-BE49-F238E27FC236}">
                  <a16:creationId xmlns:a16="http://schemas.microsoft.com/office/drawing/2014/main" id="{443895D0-D3C8-2DB1-56F9-08895F7DFEE8}"/>
                </a:ext>
              </a:extLst>
            </p:cNvPr>
            <p:cNvSpPr/>
            <p:nvPr/>
          </p:nvSpPr>
          <p:spPr>
            <a:xfrm>
              <a:off x="3516825" y="3695550"/>
              <a:ext cx="54200" cy="44650"/>
            </a:xfrm>
            <a:custGeom>
              <a:avLst/>
              <a:gdLst/>
              <a:ahLst/>
              <a:cxnLst/>
              <a:rect l="l" t="t" r="r" b="b"/>
              <a:pathLst>
                <a:path w="2168" h="1786" fill="none" extrusionOk="0">
                  <a:moveTo>
                    <a:pt x="2167" y="1"/>
                  </a:moveTo>
                  <a:lnTo>
                    <a:pt x="0" y="1276"/>
                  </a:lnTo>
                  <a:lnTo>
                    <a:pt x="0" y="1276"/>
                  </a:lnTo>
                  <a:lnTo>
                    <a:pt x="1020" y="1530"/>
                  </a:lnTo>
                  <a:lnTo>
                    <a:pt x="2167" y="1785"/>
                  </a:lnTo>
                  <a:lnTo>
                    <a:pt x="21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295;p39">
              <a:extLst>
                <a:ext uri="{FF2B5EF4-FFF2-40B4-BE49-F238E27FC236}">
                  <a16:creationId xmlns:a16="http://schemas.microsoft.com/office/drawing/2014/main" id="{C55F7759-1A48-321E-89A4-DB9D8B9949C2}"/>
                </a:ext>
              </a:extLst>
            </p:cNvPr>
            <p:cNvSpPr/>
            <p:nvPr/>
          </p:nvSpPr>
          <p:spPr>
            <a:xfrm>
              <a:off x="3819550" y="3689175"/>
              <a:ext cx="6400" cy="3225"/>
            </a:xfrm>
            <a:custGeom>
              <a:avLst/>
              <a:gdLst/>
              <a:ahLst/>
              <a:cxnLst/>
              <a:rect l="l" t="t" r="r" b="b"/>
              <a:pathLst>
                <a:path w="256" h="129" fill="none" extrusionOk="0">
                  <a:moveTo>
                    <a:pt x="255" y="1"/>
                  </a:moveTo>
                  <a:lnTo>
                    <a:pt x="0" y="128"/>
                  </a:lnTo>
                  <a:lnTo>
                    <a:pt x="128" y="128"/>
                  </a:lnTo>
                  <a:lnTo>
                    <a:pt x="128" y="128"/>
                  </a:lnTo>
                  <a:lnTo>
                    <a:pt x="2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296;p39">
              <a:extLst>
                <a:ext uri="{FF2B5EF4-FFF2-40B4-BE49-F238E27FC236}">
                  <a16:creationId xmlns:a16="http://schemas.microsoft.com/office/drawing/2014/main" id="{F587EE8E-A3C0-1362-115D-10466737B466}"/>
                </a:ext>
              </a:extLst>
            </p:cNvPr>
            <p:cNvSpPr/>
            <p:nvPr/>
          </p:nvSpPr>
          <p:spPr>
            <a:xfrm>
              <a:off x="3586925" y="3625450"/>
              <a:ext cx="229450" cy="114750"/>
            </a:xfrm>
            <a:custGeom>
              <a:avLst/>
              <a:gdLst/>
              <a:ahLst/>
              <a:cxnLst/>
              <a:rect l="l" t="t" r="r" b="b"/>
              <a:pathLst>
                <a:path w="9178" h="4590" fill="none" extrusionOk="0">
                  <a:moveTo>
                    <a:pt x="4207" y="1"/>
                  </a:moveTo>
                  <a:lnTo>
                    <a:pt x="893" y="1913"/>
                  </a:lnTo>
                  <a:lnTo>
                    <a:pt x="893" y="1913"/>
                  </a:lnTo>
                  <a:lnTo>
                    <a:pt x="1020" y="2168"/>
                  </a:lnTo>
                  <a:lnTo>
                    <a:pt x="893" y="2423"/>
                  </a:lnTo>
                  <a:lnTo>
                    <a:pt x="893" y="2423"/>
                  </a:lnTo>
                  <a:lnTo>
                    <a:pt x="510" y="2550"/>
                  </a:lnTo>
                  <a:lnTo>
                    <a:pt x="1" y="2677"/>
                  </a:lnTo>
                  <a:lnTo>
                    <a:pt x="3315" y="4589"/>
                  </a:lnTo>
                  <a:lnTo>
                    <a:pt x="3315" y="4589"/>
                  </a:lnTo>
                  <a:lnTo>
                    <a:pt x="4972" y="4334"/>
                  </a:lnTo>
                  <a:lnTo>
                    <a:pt x="6374" y="4080"/>
                  </a:lnTo>
                  <a:lnTo>
                    <a:pt x="7903" y="3570"/>
                  </a:lnTo>
                  <a:lnTo>
                    <a:pt x="9178" y="2932"/>
                  </a:lnTo>
                  <a:lnTo>
                    <a:pt x="42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297;p39">
              <a:extLst>
                <a:ext uri="{FF2B5EF4-FFF2-40B4-BE49-F238E27FC236}">
                  <a16:creationId xmlns:a16="http://schemas.microsoft.com/office/drawing/2014/main" id="{CAA967C3-263F-99A7-7A61-FCBBF297661E}"/>
                </a:ext>
              </a:extLst>
            </p:cNvPr>
            <p:cNvSpPr/>
            <p:nvPr/>
          </p:nvSpPr>
          <p:spPr>
            <a:xfrm>
              <a:off x="3813175" y="3561725"/>
              <a:ext cx="79700" cy="124300"/>
            </a:xfrm>
            <a:custGeom>
              <a:avLst/>
              <a:gdLst/>
              <a:ahLst/>
              <a:cxnLst/>
              <a:rect l="l" t="t" r="r" b="b"/>
              <a:pathLst>
                <a:path w="3188" h="4972" fill="none" extrusionOk="0">
                  <a:moveTo>
                    <a:pt x="0" y="0"/>
                  </a:moveTo>
                  <a:lnTo>
                    <a:pt x="0" y="4972"/>
                  </a:lnTo>
                  <a:lnTo>
                    <a:pt x="1148" y="4717"/>
                  </a:lnTo>
                  <a:lnTo>
                    <a:pt x="1148" y="4717"/>
                  </a:lnTo>
                  <a:lnTo>
                    <a:pt x="1912" y="4079"/>
                  </a:lnTo>
                  <a:lnTo>
                    <a:pt x="2550" y="3314"/>
                  </a:lnTo>
                  <a:lnTo>
                    <a:pt x="2932" y="2550"/>
                  </a:lnTo>
                  <a:lnTo>
                    <a:pt x="3187" y="178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298;p39">
              <a:extLst>
                <a:ext uri="{FF2B5EF4-FFF2-40B4-BE49-F238E27FC236}">
                  <a16:creationId xmlns:a16="http://schemas.microsoft.com/office/drawing/2014/main" id="{22849598-5AE6-70EA-68F6-396CFFECB821}"/>
                </a:ext>
              </a:extLst>
            </p:cNvPr>
            <p:cNvSpPr/>
            <p:nvPr/>
          </p:nvSpPr>
          <p:spPr>
            <a:xfrm>
              <a:off x="3698450" y="3561725"/>
              <a:ext cx="108375" cy="121125"/>
            </a:xfrm>
            <a:custGeom>
              <a:avLst/>
              <a:gdLst/>
              <a:ahLst/>
              <a:cxnLst/>
              <a:rect l="l" t="t" r="r" b="b"/>
              <a:pathLst>
                <a:path w="4335" h="4845" fill="none" extrusionOk="0">
                  <a:moveTo>
                    <a:pt x="4335" y="0"/>
                  </a:moveTo>
                  <a:lnTo>
                    <a:pt x="2423" y="1020"/>
                  </a:lnTo>
                  <a:lnTo>
                    <a:pt x="2423" y="1020"/>
                  </a:lnTo>
                  <a:lnTo>
                    <a:pt x="2550" y="1275"/>
                  </a:lnTo>
                  <a:lnTo>
                    <a:pt x="2423" y="1530"/>
                  </a:lnTo>
                  <a:lnTo>
                    <a:pt x="2423" y="1530"/>
                  </a:lnTo>
                  <a:lnTo>
                    <a:pt x="1913" y="1785"/>
                  </a:lnTo>
                  <a:lnTo>
                    <a:pt x="1275" y="1912"/>
                  </a:lnTo>
                  <a:lnTo>
                    <a:pt x="1275" y="1912"/>
                  </a:lnTo>
                  <a:lnTo>
                    <a:pt x="1021" y="1912"/>
                  </a:lnTo>
                  <a:lnTo>
                    <a:pt x="1" y="2422"/>
                  </a:lnTo>
                  <a:lnTo>
                    <a:pt x="4335" y="4844"/>
                  </a:lnTo>
                  <a:lnTo>
                    <a:pt x="43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299;p39">
              <a:extLst>
                <a:ext uri="{FF2B5EF4-FFF2-40B4-BE49-F238E27FC236}">
                  <a16:creationId xmlns:a16="http://schemas.microsoft.com/office/drawing/2014/main" id="{026638A5-1E28-DD7F-34E4-C4D4AE0F42F2}"/>
                </a:ext>
              </a:extLst>
            </p:cNvPr>
            <p:cNvSpPr/>
            <p:nvPr/>
          </p:nvSpPr>
          <p:spPr>
            <a:xfrm>
              <a:off x="3816350" y="3523475"/>
              <a:ext cx="76525" cy="76500"/>
            </a:xfrm>
            <a:custGeom>
              <a:avLst/>
              <a:gdLst/>
              <a:ahLst/>
              <a:cxnLst/>
              <a:rect l="l" t="t" r="r" b="b"/>
              <a:pathLst>
                <a:path w="3061" h="3060" fill="none" extrusionOk="0">
                  <a:moveTo>
                    <a:pt x="2168" y="1"/>
                  </a:moveTo>
                  <a:lnTo>
                    <a:pt x="1" y="1276"/>
                  </a:lnTo>
                  <a:lnTo>
                    <a:pt x="3060" y="3060"/>
                  </a:lnTo>
                  <a:lnTo>
                    <a:pt x="3060" y="3060"/>
                  </a:lnTo>
                  <a:lnTo>
                    <a:pt x="3060" y="2295"/>
                  </a:lnTo>
                  <a:lnTo>
                    <a:pt x="2933" y="1530"/>
                  </a:lnTo>
                  <a:lnTo>
                    <a:pt x="2678" y="766"/>
                  </a:lnTo>
                  <a:lnTo>
                    <a:pt x="216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300;p39">
              <a:extLst>
                <a:ext uri="{FF2B5EF4-FFF2-40B4-BE49-F238E27FC236}">
                  <a16:creationId xmlns:a16="http://schemas.microsoft.com/office/drawing/2014/main" id="{04CBF2C5-8619-32EF-9E0E-00E20172D248}"/>
                </a:ext>
              </a:extLst>
            </p:cNvPr>
            <p:cNvSpPr/>
            <p:nvPr/>
          </p:nvSpPr>
          <p:spPr>
            <a:xfrm>
              <a:off x="3051575" y="3517100"/>
              <a:ext cx="818975" cy="474825"/>
            </a:xfrm>
            <a:custGeom>
              <a:avLst/>
              <a:gdLst/>
              <a:ahLst/>
              <a:cxnLst/>
              <a:rect l="l" t="t" r="r" b="b"/>
              <a:pathLst>
                <a:path w="32759" h="18993" extrusionOk="0">
                  <a:moveTo>
                    <a:pt x="32504" y="1"/>
                  </a:moveTo>
                  <a:lnTo>
                    <a:pt x="30337" y="1403"/>
                  </a:lnTo>
                  <a:lnTo>
                    <a:pt x="30464" y="1403"/>
                  </a:lnTo>
                  <a:lnTo>
                    <a:pt x="30592" y="1531"/>
                  </a:lnTo>
                  <a:lnTo>
                    <a:pt x="32759" y="256"/>
                  </a:lnTo>
                  <a:lnTo>
                    <a:pt x="32504" y="1"/>
                  </a:lnTo>
                  <a:close/>
                  <a:moveTo>
                    <a:pt x="30210" y="1403"/>
                  </a:moveTo>
                  <a:lnTo>
                    <a:pt x="28170" y="2550"/>
                  </a:lnTo>
                  <a:lnTo>
                    <a:pt x="28298" y="2805"/>
                  </a:lnTo>
                  <a:lnTo>
                    <a:pt x="30210" y="1785"/>
                  </a:lnTo>
                  <a:lnTo>
                    <a:pt x="30210" y="1531"/>
                  </a:lnTo>
                  <a:lnTo>
                    <a:pt x="30210" y="1403"/>
                  </a:lnTo>
                  <a:close/>
                  <a:moveTo>
                    <a:pt x="25493" y="4080"/>
                  </a:moveTo>
                  <a:lnTo>
                    <a:pt x="25493" y="4155"/>
                  </a:lnTo>
                  <a:lnTo>
                    <a:pt x="25621" y="4080"/>
                  </a:lnTo>
                  <a:close/>
                  <a:moveTo>
                    <a:pt x="26513" y="3570"/>
                  </a:moveTo>
                  <a:lnTo>
                    <a:pt x="25621" y="4080"/>
                  </a:lnTo>
                  <a:lnTo>
                    <a:pt x="25748" y="4080"/>
                  </a:lnTo>
                  <a:lnTo>
                    <a:pt x="25876" y="4207"/>
                  </a:lnTo>
                  <a:lnTo>
                    <a:pt x="26896" y="3697"/>
                  </a:lnTo>
                  <a:lnTo>
                    <a:pt x="26513" y="3570"/>
                  </a:lnTo>
                  <a:close/>
                  <a:moveTo>
                    <a:pt x="25493" y="4155"/>
                  </a:moveTo>
                  <a:lnTo>
                    <a:pt x="22179" y="6119"/>
                  </a:lnTo>
                  <a:lnTo>
                    <a:pt x="22307" y="6119"/>
                  </a:lnTo>
                  <a:lnTo>
                    <a:pt x="22307" y="6247"/>
                  </a:lnTo>
                  <a:lnTo>
                    <a:pt x="25621" y="4335"/>
                  </a:lnTo>
                  <a:lnTo>
                    <a:pt x="25493" y="4207"/>
                  </a:lnTo>
                  <a:lnTo>
                    <a:pt x="25493" y="4155"/>
                  </a:lnTo>
                  <a:close/>
                  <a:moveTo>
                    <a:pt x="20395" y="7011"/>
                  </a:moveTo>
                  <a:lnTo>
                    <a:pt x="18228" y="8414"/>
                  </a:lnTo>
                  <a:lnTo>
                    <a:pt x="18610" y="8414"/>
                  </a:lnTo>
                  <a:lnTo>
                    <a:pt x="20777" y="7139"/>
                  </a:lnTo>
                  <a:lnTo>
                    <a:pt x="20777" y="7011"/>
                  </a:lnTo>
                  <a:close/>
                  <a:moveTo>
                    <a:pt x="11600" y="12110"/>
                  </a:moveTo>
                  <a:lnTo>
                    <a:pt x="11600" y="12237"/>
                  </a:lnTo>
                  <a:lnTo>
                    <a:pt x="11676" y="12186"/>
                  </a:lnTo>
                  <a:lnTo>
                    <a:pt x="11676" y="12186"/>
                  </a:lnTo>
                  <a:lnTo>
                    <a:pt x="11600" y="12110"/>
                  </a:lnTo>
                  <a:close/>
                  <a:moveTo>
                    <a:pt x="12365" y="11728"/>
                  </a:moveTo>
                  <a:lnTo>
                    <a:pt x="11676" y="12186"/>
                  </a:lnTo>
                  <a:lnTo>
                    <a:pt x="11676" y="12186"/>
                  </a:lnTo>
                  <a:lnTo>
                    <a:pt x="11727" y="12237"/>
                  </a:lnTo>
                  <a:lnTo>
                    <a:pt x="11855" y="12365"/>
                  </a:lnTo>
                  <a:lnTo>
                    <a:pt x="12620" y="11983"/>
                  </a:lnTo>
                  <a:lnTo>
                    <a:pt x="12365" y="11728"/>
                  </a:lnTo>
                  <a:close/>
                  <a:moveTo>
                    <a:pt x="6756" y="14914"/>
                  </a:moveTo>
                  <a:lnTo>
                    <a:pt x="6756" y="14951"/>
                  </a:lnTo>
                  <a:lnTo>
                    <a:pt x="6756" y="14951"/>
                  </a:lnTo>
                  <a:lnTo>
                    <a:pt x="6820" y="14914"/>
                  </a:lnTo>
                  <a:close/>
                  <a:moveTo>
                    <a:pt x="11472" y="12237"/>
                  </a:moveTo>
                  <a:lnTo>
                    <a:pt x="6820" y="14914"/>
                  </a:lnTo>
                  <a:lnTo>
                    <a:pt x="7011" y="14914"/>
                  </a:lnTo>
                  <a:lnTo>
                    <a:pt x="7266" y="15042"/>
                  </a:lnTo>
                  <a:lnTo>
                    <a:pt x="11472" y="12620"/>
                  </a:lnTo>
                  <a:lnTo>
                    <a:pt x="11472" y="12365"/>
                  </a:lnTo>
                  <a:lnTo>
                    <a:pt x="11472" y="12237"/>
                  </a:lnTo>
                  <a:close/>
                  <a:moveTo>
                    <a:pt x="6756" y="14951"/>
                  </a:moveTo>
                  <a:lnTo>
                    <a:pt x="2168" y="17591"/>
                  </a:lnTo>
                  <a:lnTo>
                    <a:pt x="2295" y="17591"/>
                  </a:lnTo>
                  <a:lnTo>
                    <a:pt x="2550" y="17718"/>
                  </a:lnTo>
                  <a:lnTo>
                    <a:pt x="6884" y="15169"/>
                  </a:lnTo>
                  <a:lnTo>
                    <a:pt x="6756" y="15042"/>
                  </a:lnTo>
                  <a:lnTo>
                    <a:pt x="6756" y="14951"/>
                  </a:lnTo>
                  <a:close/>
                  <a:moveTo>
                    <a:pt x="2168" y="17591"/>
                  </a:moveTo>
                  <a:lnTo>
                    <a:pt x="1" y="18866"/>
                  </a:lnTo>
                  <a:lnTo>
                    <a:pt x="383" y="18993"/>
                  </a:lnTo>
                  <a:lnTo>
                    <a:pt x="2168" y="17973"/>
                  </a:lnTo>
                  <a:lnTo>
                    <a:pt x="2168" y="17718"/>
                  </a:lnTo>
                  <a:lnTo>
                    <a:pt x="2168" y="17591"/>
                  </a:ln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301;p39">
              <a:extLst>
                <a:ext uri="{FF2B5EF4-FFF2-40B4-BE49-F238E27FC236}">
                  <a16:creationId xmlns:a16="http://schemas.microsoft.com/office/drawing/2014/main" id="{1B07E90B-F283-9C34-1957-F3BB9F7ECF3B}"/>
                </a:ext>
              </a:extLst>
            </p:cNvPr>
            <p:cNvSpPr/>
            <p:nvPr/>
          </p:nvSpPr>
          <p:spPr>
            <a:xfrm>
              <a:off x="3051575" y="3956850"/>
              <a:ext cx="54200" cy="35075"/>
            </a:xfrm>
            <a:custGeom>
              <a:avLst/>
              <a:gdLst/>
              <a:ahLst/>
              <a:cxnLst/>
              <a:rect l="l" t="t" r="r" b="b"/>
              <a:pathLst>
                <a:path w="2168" h="1403" fill="none" extrusionOk="0">
                  <a:moveTo>
                    <a:pt x="2168" y="1"/>
                  </a:moveTo>
                  <a:lnTo>
                    <a:pt x="1" y="1276"/>
                  </a:lnTo>
                  <a:lnTo>
                    <a:pt x="1" y="1276"/>
                  </a:lnTo>
                  <a:lnTo>
                    <a:pt x="383" y="1403"/>
                  </a:lnTo>
                  <a:lnTo>
                    <a:pt x="2168" y="383"/>
                  </a:lnTo>
                  <a:lnTo>
                    <a:pt x="2168" y="128"/>
                  </a:lnTo>
                  <a:lnTo>
                    <a:pt x="2168" y="128"/>
                  </a:lnTo>
                  <a:lnTo>
                    <a:pt x="216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302;p39">
              <a:extLst>
                <a:ext uri="{FF2B5EF4-FFF2-40B4-BE49-F238E27FC236}">
                  <a16:creationId xmlns:a16="http://schemas.microsoft.com/office/drawing/2014/main" id="{D36015A2-CE84-7829-CDDA-9EE9D48AAE9F}"/>
                </a:ext>
              </a:extLst>
            </p:cNvPr>
            <p:cNvSpPr/>
            <p:nvPr/>
          </p:nvSpPr>
          <p:spPr>
            <a:xfrm>
              <a:off x="3105750" y="3823025"/>
              <a:ext cx="232650" cy="137050"/>
            </a:xfrm>
            <a:custGeom>
              <a:avLst/>
              <a:gdLst/>
              <a:ahLst/>
              <a:cxnLst/>
              <a:rect l="l" t="t" r="r" b="b"/>
              <a:pathLst>
                <a:path w="9306" h="5482" fill="none" extrusionOk="0">
                  <a:moveTo>
                    <a:pt x="9305" y="0"/>
                  </a:moveTo>
                  <a:lnTo>
                    <a:pt x="1" y="5354"/>
                  </a:lnTo>
                  <a:lnTo>
                    <a:pt x="1" y="5354"/>
                  </a:lnTo>
                  <a:lnTo>
                    <a:pt x="128" y="5354"/>
                  </a:lnTo>
                  <a:lnTo>
                    <a:pt x="128" y="5354"/>
                  </a:lnTo>
                  <a:lnTo>
                    <a:pt x="128" y="5354"/>
                  </a:lnTo>
                  <a:lnTo>
                    <a:pt x="128" y="5354"/>
                  </a:lnTo>
                  <a:lnTo>
                    <a:pt x="128" y="5354"/>
                  </a:lnTo>
                  <a:lnTo>
                    <a:pt x="383" y="5481"/>
                  </a:lnTo>
                  <a:lnTo>
                    <a:pt x="4717" y="2932"/>
                  </a:lnTo>
                  <a:lnTo>
                    <a:pt x="4717" y="2932"/>
                  </a:lnTo>
                  <a:lnTo>
                    <a:pt x="4717" y="2932"/>
                  </a:lnTo>
                  <a:lnTo>
                    <a:pt x="4589" y="2805"/>
                  </a:lnTo>
                  <a:lnTo>
                    <a:pt x="4589" y="2677"/>
                  </a:lnTo>
                  <a:lnTo>
                    <a:pt x="4589" y="2677"/>
                  </a:lnTo>
                  <a:lnTo>
                    <a:pt x="4717" y="2677"/>
                  </a:lnTo>
                  <a:lnTo>
                    <a:pt x="4717" y="2677"/>
                  </a:lnTo>
                  <a:lnTo>
                    <a:pt x="4844" y="2677"/>
                  </a:lnTo>
                  <a:lnTo>
                    <a:pt x="5099" y="2805"/>
                  </a:lnTo>
                  <a:lnTo>
                    <a:pt x="9305" y="383"/>
                  </a:lnTo>
                  <a:lnTo>
                    <a:pt x="9305" y="128"/>
                  </a:lnTo>
                  <a:lnTo>
                    <a:pt x="9305" y="128"/>
                  </a:lnTo>
                  <a:lnTo>
                    <a:pt x="93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303;p39">
              <a:extLst>
                <a:ext uri="{FF2B5EF4-FFF2-40B4-BE49-F238E27FC236}">
                  <a16:creationId xmlns:a16="http://schemas.microsoft.com/office/drawing/2014/main" id="{762E82C9-F695-34AD-4FCD-EFF40C6BF073}"/>
                </a:ext>
              </a:extLst>
            </p:cNvPr>
            <p:cNvSpPr/>
            <p:nvPr/>
          </p:nvSpPr>
          <p:spPr>
            <a:xfrm>
              <a:off x="3341550" y="3810275"/>
              <a:ext cx="25525" cy="15950"/>
            </a:xfrm>
            <a:custGeom>
              <a:avLst/>
              <a:gdLst/>
              <a:ahLst/>
              <a:cxnLst/>
              <a:rect l="l" t="t" r="r" b="b"/>
              <a:pathLst>
                <a:path w="1021" h="638" fill="none" extrusionOk="0">
                  <a:moveTo>
                    <a:pt x="766" y="1"/>
                  </a:moveTo>
                  <a:lnTo>
                    <a:pt x="1" y="510"/>
                  </a:lnTo>
                  <a:lnTo>
                    <a:pt x="1" y="510"/>
                  </a:lnTo>
                  <a:lnTo>
                    <a:pt x="1" y="383"/>
                  </a:lnTo>
                  <a:lnTo>
                    <a:pt x="1" y="383"/>
                  </a:lnTo>
                  <a:lnTo>
                    <a:pt x="128" y="510"/>
                  </a:lnTo>
                  <a:lnTo>
                    <a:pt x="256" y="638"/>
                  </a:lnTo>
                  <a:lnTo>
                    <a:pt x="1021" y="256"/>
                  </a:lnTo>
                  <a:lnTo>
                    <a:pt x="1021" y="256"/>
                  </a:lnTo>
                  <a:lnTo>
                    <a:pt x="7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304;p39">
              <a:extLst>
                <a:ext uri="{FF2B5EF4-FFF2-40B4-BE49-F238E27FC236}">
                  <a16:creationId xmlns:a16="http://schemas.microsoft.com/office/drawing/2014/main" id="{C83C48BE-4D2B-953D-6BAF-6B1A258B3910}"/>
                </a:ext>
              </a:extLst>
            </p:cNvPr>
            <p:cNvSpPr/>
            <p:nvPr/>
          </p:nvSpPr>
          <p:spPr>
            <a:xfrm>
              <a:off x="3507275" y="3692375"/>
              <a:ext cx="63750" cy="35075"/>
            </a:xfrm>
            <a:custGeom>
              <a:avLst/>
              <a:gdLst/>
              <a:ahLst/>
              <a:cxnLst/>
              <a:rect l="l" t="t" r="r" b="b"/>
              <a:pathLst>
                <a:path w="2550" h="1403" fill="none" extrusionOk="0">
                  <a:moveTo>
                    <a:pt x="2167" y="0"/>
                  </a:moveTo>
                  <a:lnTo>
                    <a:pt x="0" y="1403"/>
                  </a:lnTo>
                  <a:lnTo>
                    <a:pt x="0" y="1403"/>
                  </a:lnTo>
                  <a:lnTo>
                    <a:pt x="382" y="1403"/>
                  </a:lnTo>
                  <a:lnTo>
                    <a:pt x="2549" y="128"/>
                  </a:lnTo>
                  <a:lnTo>
                    <a:pt x="2549" y="0"/>
                  </a:lnTo>
                  <a:lnTo>
                    <a:pt x="2549" y="0"/>
                  </a:lnTo>
                  <a:lnTo>
                    <a:pt x="21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305;p39">
              <a:extLst>
                <a:ext uri="{FF2B5EF4-FFF2-40B4-BE49-F238E27FC236}">
                  <a16:creationId xmlns:a16="http://schemas.microsoft.com/office/drawing/2014/main" id="{8D701D23-26D3-36E5-D018-70E1BD196D5C}"/>
                </a:ext>
              </a:extLst>
            </p:cNvPr>
            <p:cNvSpPr/>
            <p:nvPr/>
          </p:nvSpPr>
          <p:spPr>
            <a:xfrm>
              <a:off x="3606050" y="3619075"/>
              <a:ext cx="86050" cy="54200"/>
            </a:xfrm>
            <a:custGeom>
              <a:avLst/>
              <a:gdLst/>
              <a:ahLst/>
              <a:cxnLst/>
              <a:rect l="l" t="t" r="r" b="b"/>
              <a:pathLst>
                <a:path w="3442" h="2168" fill="none" extrusionOk="0">
                  <a:moveTo>
                    <a:pt x="3442" y="1"/>
                  </a:moveTo>
                  <a:lnTo>
                    <a:pt x="0" y="2040"/>
                  </a:lnTo>
                  <a:lnTo>
                    <a:pt x="0" y="2040"/>
                  </a:lnTo>
                  <a:lnTo>
                    <a:pt x="128" y="2040"/>
                  </a:lnTo>
                  <a:lnTo>
                    <a:pt x="128" y="2040"/>
                  </a:lnTo>
                  <a:lnTo>
                    <a:pt x="128" y="2168"/>
                  </a:lnTo>
                  <a:lnTo>
                    <a:pt x="3442" y="256"/>
                  </a:lnTo>
                  <a:lnTo>
                    <a:pt x="3442" y="256"/>
                  </a:lnTo>
                  <a:lnTo>
                    <a:pt x="3442" y="256"/>
                  </a:lnTo>
                  <a:lnTo>
                    <a:pt x="3314" y="128"/>
                  </a:lnTo>
                  <a:lnTo>
                    <a:pt x="3314" y="1"/>
                  </a:lnTo>
                  <a:lnTo>
                    <a:pt x="3314" y="1"/>
                  </a:lnTo>
                  <a:lnTo>
                    <a:pt x="34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306;p39">
              <a:extLst>
                <a:ext uri="{FF2B5EF4-FFF2-40B4-BE49-F238E27FC236}">
                  <a16:creationId xmlns:a16="http://schemas.microsoft.com/office/drawing/2014/main" id="{1F5DD94F-A9A9-5F9D-1D66-7578626E177A}"/>
                </a:ext>
              </a:extLst>
            </p:cNvPr>
            <p:cNvSpPr/>
            <p:nvPr/>
          </p:nvSpPr>
          <p:spPr>
            <a:xfrm>
              <a:off x="3692075" y="3606325"/>
              <a:ext cx="31900" cy="15975"/>
            </a:xfrm>
            <a:custGeom>
              <a:avLst/>
              <a:gdLst/>
              <a:ahLst/>
              <a:cxnLst/>
              <a:rect l="l" t="t" r="r" b="b"/>
              <a:pathLst>
                <a:path w="1276" h="639" fill="none" extrusionOk="0">
                  <a:moveTo>
                    <a:pt x="893" y="1"/>
                  </a:moveTo>
                  <a:lnTo>
                    <a:pt x="1" y="511"/>
                  </a:lnTo>
                  <a:lnTo>
                    <a:pt x="1" y="511"/>
                  </a:lnTo>
                  <a:lnTo>
                    <a:pt x="1" y="511"/>
                  </a:lnTo>
                  <a:lnTo>
                    <a:pt x="1" y="511"/>
                  </a:lnTo>
                  <a:lnTo>
                    <a:pt x="128" y="511"/>
                  </a:lnTo>
                  <a:lnTo>
                    <a:pt x="256" y="638"/>
                  </a:lnTo>
                  <a:lnTo>
                    <a:pt x="1276" y="128"/>
                  </a:lnTo>
                  <a:lnTo>
                    <a:pt x="1276" y="128"/>
                  </a:lnTo>
                  <a:lnTo>
                    <a:pt x="89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307;p39">
              <a:extLst>
                <a:ext uri="{FF2B5EF4-FFF2-40B4-BE49-F238E27FC236}">
                  <a16:creationId xmlns:a16="http://schemas.microsoft.com/office/drawing/2014/main" id="{48E6B1E5-9A9C-A7CB-E437-47F1FE5AE738}"/>
                </a:ext>
              </a:extLst>
            </p:cNvPr>
            <p:cNvSpPr/>
            <p:nvPr/>
          </p:nvSpPr>
          <p:spPr>
            <a:xfrm>
              <a:off x="3755825" y="3552175"/>
              <a:ext cx="51000" cy="35075"/>
            </a:xfrm>
            <a:custGeom>
              <a:avLst/>
              <a:gdLst/>
              <a:ahLst/>
              <a:cxnLst/>
              <a:rect l="l" t="t" r="r" b="b"/>
              <a:pathLst>
                <a:path w="2040" h="1403" fill="none" extrusionOk="0">
                  <a:moveTo>
                    <a:pt x="2040" y="0"/>
                  </a:moveTo>
                  <a:lnTo>
                    <a:pt x="0" y="1147"/>
                  </a:lnTo>
                  <a:lnTo>
                    <a:pt x="0" y="1147"/>
                  </a:lnTo>
                  <a:lnTo>
                    <a:pt x="128" y="1402"/>
                  </a:lnTo>
                  <a:lnTo>
                    <a:pt x="128" y="1402"/>
                  </a:lnTo>
                  <a:lnTo>
                    <a:pt x="128" y="1402"/>
                  </a:lnTo>
                  <a:lnTo>
                    <a:pt x="2040" y="382"/>
                  </a:lnTo>
                  <a:lnTo>
                    <a:pt x="2040" y="128"/>
                  </a:lnTo>
                  <a:lnTo>
                    <a:pt x="2040" y="128"/>
                  </a:lnTo>
                  <a:lnTo>
                    <a:pt x="2040" y="0"/>
                  </a:lnTo>
                  <a:lnTo>
                    <a:pt x="2040" y="0"/>
                  </a:lnTo>
                  <a:lnTo>
                    <a:pt x="20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308;p39">
              <a:extLst>
                <a:ext uri="{FF2B5EF4-FFF2-40B4-BE49-F238E27FC236}">
                  <a16:creationId xmlns:a16="http://schemas.microsoft.com/office/drawing/2014/main" id="{60CE43A6-7A01-2687-4303-0F767952D374}"/>
                </a:ext>
              </a:extLst>
            </p:cNvPr>
            <p:cNvSpPr/>
            <p:nvPr/>
          </p:nvSpPr>
          <p:spPr>
            <a:xfrm>
              <a:off x="3810000" y="3517100"/>
              <a:ext cx="60550" cy="38275"/>
            </a:xfrm>
            <a:custGeom>
              <a:avLst/>
              <a:gdLst/>
              <a:ahLst/>
              <a:cxnLst/>
              <a:rect l="l" t="t" r="r" b="b"/>
              <a:pathLst>
                <a:path w="2422" h="1531" fill="none" extrusionOk="0">
                  <a:moveTo>
                    <a:pt x="2167" y="1"/>
                  </a:moveTo>
                  <a:lnTo>
                    <a:pt x="0" y="1403"/>
                  </a:lnTo>
                  <a:lnTo>
                    <a:pt x="0" y="1403"/>
                  </a:lnTo>
                  <a:lnTo>
                    <a:pt x="0" y="1403"/>
                  </a:lnTo>
                  <a:lnTo>
                    <a:pt x="0" y="1403"/>
                  </a:lnTo>
                  <a:lnTo>
                    <a:pt x="0" y="1403"/>
                  </a:lnTo>
                  <a:lnTo>
                    <a:pt x="0" y="1403"/>
                  </a:lnTo>
                  <a:lnTo>
                    <a:pt x="127" y="1403"/>
                  </a:lnTo>
                  <a:lnTo>
                    <a:pt x="255" y="1531"/>
                  </a:lnTo>
                  <a:lnTo>
                    <a:pt x="2422" y="256"/>
                  </a:lnTo>
                  <a:lnTo>
                    <a:pt x="2422" y="256"/>
                  </a:lnTo>
                  <a:lnTo>
                    <a:pt x="21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309;p39">
              <a:extLst>
                <a:ext uri="{FF2B5EF4-FFF2-40B4-BE49-F238E27FC236}">
                  <a16:creationId xmlns:a16="http://schemas.microsoft.com/office/drawing/2014/main" id="{57CD06C3-7717-3BE3-B2FE-9D58035CA5DD}"/>
                </a:ext>
              </a:extLst>
            </p:cNvPr>
            <p:cNvSpPr/>
            <p:nvPr/>
          </p:nvSpPr>
          <p:spPr>
            <a:xfrm>
              <a:off x="3108950" y="3956850"/>
              <a:ext cx="70125" cy="41450"/>
            </a:xfrm>
            <a:custGeom>
              <a:avLst/>
              <a:gdLst/>
              <a:ahLst/>
              <a:cxnLst/>
              <a:rect l="l" t="t" r="r" b="b"/>
              <a:pathLst>
                <a:path w="2805" h="1658" extrusionOk="0">
                  <a:moveTo>
                    <a:pt x="0" y="1"/>
                  </a:moveTo>
                  <a:lnTo>
                    <a:pt x="128" y="128"/>
                  </a:lnTo>
                  <a:lnTo>
                    <a:pt x="128" y="383"/>
                  </a:lnTo>
                  <a:lnTo>
                    <a:pt x="2294" y="1658"/>
                  </a:lnTo>
                  <a:lnTo>
                    <a:pt x="2804" y="1658"/>
                  </a:lnTo>
                  <a:lnTo>
                    <a:pt x="255" y="128"/>
                  </a:lnTo>
                  <a:lnTo>
                    <a:pt x="0" y="1"/>
                  </a:ln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310;p39">
              <a:extLst>
                <a:ext uri="{FF2B5EF4-FFF2-40B4-BE49-F238E27FC236}">
                  <a16:creationId xmlns:a16="http://schemas.microsoft.com/office/drawing/2014/main" id="{2BB9200B-131F-BC12-BAAD-3D92279C60CD}"/>
                </a:ext>
              </a:extLst>
            </p:cNvPr>
            <p:cNvSpPr/>
            <p:nvPr/>
          </p:nvSpPr>
          <p:spPr>
            <a:xfrm>
              <a:off x="3108950" y="3956850"/>
              <a:ext cx="70125" cy="41450"/>
            </a:xfrm>
            <a:custGeom>
              <a:avLst/>
              <a:gdLst/>
              <a:ahLst/>
              <a:cxnLst/>
              <a:rect l="l" t="t" r="r" b="b"/>
              <a:pathLst>
                <a:path w="2805" h="1658" fill="none" extrusionOk="0">
                  <a:moveTo>
                    <a:pt x="0" y="1"/>
                  </a:moveTo>
                  <a:lnTo>
                    <a:pt x="0" y="1"/>
                  </a:lnTo>
                  <a:lnTo>
                    <a:pt x="128" y="128"/>
                  </a:lnTo>
                  <a:lnTo>
                    <a:pt x="128" y="383"/>
                  </a:lnTo>
                  <a:lnTo>
                    <a:pt x="2294" y="1658"/>
                  </a:lnTo>
                  <a:lnTo>
                    <a:pt x="2294" y="1658"/>
                  </a:lnTo>
                  <a:lnTo>
                    <a:pt x="2804" y="1658"/>
                  </a:lnTo>
                  <a:lnTo>
                    <a:pt x="255" y="128"/>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311;p39">
              <a:extLst>
                <a:ext uri="{FF2B5EF4-FFF2-40B4-BE49-F238E27FC236}">
                  <a16:creationId xmlns:a16="http://schemas.microsoft.com/office/drawing/2014/main" id="{D70D9C56-D857-75B5-9426-2574E2AB215F}"/>
                </a:ext>
              </a:extLst>
            </p:cNvPr>
            <p:cNvSpPr/>
            <p:nvPr/>
          </p:nvSpPr>
          <p:spPr>
            <a:xfrm>
              <a:off x="3220475" y="3889950"/>
              <a:ext cx="105175" cy="60550"/>
            </a:xfrm>
            <a:custGeom>
              <a:avLst/>
              <a:gdLst/>
              <a:ahLst/>
              <a:cxnLst/>
              <a:rect l="l" t="t" r="r" b="b"/>
              <a:pathLst>
                <a:path w="4207" h="2422" extrusionOk="0">
                  <a:moveTo>
                    <a:pt x="0" y="0"/>
                  </a:moveTo>
                  <a:lnTo>
                    <a:pt x="0" y="128"/>
                  </a:lnTo>
                  <a:lnTo>
                    <a:pt x="128" y="255"/>
                  </a:lnTo>
                  <a:lnTo>
                    <a:pt x="3952" y="2422"/>
                  </a:lnTo>
                  <a:lnTo>
                    <a:pt x="4207" y="2295"/>
                  </a:lnTo>
                  <a:lnTo>
                    <a:pt x="510" y="128"/>
                  </a:lnTo>
                  <a:lnTo>
                    <a:pt x="255" y="0"/>
                  </a:ln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312;p39">
              <a:extLst>
                <a:ext uri="{FF2B5EF4-FFF2-40B4-BE49-F238E27FC236}">
                  <a16:creationId xmlns:a16="http://schemas.microsoft.com/office/drawing/2014/main" id="{354079C1-48E5-4423-7489-489D151FE02D}"/>
                </a:ext>
              </a:extLst>
            </p:cNvPr>
            <p:cNvSpPr/>
            <p:nvPr/>
          </p:nvSpPr>
          <p:spPr>
            <a:xfrm>
              <a:off x="3220475" y="3889950"/>
              <a:ext cx="105175" cy="60550"/>
            </a:xfrm>
            <a:custGeom>
              <a:avLst/>
              <a:gdLst/>
              <a:ahLst/>
              <a:cxnLst/>
              <a:rect l="l" t="t" r="r" b="b"/>
              <a:pathLst>
                <a:path w="4207" h="2422" fill="none" extrusionOk="0">
                  <a:moveTo>
                    <a:pt x="128" y="0"/>
                  </a:moveTo>
                  <a:lnTo>
                    <a:pt x="128" y="0"/>
                  </a:lnTo>
                  <a:lnTo>
                    <a:pt x="0" y="0"/>
                  </a:lnTo>
                  <a:lnTo>
                    <a:pt x="0" y="0"/>
                  </a:lnTo>
                  <a:lnTo>
                    <a:pt x="0" y="128"/>
                  </a:lnTo>
                  <a:lnTo>
                    <a:pt x="128" y="255"/>
                  </a:lnTo>
                  <a:lnTo>
                    <a:pt x="128" y="255"/>
                  </a:lnTo>
                  <a:lnTo>
                    <a:pt x="3952" y="2422"/>
                  </a:lnTo>
                  <a:lnTo>
                    <a:pt x="3952" y="2422"/>
                  </a:lnTo>
                  <a:lnTo>
                    <a:pt x="4207" y="2295"/>
                  </a:lnTo>
                  <a:lnTo>
                    <a:pt x="510" y="128"/>
                  </a:lnTo>
                  <a:lnTo>
                    <a:pt x="255" y="0"/>
                  </a:lnTo>
                  <a:lnTo>
                    <a:pt x="255" y="0"/>
                  </a:lnTo>
                  <a:lnTo>
                    <a:pt x="1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313;p39">
              <a:extLst>
                <a:ext uri="{FF2B5EF4-FFF2-40B4-BE49-F238E27FC236}">
                  <a16:creationId xmlns:a16="http://schemas.microsoft.com/office/drawing/2014/main" id="{8D8C0EA5-292C-F6C0-48C3-283AB8D893A9}"/>
                </a:ext>
              </a:extLst>
            </p:cNvPr>
            <p:cNvSpPr/>
            <p:nvPr/>
          </p:nvSpPr>
          <p:spPr>
            <a:xfrm>
              <a:off x="3344750" y="3823025"/>
              <a:ext cx="31875" cy="25525"/>
            </a:xfrm>
            <a:custGeom>
              <a:avLst/>
              <a:gdLst/>
              <a:ahLst/>
              <a:cxnLst/>
              <a:rect l="l" t="t" r="r" b="b"/>
              <a:pathLst>
                <a:path w="1275" h="1021" extrusionOk="0">
                  <a:moveTo>
                    <a:pt x="0" y="0"/>
                  </a:moveTo>
                  <a:lnTo>
                    <a:pt x="0" y="128"/>
                  </a:lnTo>
                  <a:lnTo>
                    <a:pt x="0" y="383"/>
                  </a:lnTo>
                  <a:lnTo>
                    <a:pt x="1275" y="1020"/>
                  </a:lnTo>
                  <a:lnTo>
                    <a:pt x="1275" y="765"/>
                  </a:lnTo>
                  <a:lnTo>
                    <a:pt x="128" y="128"/>
                  </a:lnTo>
                  <a:lnTo>
                    <a:pt x="0" y="0"/>
                  </a:ln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314;p39">
              <a:extLst>
                <a:ext uri="{FF2B5EF4-FFF2-40B4-BE49-F238E27FC236}">
                  <a16:creationId xmlns:a16="http://schemas.microsoft.com/office/drawing/2014/main" id="{850C2B41-5C53-8940-1802-8D822962F9DA}"/>
                </a:ext>
              </a:extLst>
            </p:cNvPr>
            <p:cNvSpPr/>
            <p:nvPr/>
          </p:nvSpPr>
          <p:spPr>
            <a:xfrm>
              <a:off x="3344750" y="3823025"/>
              <a:ext cx="31875" cy="25525"/>
            </a:xfrm>
            <a:custGeom>
              <a:avLst/>
              <a:gdLst/>
              <a:ahLst/>
              <a:cxnLst/>
              <a:rect l="l" t="t" r="r" b="b"/>
              <a:pathLst>
                <a:path w="1275" h="1021" fill="none" extrusionOk="0">
                  <a:moveTo>
                    <a:pt x="0" y="0"/>
                  </a:moveTo>
                  <a:lnTo>
                    <a:pt x="0" y="0"/>
                  </a:lnTo>
                  <a:lnTo>
                    <a:pt x="0" y="128"/>
                  </a:lnTo>
                  <a:lnTo>
                    <a:pt x="0" y="383"/>
                  </a:lnTo>
                  <a:lnTo>
                    <a:pt x="1275" y="1020"/>
                  </a:lnTo>
                  <a:lnTo>
                    <a:pt x="1275" y="1020"/>
                  </a:lnTo>
                  <a:lnTo>
                    <a:pt x="1275" y="765"/>
                  </a:lnTo>
                  <a:lnTo>
                    <a:pt x="128" y="12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315;p39">
              <a:extLst>
                <a:ext uri="{FF2B5EF4-FFF2-40B4-BE49-F238E27FC236}">
                  <a16:creationId xmlns:a16="http://schemas.microsoft.com/office/drawing/2014/main" id="{DAE24FCB-4EB4-5D74-2350-C534D340096B}"/>
                </a:ext>
              </a:extLst>
            </p:cNvPr>
            <p:cNvSpPr/>
            <p:nvPr/>
          </p:nvSpPr>
          <p:spPr>
            <a:xfrm>
              <a:off x="3580550" y="3692375"/>
              <a:ext cx="89250" cy="47825"/>
            </a:xfrm>
            <a:custGeom>
              <a:avLst/>
              <a:gdLst/>
              <a:ahLst/>
              <a:cxnLst/>
              <a:rect l="l" t="t" r="r" b="b"/>
              <a:pathLst>
                <a:path w="3570" h="1913" extrusionOk="0">
                  <a:moveTo>
                    <a:pt x="1" y="0"/>
                  </a:moveTo>
                  <a:lnTo>
                    <a:pt x="1" y="128"/>
                  </a:lnTo>
                  <a:lnTo>
                    <a:pt x="3060" y="1912"/>
                  </a:lnTo>
                  <a:lnTo>
                    <a:pt x="3570" y="1912"/>
                  </a:lnTo>
                  <a:lnTo>
                    <a:pt x="256" y="0"/>
                  </a:ln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316;p39">
              <a:extLst>
                <a:ext uri="{FF2B5EF4-FFF2-40B4-BE49-F238E27FC236}">
                  <a16:creationId xmlns:a16="http://schemas.microsoft.com/office/drawing/2014/main" id="{16D11862-DDF5-6496-7076-61DE547EF083}"/>
                </a:ext>
              </a:extLst>
            </p:cNvPr>
            <p:cNvSpPr/>
            <p:nvPr/>
          </p:nvSpPr>
          <p:spPr>
            <a:xfrm>
              <a:off x="3580550" y="3692375"/>
              <a:ext cx="89250" cy="47825"/>
            </a:xfrm>
            <a:custGeom>
              <a:avLst/>
              <a:gdLst/>
              <a:ahLst/>
              <a:cxnLst/>
              <a:rect l="l" t="t" r="r" b="b"/>
              <a:pathLst>
                <a:path w="3570" h="1913" fill="none" extrusionOk="0">
                  <a:moveTo>
                    <a:pt x="256" y="0"/>
                  </a:moveTo>
                  <a:lnTo>
                    <a:pt x="256" y="0"/>
                  </a:lnTo>
                  <a:lnTo>
                    <a:pt x="1" y="0"/>
                  </a:lnTo>
                  <a:lnTo>
                    <a:pt x="1" y="128"/>
                  </a:lnTo>
                  <a:lnTo>
                    <a:pt x="3060" y="1912"/>
                  </a:lnTo>
                  <a:lnTo>
                    <a:pt x="3060" y="1912"/>
                  </a:lnTo>
                  <a:lnTo>
                    <a:pt x="3570" y="1912"/>
                  </a:lnTo>
                  <a:lnTo>
                    <a:pt x="25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317;p39">
              <a:extLst>
                <a:ext uri="{FF2B5EF4-FFF2-40B4-BE49-F238E27FC236}">
                  <a16:creationId xmlns:a16="http://schemas.microsoft.com/office/drawing/2014/main" id="{E55C1783-B926-7701-D5DC-1D16E2AD78F9}"/>
                </a:ext>
              </a:extLst>
            </p:cNvPr>
            <p:cNvSpPr/>
            <p:nvPr/>
          </p:nvSpPr>
          <p:spPr>
            <a:xfrm>
              <a:off x="3688900" y="3619075"/>
              <a:ext cx="133850" cy="79700"/>
            </a:xfrm>
            <a:custGeom>
              <a:avLst/>
              <a:gdLst/>
              <a:ahLst/>
              <a:cxnLst/>
              <a:rect l="l" t="t" r="r" b="b"/>
              <a:pathLst>
                <a:path w="5354" h="3188" extrusionOk="0">
                  <a:moveTo>
                    <a:pt x="0" y="1"/>
                  </a:moveTo>
                  <a:lnTo>
                    <a:pt x="0" y="128"/>
                  </a:lnTo>
                  <a:lnTo>
                    <a:pt x="128" y="256"/>
                  </a:lnTo>
                  <a:lnTo>
                    <a:pt x="5099" y="3187"/>
                  </a:lnTo>
                  <a:lnTo>
                    <a:pt x="5354" y="2932"/>
                  </a:lnTo>
                  <a:lnTo>
                    <a:pt x="4717" y="2932"/>
                  </a:lnTo>
                  <a:lnTo>
                    <a:pt x="4717" y="2805"/>
                  </a:lnTo>
                  <a:lnTo>
                    <a:pt x="4717" y="2550"/>
                  </a:lnTo>
                  <a:lnTo>
                    <a:pt x="383" y="128"/>
                  </a:lnTo>
                  <a:lnTo>
                    <a:pt x="255" y="1"/>
                  </a:ln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318;p39">
              <a:extLst>
                <a:ext uri="{FF2B5EF4-FFF2-40B4-BE49-F238E27FC236}">
                  <a16:creationId xmlns:a16="http://schemas.microsoft.com/office/drawing/2014/main" id="{8952B9B5-642B-482C-700B-AE69CE94F78E}"/>
                </a:ext>
              </a:extLst>
            </p:cNvPr>
            <p:cNvSpPr/>
            <p:nvPr/>
          </p:nvSpPr>
          <p:spPr>
            <a:xfrm>
              <a:off x="3688900" y="3619075"/>
              <a:ext cx="133850" cy="79700"/>
            </a:xfrm>
            <a:custGeom>
              <a:avLst/>
              <a:gdLst/>
              <a:ahLst/>
              <a:cxnLst/>
              <a:rect l="l" t="t" r="r" b="b"/>
              <a:pathLst>
                <a:path w="5354" h="3188" fill="none" extrusionOk="0">
                  <a:moveTo>
                    <a:pt x="128" y="1"/>
                  </a:moveTo>
                  <a:lnTo>
                    <a:pt x="128" y="1"/>
                  </a:lnTo>
                  <a:lnTo>
                    <a:pt x="128" y="1"/>
                  </a:lnTo>
                  <a:lnTo>
                    <a:pt x="128" y="1"/>
                  </a:lnTo>
                  <a:lnTo>
                    <a:pt x="128" y="1"/>
                  </a:lnTo>
                  <a:lnTo>
                    <a:pt x="128" y="1"/>
                  </a:lnTo>
                  <a:lnTo>
                    <a:pt x="0" y="1"/>
                  </a:lnTo>
                  <a:lnTo>
                    <a:pt x="0" y="1"/>
                  </a:lnTo>
                  <a:lnTo>
                    <a:pt x="0" y="128"/>
                  </a:lnTo>
                  <a:lnTo>
                    <a:pt x="128" y="256"/>
                  </a:lnTo>
                  <a:lnTo>
                    <a:pt x="128" y="256"/>
                  </a:lnTo>
                  <a:lnTo>
                    <a:pt x="5099" y="3187"/>
                  </a:lnTo>
                  <a:lnTo>
                    <a:pt x="5099" y="3187"/>
                  </a:lnTo>
                  <a:lnTo>
                    <a:pt x="5099" y="3187"/>
                  </a:lnTo>
                  <a:lnTo>
                    <a:pt x="5099" y="3187"/>
                  </a:lnTo>
                  <a:lnTo>
                    <a:pt x="5354" y="2932"/>
                  </a:lnTo>
                  <a:lnTo>
                    <a:pt x="5226" y="2932"/>
                  </a:lnTo>
                  <a:lnTo>
                    <a:pt x="4844" y="2932"/>
                  </a:lnTo>
                  <a:lnTo>
                    <a:pt x="4717" y="2932"/>
                  </a:lnTo>
                  <a:lnTo>
                    <a:pt x="4717" y="2805"/>
                  </a:lnTo>
                  <a:lnTo>
                    <a:pt x="4717" y="2550"/>
                  </a:lnTo>
                  <a:lnTo>
                    <a:pt x="383" y="128"/>
                  </a:lnTo>
                  <a:lnTo>
                    <a:pt x="255" y="1"/>
                  </a:lnTo>
                  <a:lnTo>
                    <a:pt x="255" y="1"/>
                  </a:lnTo>
                  <a:lnTo>
                    <a:pt x="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319;p39">
              <a:extLst>
                <a:ext uri="{FF2B5EF4-FFF2-40B4-BE49-F238E27FC236}">
                  <a16:creationId xmlns:a16="http://schemas.microsoft.com/office/drawing/2014/main" id="{1E7A3F78-A4F4-3C70-6359-9AD79CE7E63B}"/>
                </a:ext>
              </a:extLst>
            </p:cNvPr>
            <p:cNvSpPr/>
            <p:nvPr/>
          </p:nvSpPr>
          <p:spPr>
            <a:xfrm>
              <a:off x="3813175" y="3552175"/>
              <a:ext cx="79700" cy="54175"/>
            </a:xfrm>
            <a:custGeom>
              <a:avLst/>
              <a:gdLst/>
              <a:ahLst/>
              <a:cxnLst/>
              <a:rect l="l" t="t" r="r" b="b"/>
              <a:pathLst>
                <a:path w="3188" h="2167" extrusionOk="0">
                  <a:moveTo>
                    <a:pt x="0" y="0"/>
                  </a:moveTo>
                  <a:lnTo>
                    <a:pt x="0" y="128"/>
                  </a:lnTo>
                  <a:lnTo>
                    <a:pt x="0" y="382"/>
                  </a:lnTo>
                  <a:lnTo>
                    <a:pt x="3187" y="2167"/>
                  </a:lnTo>
                  <a:lnTo>
                    <a:pt x="3187" y="1912"/>
                  </a:lnTo>
                  <a:lnTo>
                    <a:pt x="128" y="128"/>
                  </a:lnTo>
                  <a:lnTo>
                    <a:pt x="0" y="0"/>
                  </a:ln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320;p39">
              <a:extLst>
                <a:ext uri="{FF2B5EF4-FFF2-40B4-BE49-F238E27FC236}">
                  <a16:creationId xmlns:a16="http://schemas.microsoft.com/office/drawing/2014/main" id="{D58E674E-A2C6-792D-3B0A-A23AAE162821}"/>
                </a:ext>
              </a:extLst>
            </p:cNvPr>
            <p:cNvSpPr/>
            <p:nvPr/>
          </p:nvSpPr>
          <p:spPr>
            <a:xfrm>
              <a:off x="3813175" y="3552175"/>
              <a:ext cx="79700" cy="54175"/>
            </a:xfrm>
            <a:custGeom>
              <a:avLst/>
              <a:gdLst/>
              <a:ahLst/>
              <a:cxnLst/>
              <a:rect l="l" t="t" r="r" b="b"/>
              <a:pathLst>
                <a:path w="3188" h="2167" fill="none" extrusionOk="0">
                  <a:moveTo>
                    <a:pt x="0" y="0"/>
                  </a:moveTo>
                  <a:lnTo>
                    <a:pt x="0" y="0"/>
                  </a:lnTo>
                  <a:lnTo>
                    <a:pt x="0" y="128"/>
                  </a:lnTo>
                  <a:lnTo>
                    <a:pt x="0" y="382"/>
                  </a:lnTo>
                  <a:lnTo>
                    <a:pt x="3187" y="2167"/>
                  </a:lnTo>
                  <a:lnTo>
                    <a:pt x="3187" y="2167"/>
                  </a:lnTo>
                  <a:lnTo>
                    <a:pt x="3187" y="1912"/>
                  </a:lnTo>
                  <a:lnTo>
                    <a:pt x="128" y="12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321;p39">
              <a:extLst>
                <a:ext uri="{FF2B5EF4-FFF2-40B4-BE49-F238E27FC236}">
                  <a16:creationId xmlns:a16="http://schemas.microsoft.com/office/drawing/2014/main" id="{103C32B2-9670-4644-9EF5-AAEB1B9CEA10}"/>
                </a:ext>
              </a:extLst>
            </p:cNvPr>
            <p:cNvSpPr/>
            <p:nvPr/>
          </p:nvSpPr>
          <p:spPr>
            <a:xfrm>
              <a:off x="3806800" y="3552175"/>
              <a:ext cx="3200" cy="3200"/>
            </a:xfrm>
            <a:custGeom>
              <a:avLst/>
              <a:gdLst/>
              <a:ahLst/>
              <a:cxnLst/>
              <a:rect l="l" t="t" r="r" b="b"/>
              <a:pathLst>
                <a:path w="128" h="128" fill="none" extrusionOk="0">
                  <a:moveTo>
                    <a:pt x="128" y="0"/>
                  </a:moveTo>
                  <a:lnTo>
                    <a:pt x="128" y="0"/>
                  </a:lnTo>
                  <a:lnTo>
                    <a:pt x="128" y="0"/>
                  </a:lnTo>
                  <a:lnTo>
                    <a:pt x="128" y="0"/>
                  </a:lnTo>
                  <a:lnTo>
                    <a:pt x="1" y="0"/>
                  </a:lnTo>
                  <a:lnTo>
                    <a:pt x="1" y="0"/>
                  </a:lnTo>
                  <a:lnTo>
                    <a:pt x="1" y="0"/>
                  </a:lnTo>
                  <a:lnTo>
                    <a:pt x="1" y="0"/>
                  </a:lnTo>
                  <a:lnTo>
                    <a:pt x="1" y="128"/>
                  </a:lnTo>
                  <a:lnTo>
                    <a:pt x="1" y="128"/>
                  </a:lnTo>
                  <a:lnTo>
                    <a:pt x="1" y="128"/>
                  </a:lnTo>
                  <a:lnTo>
                    <a:pt x="1" y="0"/>
                  </a:lnTo>
                  <a:lnTo>
                    <a:pt x="128" y="0"/>
                  </a:lnTo>
                  <a:lnTo>
                    <a:pt x="128" y="0"/>
                  </a:lnTo>
                  <a:lnTo>
                    <a:pt x="128" y="0"/>
                  </a:lnTo>
                  <a:lnTo>
                    <a:pt x="128" y="0"/>
                  </a:lnTo>
                  <a:lnTo>
                    <a:pt x="1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322;p39">
              <a:extLst>
                <a:ext uri="{FF2B5EF4-FFF2-40B4-BE49-F238E27FC236}">
                  <a16:creationId xmlns:a16="http://schemas.microsoft.com/office/drawing/2014/main" id="{718A82E6-BF7A-9C1E-235A-EF3DB3E792DD}"/>
                </a:ext>
              </a:extLst>
            </p:cNvPr>
            <p:cNvSpPr/>
            <p:nvPr/>
          </p:nvSpPr>
          <p:spPr>
            <a:xfrm>
              <a:off x="3105750" y="3956850"/>
              <a:ext cx="6400" cy="41450"/>
            </a:xfrm>
            <a:custGeom>
              <a:avLst/>
              <a:gdLst/>
              <a:ahLst/>
              <a:cxnLst/>
              <a:rect l="l" t="t" r="r" b="b"/>
              <a:pathLst>
                <a:path w="256" h="1658" extrusionOk="0">
                  <a:moveTo>
                    <a:pt x="1" y="1"/>
                  </a:moveTo>
                  <a:lnTo>
                    <a:pt x="1" y="128"/>
                  </a:lnTo>
                  <a:lnTo>
                    <a:pt x="1" y="383"/>
                  </a:lnTo>
                  <a:lnTo>
                    <a:pt x="1" y="1658"/>
                  </a:lnTo>
                  <a:lnTo>
                    <a:pt x="256" y="1658"/>
                  </a:lnTo>
                  <a:lnTo>
                    <a:pt x="256" y="383"/>
                  </a:lnTo>
                  <a:lnTo>
                    <a:pt x="256" y="128"/>
                  </a:lnTo>
                  <a:lnTo>
                    <a:pt x="128" y="1"/>
                  </a:ln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323;p39">
              <a:extLst>
                <a:ext uri="{FF2B5EF4-FFF2-40B4-BE49-F238E27FC236}">
                  <a16:creationId xmlns:a16="http://schemas.microsoft.com/office/drawing/2014/main" id="{09B28519-5E85-1330-2C70-899EAAA68400}"/>
                </a:ext>
              </a:extLst>
            </p:cNvPr>
            <p:cNvSpPr/>
            <p:nvPr/>
          </p:nvSpPr>
          <p:spPr>
            <a:xfrm>
              <a:off x="3105750" y="3956850"/>
              <a:ext cx="6400" cy="41450"/>
            </a:xfrm>
            <a:custGeom>
              <a:avLst/>
              <a:gdLst/>
              <a:ahLst/>
              <a:cxnLst/>
              <a:rect l="l" t="t" r="r" b="b"/>
              <a:pathLst>
                <a:path w="256" h="1658" fill="none" extrusionOk="0">
                  <a:moveTo>
                    <a:pt x="128" y="1"/>
                  </a:moveTo>
                  <a:lnTo>
                    <a:pt x="128" y="1"/>
                  </a:lnTo>
                  <a:lnTo>
                    <a:pt x="1" y="1"/>
                  </a:lnTo>
                  <a:lnTo>
                    <a:pt x="1" y="1"/>
                  </a:lnTo>
                  <a:lnTo>
                    <a:pt x="1" y="1"/>
                  </a:lnTo>
                  <a:lnTo>
                    <a:pt x="1" y="1"/>
                  </a:lnTo>
                  <a:lnTo>
                    <a:pt x="1" y="128"/>
                  </a:lnTo>
                  <a:lnTo>
                    <a:pt x="1" y="383"/>
                  </a:lnTo>
                  <a:lnTo>
                    <a:pt x="1" y="1658"/>
                  </a:lnTo>
                  <a:lnTo>
                    <a:pt x="1" y="1658"/>
                  </a:lnTo>
                  <a:lnTo>
                    <a:pt x="256" y="1658"/>
                  </a:lnTo>
                  <a:lnTo>
                    <a:pt x="256" y="383"/>
                  </a:lnTo>
                  <a:lnTo>
                    <a:pt x="256" y="128"/>
                  </a:lnTo>
                  <a:lnTo>
                    <a:pt x="256" y="128"/>
                  </a:lnTo>
                  <a:lnTo>
                    <a:pt x="128" y="1"/>
                  </a:lnTo>
                  <a:lnTo>
                    <a:pt x="128" y="1"/>
                  </a:lnTo>
                  <a:lnTo>
                    <a:pt x="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324;p39">
              <a:extLst>
                <a:ext uri="{FF2B5EF4-FFF2-40B4-BE49-F238E27FC236}">
                  <a16:creationId xmlns:a16="http://schemas.microsoft.com/office/drawing/2014/main" id="{19E7FC37-26E4-341B-716C-E0E542825B81}"/>
                </a:ext>
              </a:extLst>
            </p:cNvPr>
            <p:cNvSpPr/>
            <p:nvPr/>
          </p:nvSpPr>
          <p:spPr>
            <a:xfrm>
              <a:off x="3338375" y="3819825"/>
              <a:ext cx="6400" cy="117950"/>
            </a:xfrm>
            <a:custGeom>
              <a:avLst/>
              <a:gdLst/>
              <a:ahLst/>
              <a:cxnLst/>
              <a:rect l="l" t="t" r="r" b="b"/>
              <a:pathLst>
                <a:path w="256" h="4718" extrusionOk="0">
                  <a:moveTo>
                    <a:pt x="128" y="1"/>
                  </a:moveTo>
                  <a:lnTo>
                    <a:pt x="128" y="128"/>
                  </a:lnTo>
                  <a:lnTo>
                    <a:pt x="0" y="128"/>
                  </a:lnTo>
                  <a:lnTo>
                    <a:pt x="0" y="256"/>
                  </a:lnTo>
                  <a:lnTo>
                    <a:pt x="0" y="511"/>
                  </a:lnTo>
                  <a:lnTo>
                    <a:pt x="0" y="4717"/>
                  </a:lnTo>
                  <a:lnTo>
                    <a:pt x="255" y="4462"/>
                  </a:lnTo>
                  <a:lnTo>
                    <a:pt x="255" y="511"/>
                  </a:lnTo>
                  <a:lnTo>
                    <a:pt x="255" y="256"/>
                  </a:lnTo>
                  <a:lnTo>
                    <a:pt x="255" y="128"/>
                  </a:lnTo>
                  <a:lnTo>
                    <a:pt x="128" y="1"/>
                  </a:ln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325;p39">
              <a:extLst>
                <a:ext uri="{FF2B5EF4-FFF2-40B4-BE49-F238E27FC236}">
                  <a16:creationId xmlns:a16="http://schemas.microsoft.com/office/drawing/2014/main" id="{514EB1BF-2FF4-571C-1CDF-07C7FE2BE505}"/>
                </a:ext>
              </a:extLst>
            </p:cNvPr>
            <p:cNvSpPr/>
            <p:nvPr/>
          </p:nvSpPr>
          <p:spPr>
            <a:xfrm>
              <a:off x="3338375" y="3819825"/>
              <a:ext cx="6400" cy="117950"/>
            </a:xfrm>
            <a:custGeom>
              <a:avLst/>
              <a:gdLst/>
              <a:ahLst/>
              <a:cxnLst/>
              <a:rect l="l" t="t" r="r" b="b"/>
              <a:pathLst>
                <a:path w="256" h="4718" fill="none" extrusionOk="0">
                  <a:moveTo>
                    <a:pt x="128" y="1"/>
                  </a:moveTo>
                  <a:lnTo>
                    <a:pt x="128" y="1"/>
                  </a:lnTo>
                  <a:lnTo>
                    <a:pt x="128" y="128"/>
                  </a:lnTo>
                  <a:lnTo>
                    <a:pt x="128" y="128"/>
                  </a:lnTo>
                  <a:lnTo>
                    <a:pt x="0" y="128"/>
                  </a:lnTo>
                  <a:lnTo>
                    <a:pt x="0" y="128"/>
                  </a:lnTo>
                  <a:lnTo>
                    <a:pt x="0" y="256"/>
                  </a:lnTo>
                  <a:lnTo>
                    <a:pt x="0" y="511"/>
                  </a:lnTo>
                  <a:lnTo>
                    <a:pt x="0" y="4717"/>
                  </a:lnTo>
                  <a:lnTo>
                    <a:pt x="0" y="4717"/>
                  </a:lnTo>
                  <a:lnTo>
                    <a:pt x="255" y="4462"/>
                  </a:lnTo>
                  <a:lnTo>
                    <a:pt x="255" y="511"/>
                  </a:lnTo>
                  <a:lnTo>
                    <a:pt x="255" y="256"/>
                  </a:lnTo>
                  <a:lnTo>
                    <a:pt x="255" y="256"/>
                  </a:lnTo>
                  <a:lnTo>
                    <a:pt x="255" y="128"/>
                  </a:lnTo>
                  <a:lnTo>
                    <a:pt x="255" y="128"/>
                  </a:lnTo>
                  <a:lnTo>
                    <a:pt x="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326;p39">
              <a:extLst>
                <a:ext uri="{FF2B5EF4-FFF2-40B4-BE49-F238E27FC236}">
                  <a16:creationId xmlns:a16="http://schemas.microsoft.com/office/drawing/2014/main" id="{9A0FF778-1574-0B98-1AD3-FA9C80F36A37}"/>
                </a:ext>
              </a:extLst>
            </p:cNvPr>
            <p:cNvSpPr/>
            <p:nvPr/>
          </p:nvSpPr>
          <p:spPr>
            <a:xfrm>
              <a:off x="3571000" y="3692375"/>
              <a:ext cx="9575" cy="47825"/>
            </a:xfrm>
            <a:custGeom>
              <a:avLst/>
              <a:gdLst/>
              <a:ahLst/>
              <a:cxnLst/>
              <a:rect l="l" t="t" r="r" b="b"/>
              <a:pathLst>
                <a:path w="383" h="1913" extrusionOk="0">
                  <a:moveTo>
                    <a:pt x="0" y="0"/>
                  </a:moveTo>
                  <a:lnTo>
                    <a:pt x="0" y="128"/>
                  </a:lnTo>
                  <a:lnTo>
                    <a:pt x="0" y="1912"/>
                  </a:lnTo>
                  <a:lnTo>
                    <a:pt x="383" y="1912"/>
                  </a:lnTo>
                  <a:lnTo>
                    <a:pt x="383" y="128"/>
                  </a:lnTo>
                  <a:lnTo>
                    <a:pt x="383" y="0"/>
                  </a:ln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327;p39">
              <a:extLst>
                <a:ext uri="{FF2B5EF4-FFF2-40B4-BE49-F238E27FC236}">
                  <a16:creationId xmlns:a16="http://schemas.microsoft.com/office/drawing/2014/main" id="{6E3B8AFD-C698-B28C-DC32-61B06D68C644}"/>
                </a:ext>
              </a:extLst>
            </p:cNvPr>
            <p:cNvSpPr/>
            <p:nvPr/>
          </p:nvSpPr>
          <p:spPr>
            <a:xfrm>
              <a:off x="3571000" y="3692375"/>
              <a:ext cx="9575" cy="47825"/>
            </a:xfrm>
            <a:custGeom>
              <a:avLst/>
              <a:gdLst/>
              <a:ahLst/>
              <a:cxnLst/>
              <a:rect l="l" t="t" r="r" b="b"/>
              <a:pathLst>
                <a:path w="383" h="1913" fill="none" extrusionOk="0">
                  <a:moveTo>
                    <a:pt x="383" y="0"/>
                  </a:moveTo>
                  <a:lnTo>
                    <a:pt x="383" y="0"/>
                  </a:lnTo>
                  <a:lnTo>
                    <a:pt x="128" y="0"/>
                  </a:lnTo>
                  <a:lnTo>
                    <a:pt x="128" y="0"/>
                  </a:lnTo>
                  <a:lnTo>
                    <a:pt x="0" y="0"/>
                  </a:lnTo>
                  <a:lnTo>
                    <a:pt x="0" y="128"/>
                  </a:lnTo>
                  <a:lnTo>
                    <a:pt x="0" y="1912"/>
                  </a:lnTo>
                  <a:lnTo>
                    <a:pt x="0" y="1912"/>
                  </a:lnTo>
                  <a:lnTo>
                    <a:pt x="383" y="1912"/>
                  </a:lnTo>
                  <a:lnTo>
                    <a:pt x="383" y="128"/>
                  </a:lnTo>
                  <a:lnTo>
                    <a:pt x="3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328;p39">
              <a:extLst>
                <a:ext uri="{FF2B5EF4-FFF2-40B4-BE49-F238E27FC236}">
                  <a16:creationId xmlns:a16="http://schemas.microsoft.com/office/drawing/2014/main" id="{D9A9BF17-FEFB-2EDE-802D-719E2249BF5F}"/>
                </a:ext>
              </a:extLst>
            </p:cNvPr>
            <p:cNvSpPr/>
            <p:nvPr/>
          </p:nvSpPr>
          <p:spPr>
            <a:xfrm>
              <a:off x="3806800" y="3552175"/>
              <a:ext cx="35075" cy="140225"/>
            </a:xfrm>
            <a:custGeom>
              <a:avLst/>
              <a:gdLst/>
              <a:ahLst/>
              <a:cxnLst/>
              <a:rect l="l" t="t" r="r" b="b"/>
              <a:pathLst>
                <a:path w="1403" h="5609" extrusionOk="0">
                  <a:moveTo>
                    <a:pt x="1" y="0"/>
                  </a:moveTo>
                  <a:lnTo>
                    <a:pt x="1" y="128"/>
                  </a:lnTo>
                  <a:lnTo>
                    <a:pt x="1" y="382"/>
                  </a:lnTo>
                  <a:lnTo>
                    <a:pt x="1" y="5226"/>
                  </a:lnTo>
                  <a:lnTo>
                    <a:pt x="1" y="5481"/>
                  </a:lnTo>
                  <a:lnTo>
                    <a:pt x="1" y="5608"/>
                  </a:lnTo>
                  <a:lnTo>
                    <a:pt x="510" y="5608"/>
                  </a:lnTo>
                  <a:lnTo>
                    <a:pt x="765" y="5481"/>
                  </a:lnTo>
                  <a:lnTo>
                    <a:pt x="1403" y="5099"/>
                  </a:lnTo>
                  <a:lnTo>
                    <a:pt x="1403" y="5099"/>
                  </a:lnTo>
                  <a:lnTo>
                    <a:pt x="255" y="5354"/>
                  </a:lnTo>
                  <a:lnTo>
                    <a:pt x="255" y="382"/>
                  </a:lnTo>
                  <a:lnTo>
                    <a:pt x="255" y="128"/>
                  </a:lnTo>
                  <a:lnTo>
                    <a:pt x="255" y="0"/>
                  </a:ln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329;p39">
              <a:extLst>
                <a:ext uri="{FF2B5EF4-FFF2-40B4-BE49-F238E27FC236}">
                  <a16:creationId xmlns:a16="http://schemas.microsoft.com/office/drawing/2014/main" id="{85A6E254-1BCE-0593-018B-7884500B4320}"/>
                </a:ext>
              </a:extLst>
            </p:cNvPr>
            <p:cNvSpPr/>
            <p:nvPr/>
          </p:nvSpPr>
          <p:spPr>
            <a:xfrm>
              <a:off x="3806800" y="3552175"/>
              <a:ext cx="35075" cy="140225"/>
            </a:xfrm>
            <a:custGeom>
              <a:avLst/>
              <a:gdLst/>
              <a:ahLst/>
              <a:cxnLst/>
              <a:rect l="l" t="t" r="r" b="b"/>
              <a:pathLst>
                <a:path w="1403" h="5609" fill="none" extrusionOk="0">
                  <a:moveTo>
                    <a:pt x="128" y="0"/>
                  </a:moveTo>
                  <a:lnTo>
                    <a:pt x="128" y="0"/>
                  </a:lnTo>
                  <a:lnTo>
                    <a:pt x="1" y="0"/>
                  </a:lnTo>
                  <a:lnTo>
                    <a:pt x="1" y="128"/>
                  </a:lnTo>
                  <a:lnTo>
                    <a:pt x="1" y="128"/>
                  </a:lnTo>
                  <a:lnTo>
                    <a:pt x="1" y="382"/>
                  </a:lnTo>
                  <a:lnTo>
                    <a:pt x="1" y="5226"/>
                  </a:lnTo>
                  <a:lnTo>
                    <a:pt x="1" y="5481"/>
                  </a:lnTo>
                  <a:lnTo>
                    <a:pt x="1" y="5608"/>
                  </a:lnTo>
                  <a:lnTo>
                    <a:pt x="128" y="5608"/>
                  </a:lnTo>
                  <a:lnTo>
                    <a:pt x="510" y="5608"/>
                  </a:lnTo>
                  <a:lnTo>
                    <a:pt x="765" y="5481"/>
                  </a:lnTo>
                  <a:lnTo>
                    <a:pt x="765" y="5481"/>
                  </a:lnTo>
                  <a:lnTo>
                    <a:pt x="1403" y="5099"/>
                  </a:lnTo>
                  <a:lnTo>
                    <a:pt x="255" y="5354"/>
                  </a:lnTo>
                  <a:lnTo>
                    <a:pt x="255" y="382"/>
                  </a:lnTo>
                  <a:lnTo>
                    <a:pt x="255" y="128"/>
                  </a:lnTo>
                  <a:lnTo>
                    <a:pt x="255" y="128"/>
                  </a:lnTo>
                  <a:lnTo>
                    <a:pt x="255" y="0"/>
                  </a:lnTo>
                  <a:lnTo>
                    <a:pt x="255" y="0"/>
                  </a:lnTo>
                  <a:lnTo>
                    <a:pt x="128" y="0"/>
                  </a:lnTo>
                  <a:lnTo>
                    <a:pt x="128" y="0"/>
                  </a:lnTo>
                  <a:lnTo>
                    <a:pt x="1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330;p39">
              <a:extLst>
                <a:ext uri="{FF2B5EF4-FFF2-40B4-BE49-F238E27FC236}">
                  <a16:creationId xmlns:a16="http://schemas.microsoft.com/office/drawing/2014/main" id="{C5EC291F-82CF-7A1E-8537-5A2CE29F7603}"/>
                </a:ext>
              </a:extLst>
            </p:cNvPr>
            <p:cNvSpPr/>
            <p:nvPr/>
          </p:nvSpPr>
          <p:spPr>
            <a:xfrm>
              <a:off x="2548100" y="3823025"/>
              <a:ext cx="73325" cy="82875"/>
            </a:xfrm>
            <a:custGeom>
              <a:avLst/>
              <a:gdLst/>
              <a:ahLst/>
              <a:cxnLst/>
              <a:rect l="l" t="t" r="r" b="b"/>
              <a:pathLst>
                <a:path w="2933" h="3315" extrusionOk="0">
                  <a:moveTo>
                    <a:pt x="1" y="0"/>
                  </a:moveTo>
                  <a:lnTo>
                    <a:pt x="510" y="2805"/>
                  </a:lnTo>
                  <a:lnTo>
                    <a:pt x="638" y="3060"/>
                  </a:lnTo>
                  <a:lnTo>
                    <a:pt x="765" y="3187"/>
                  </a:lnTo>
                  <a:lnTo>
                    <a:pt x="1148" y="3315"/>
                  </a:lnTo>
                  <a:lnTo>
                    <a:pt x="1913" y="3315"/>
                  </a:lnTo>
                  <a:lnTo>
                    <a:pt x="2167" y="3187"/>
                  </a:lnTo>
                  <a:lnTo>
                    <a:pt x="2422" y="3060"/>
                  </a:lnTo>
                  <a:lnTo>
                    <a:pt x="2550" y="2805"/>
                  </a:lnTo>
                  <a:lnTo>
                    <a:pt x="293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331;p39">
              <a:extLst>
                <a:ext uri="{FF2B5EF4-FFF2-40B4-BE49-F238E27FC236}">
                  <a16:creationId xmlns:a16="http://schemas.microsoft.com/office/drawing/2014/main" id="{CE2E36BB-E9B0-79C3-3351-0297A18A7DBB}"/>
                </a:ext>
              </a:extLst>
            </p:cNvPr>
            <p:cNvSpPr/>
            <p:nvPr/>
          </p:nvSpPr>
          <p:spPr>
            <a:xfrm>
              <a:off x="2178450" y="3606325"/>
              <a:ext cx="73325" cy="86075"/>
            </a:xfrm>
            <a:custGeom>
              <a:avLst/>
              <a:gdLst/>
              <a:ahLst/>
              <a:cxnLst/>
              <a:rect l="l" t="t" r="r" b="b"/>
              <a:pathLst>
                <a:path w="2933" h="3443" extrusionOk="0">
                  <a:moveTo>
                    <a:pt x="1" y="1"/>
                  </a:moveTo>
                  <a:lnTo>
                    <a:pt x="511" y="2933"/>
                  </a:lnTo>
                  <a:lnTo>
                    <a:pt x="511" y="3060"/>
                  </a:lnTo>
                  <a:lnTo>
                    <a:pt x="766" y="3188"/>
                  </a:lnTo>
                  <a:lnTo>
                    <a:pt x="1148" y="3315"/>
                  </a:lnTo>
                  <a:lnTo>
                    <a:pt x="1403" y="3442"/>
                  </a:lnTo>
                  <a:lnTo>
                    <a:pt x="1785" y="3315"/>
                  </a:lnTo>
                  <a:lnTo>
                    <a:pt x="2168" y="3188"/>
                  </a:lnTo>
                  <a:lnTo>
                    <a:pt x="2423" y="3060"/>
                  </a:lnTo>
                  <a:lnTo>
                    <a:pt x="2423" y="2933"/>
                  </a:lnTo>
                  <a:lnTo>
                    <a:pt x="293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332;p39">
              <a:extLst>
                <a:ext uri="{FF2B5EF4-FFF2-40B4-BE49-F238E27FC236}">
                  <a16:creationId xmlns:a16="http://schemas.microsoft.com/office/drawing/2014/main" id="{50596C01-3E4F-B729-A9BE-DB1E80C2C1BE}"/>
                </a:ext>
              </a:extLst>
            </p:cNvPr>
            <p:cNvSpPr/>
            <p:nvPr/>
          </p:nvSpPr>
          <p:spPr>
            <a:xfrm>
              <a:off x="3606050" y="3271750"/>
              <a:ext cx="73325" cy="82875"/>
            </a:xfrm>
            <a:custGeom>
              <a:avLst/>
              <a:gdLst/>
              <a:ahLst/>
              <a:cxnLst/>
              <a:rect l="l" t="t" r="r" b="b"/>
              <a:pathLst>
                <a:path w="2933" h="3315" extrusionOk="0">
                  <a:moveTo>
                    <a:pt x="0" y="0"/>
                  </a:moveTo>
                  <a:lnTo>
                    <a:pt x="510" y="2804"/>
                  </a:lnTo>
                  <a:lnTo>
                    <a:pt x="510" y="2932"/>
                  </a:lnTo>
                  <a:lnTo>
                    <a:pt x="765" y="3187"/>
                  </a:lnTo>
                  <a:lnTo>
                    <a:pt x="1020" y="3314"/>
                  </a:lnTo>
                  <a:lnTo>
                    <a:pt x="1785" y="3314"/>
                  </a:lnTo>
                  <a:lnTo>
                    <a:pt x="2167" y="3187"/>
                  </a:lnTo>
                  <a:lnTo>
                    <a:pt x="2295" y="2932"/>
                  </a:lnTo>
                  <a:lnTo>
                    <a:pt x="2422" y="2804"/>
                  </a:lnTo>
                  <a:lnTo>
                    <a:pt x="29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333;p39">
              <a:extLst>
                <a:ext uri="{FF2B5EF4-FFF2-40B4-BE49-F238E27FC236}">
                  <a16:creationId xmlns:a16="http://schemas.microsoft.com/office/drawing/2014/main" id="{3D2D5CF1-340F-064B-7CD1-5FE2CD19265E}"/>
                </a:ext>
              </a:extLst>
            </p:cNvPr>
            <p:cNvSpPr/>
            <p:nvPr/>
          </p:nvSpPr>
          <p:spPr>
            <a:xfrm>
              <a:off x="3606050" y="3271750"/>
              <a:ext cx="73325" cy="82875"/>
            </a:xfrm>
            <a:custGeom>
              <a:avLst/>
              <a:gdLst/>
              <a:ahLst/>
              <a:cxnLst/>
              <a:rect l="l" t="t" r="r" b="b"/>
              <a:pathLst>
                <a:path w="2933" h="3315" fill="none" extrusionOk="0">
                  <a:moveTo>
                    <a:pt x="2932" y="0"/>
                  </a:moveTo>
                  <a:lnTo>
                    <a:pt x="0" y="0"/>
                  </a:lnTo>
                  <a:lnTo>
                    <a:pt x="510" y="2804"/>
                  </a:lnTo>
                  <a:lnTo>
                    <a:pt x="510" y="2804"/>
                  </a:lnTo>
                  <a:lnTo>
                    <a:pt x="510" y="2804"/>
                  </a:lnTo>
                  <a:lnTo>
                    <a:pt x="510" y="2932"/>
                  </a:lnTo>
                  <a:lnTo>
                    <a:pt x="765" y="3187"/>
                  </a:lnTo>
                  <a:lnTo>
                    <a:pt x="765" y="3187"/>
                  </a:lnTo>
                  <a:lnTo>
                    <a:pt x="1020" y="3314"/>
                  </a:lnTo>
                  <a:lnTo>
                    <a:pt x="1402" y="3314"/>
                  </a:lnTo>
                  <a:lnTo>
                    <a:pt x="1785" y="3314"/>
                  </a:lnTo>
                  <a:lnTo>
                    <a:pt x="2167" y="3187"/>
                  </a:lnTo>
                  <a:lnTo>
                    <a:pt x="2167" y="3187"/>
                  </a:lnTo>
                  <a:lnTo>
                    <a:pt x="2295" y="2932"/>
                  </a:lnTo>
                  <a:lnTo>
                    <a:pt x="2422" y="2804"/>
                  </a:lnTo>
                  <a:lnTo>
                    <a:pt x="2422" y="2804"/>
                  </a:lnTo>
                  <a:lnTo>
                    <a:pt x="29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334;p39">
              <a:extLst>
                <a:ext uri="{FF2B5EF4-FFF2-40B4-BE49-F238E27FC236}">
                  <a16:creationId xmlns:a16="http://schemas.microsoft.com/office/drawing/2014/main" id="{4F2E201D-9081-3F58-412E-07A57565C743}"/>
                </a:ext>
              </a:extLst>
            </p:cNvPr>
            <p:cNvSpPr/>
            <p:nvPr/>
          </p:nvSpPr>
          <p:spPr>
            <a:xfrm>
              <a:off x="3236400" y="3055050"/>
              <a:ext cx="70125" cy="82875"/>
            </a:xfrm>
            <a:custGeom>
              <a:avLst/>
              <a:gdLst/>
              <a:ahLst/>
              <a:cxnLst/>
              <a:rect l="l" t="t" r="r" b="b"/>
              <a:pathLst>
                <a:path w="2805" h="3315" extrusionOk="0">
                  <a:moveTo>
                    <a:pt x="1" y="1"/>
                  </a:moveTo>
                  <a:lnTo>
                    <a:pt x="383" y="2805"/>
                  </a:lnTo>
                  <a:lnTo>
                    <a:pt x="510" y="3060"/>
                  </a:lnTo>
                  <a:lnTo>
                    <a:pt x="765" y="3187"/>
                  </a:lnTo>
                  <a:lnTo>
                    <a:pt x="1020" y="3315"/>
                  </a:lnTo>
                  <a:lnTo>
                    <a:pt x="1785" y="3315"/>
                  </a:lnTo>
                  <a:lnTo>
                    <a:pt x="2168" y="3187"/>
                  </a:lnTo>
                  <a:lnTo>
                    <a:pt x="2295" y="3060"/>
                  </a:lnTo>
                  <a:lnTo>
                    <a:pt x="2422" y="2805"/>
                  </a:lnTo>
                  <a:lnTo>
                    <a:pt x="28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335;p39">
              <a:extLst>
                <a:ext uri="{FF2B5EF4-FFF2-40B4-BE49-F238E27FC236}">
                  <a16:creationId xmlns:a16="http://schemas.microsoft.com/office/drawing/2014/main" id="{74D5A210-00F1-FC33-138A-C07A0CB9F14F}"/>
                </a:ext>
              </a:extLst>
            </p:cNvPr>
            <p:cNvSpPr/>
            <p:nvPr/>
          </p:nvSpPr>
          <p:spPr>
            <a:xfrm>
              <a:off x="3236400" y="3055050"/>
              <a:ext cx="70125" cy="82875"/>
            </a:xfrm>
            <a:custGeom>
              <a:avLst/>
              <a:gdLst/>
              <a:ahLst/>
              <a:cxnLst/>
              <a:rect l="l" t="t" r="r" b="b"/>
              <a:pathLst>
                <a:path w="2805" h="3315" fill="none" extrusionOk="0">
                  <a:moveTo>
                    <a:pt x="2805" y="1"/>
                  </a:moveTo>
                  <a:lnTo>
                    <a:pt x="1" y="1"/>
                  </a:lnTo>
                  <a:lnTo>
                    <a:pt x="383" y="2805"/>
                  </a:lnTo>
                  <a:lnTo>
                    <a:pt x="383" y="2805"/>
                  </a:lnTo>
                  <a:lnTo>
                    <a:pt x="383" y="2805"/>
                  </a:lnTo>
                  <a:lnTo>
                    <a:pt x="510" y="3060"/>
                  </a:lnTo>
                  <a:lnTo>
                    <a:pt x="765" y="3187"/>
                  </a:lnTo>
                  <a:lnTo>
                    <a:pt x="765" y="3187"/>
                  </a:lnTo>
                  <a:lnTo>
                    <a:pt x="1020" y="3315"/>
                  </a:lnTo>
                  <a:lnTo>
                    <a:pt x="1403" y="3315"/>
                  </a:lnTo>
                  <a:lnTo>
                    <a:pt x="1785" y="3315"/>
                  </a:lnTo>
                  <a:lnTo>
                    <a:pt x="2168" y="3187"/>
                  </a:lnTo>
                  <a:lnTo>
                    <a:pt x="2168" y="3187"/>
                  </a:lnTo>
                  <a:lnTo>
                    <a:pt x="2295" y="3060"/>
                  </a:lnTo>
                  <a:lnTo>
                    <a:pt x="2422" y="2805"/>
                  </a:lnTo>
                  <a:lnTo>
                    <a:pt x="2422" y="2805"/>
                  </a:lnTo>
                  <a:lnTo>
                    <a:pt x="28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336;p39">
              <a:extLst>
                <a:ext uri="{FF2B5EF4-FFF2-40B4-BE49-F238E27FC236}">
                  <a16:creationId xmlns:a16="http://schemas.microsoft.com/office/drawing/2014/main" id="{335F4962-FED3-B1C8-CA67-D57B84DCFF6D}"/>
                </a:ext>
              </a:extLst>
            </p:cNvPr>
            <p:cNvSpPr/>
            <p:nvPr/>
          </p:nvSpPr>
          <p:spPr>
            <a:xfrm>
              <a:off x="2121100" y="2331700"/>
              <a:ext cx="1615625" cy="1561450"/>
            </a:xfrm>
            <a:custGeom>
              <a:avLst/>
              <a:gdLst/>
              <a:ahLst/>
              <a:cxnLst/>
              <a:rect l="l" t="t" r="r" b="b"/>
              <a:pathLst>
                <a:path w="64625" h="62458" extrusionOk="0">
                  <a:moveTo>
                    <a:pt x="43465" y="1"/>
                  </a:moveTo>
                  <a:lnTo>
                    <a:pt x="42701" y="128"/>
                  </a:lnTo>
                  <a:lnTo>
                    <a:pt x="42063" y="383"/>
                  </a:lnTo>
                  <a:lnTo>
                    <a:pt x="1403" y="23836"/>
                  </a:lnTo>
                  <a:lnTo>
                    <a:pt x="893" y="24219"/>
                  </a:lnTo>
                  <a:lnTo>
                    <a:pt x="510" y="24856"/>
                  </a:lnTo>
                  <a:lnTo>
                    <a:pt x="128" y="25493"/>
                  </a:lnTo>
                  <a:lnTo>
                    <a:pt x="1" y="26258"/>
                  </a:lnTo>
                  <a:lnTo>
                    <a:pt x="1" y="48947"/>
                  </a:lnTo>
                  <a:lnTo>
                    <a:pt x="128" y="49711"/>
                  </a:lnTo>
                  <a:lnTo>
                    <a:pt x="510" y="50349"/>
                  </a:lnTo>
                  <a:lnTo>
                    <a:pt x="893" y="50986"/>
                  </a:lnTo>
                  <a:lnTo>
                    <a:pt x="1403" y="51496"/>
                  </a:lnTo>
                  <a:lnTo>
                    <a:pt x="19885" y="62075"/>
                  </a:lnTo>
                  <a:lnTo>
                    <a:pt x="20012" y="62203"/>
                  </a:lnTo>
                  <a:lnTo>
                    <a:pt x="20267" y="62203"/>
                  </a:lnTo>
                  <a:lnTo>
                    <a:pt x="20777" y="62330"/>
                  </a:lnTo>
                  <a:lnTo>
                    <a:pt x="21414" y="62458"/>
                  </a:lnTo>
                  <a:lnTo>
                    <a:pt x="21924" y="62330"/>
                  </a:lnTo>
                  <a:lnTo>
                    <a:pt x="22434" y="62203"/>
                  </a:lnTo>
                  <a:lnTo>
                    <a:pt x="22561" y="62075"/>
                  </a:lnTo>
                  <a:lnTo>
                    <a:pt x="22689" y="62075"/>
                  </a:lnTo>
                  <a:lnTo>
                    <a:pt x="23836" y="61438"/>
                  </a:lnTo>
                  <a:lnTo>
                    <a:pt x="24346" y="60928"/>
                  </a:lnTo>
                  <a:lnTo>
                    <a:pt x="24728" y="60418"/>
                  </a:lnTo>
                  <a:lnTo>
                    <a:pt x="25111" y="59781"/>
                  </a:lnTo>
                  <a:lnTo>
                    <a:pt x="25238" y="59016"/>
                  </a:lnTo>
                  <a:lnTo>
                    <a:pt x="60291" y="39642"/>
                  </a:lnTo>
                  <a:lnTo>
                    <a:pt x="61183" y="39642"/>
                  </a:lnTo>
                  <a:lnTo>
                    <a:pt x="62075" y="39259"/>
                  </a:lnTo>
                  <a:lnTo>
                    <a:pt x="63222" y="38622"/>
                  </a:lnTo>
                  <a:lnTo>
                    <a:pt x="63732" y="38240"/>
                  </a:lnTo>
                  <a:lnTo>
                    <a:pt x="64242" y="37602"/>
                  </a:lnTo>
                  <a:lnTo>
                    <a:pt x="64497" y="36837"/>
                  </a:lnTo>
                  <a:lnTo>
                    <a:pt x="64624" y="36200"/>
                  </a:lnTo>
                  <a:lnTo>
                    <a:pt x="64624" y="22562"/>
                  </a:lnTo>
                  <a:lnTo>
                    <a:pt x="64497" y="21924"/>
                  </a:lnTo>
                  <a:lnTo>
                    <a:pt x="64242" y="21287"/>
                  </a:lnTo>
                  <a:lnTo>
                    <a:pt x="63732" y="20650"/>
                  </a:lnTo>
                  <a:lnTo>
                    <a:pt x="63222" y="20140"/>
                  </a:lnTo>
                  <a:lnTo>
                    <a:pt x="48691" y="11855"/>
                  </a:lnTo>
                  <a:lnTo>
                    <a:pt x="47672" y="3442"/>
                  </a:lnTo>
                  <a:lnTo>
                    <a:pt x="47417" y="2805"/>
                  </a:lnTo>
                  <a:lnTo>
                    <a:pt x="47034" y="2040"/>
                  </a:lnTo>
                  <a:lnTo>
                    <a:pt x="46525" y="1530"/>
                  </a:lnTo>
                  <a:lnTo>
                    <a:pt x="46015" y="1020"/>
                  </a:lnTo>
                  <a:lnTo>
                    <a:pt x="44868" y="383"/>
                  </a:lnTo>
                  <a:lnTo>
                    <a:pt x="44230" y="128"/>
                  </a:lnTo>
                  <a:lnTo>
                    <a:pt x="4346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337;p39">
              <a:extLst>
                <a:ext uri="{FF2B5EF4-FFF2-40B4-BE49-F238E27FC236}">
                  <a16:creationId xmlns:a16="http://schemas.microsoft.com/office/drawing/2014/main" id="{806CA554-4553-4E1C-6AC4-0977F47DBA3A}"/>
                </a:ext>
              </a:extLst>
            </p:cNvPr>
            <p:cNvSpPr/>
            <p:nvPr/>
          </p:nvSpPr>
          <p:spPr>
            <a:xfrm>
              <a:off x="2121100" y="2331700"/>
              <a:ext cx="1615625" cy="1561450"/>
            </a:xfrm>
            <a:custGeom>
              <a:avLst/>
              <a:gdLst/>
              <a:ahLst/>
              <a:cxnLst/>
              <a:rect l="l" t="t" r="r" b="b"/>
              <a:pathLst>
                <a:path w="64625" h="62458" fill="none" extrusionOk="0">
                  <a:moveTo>
                    <a:pt x="64624" y="22562"/>
                  </a:moveTo>
                  <a:lnTo>
                    <a:pt x="64624" y="36200"/>
                  </a:lnTo>
                  <a:lnTo>
                    <a:pt x="64624" y="36200"/>
                  </a:lnTo>
                  <a:lnTo>
                    <a:pt x="64497" y="36837"/>
                  </a:lnTo>
                  <a:lnTo>
                    <a:pt x="64242" y="37602"/>
                  </a:lnTo>
                  <a:lnTo>
                    <a:pt x="63732" y="38240"/>
                  </a:lnTo>
                  <a:lnTo>
                    <a:pt x="63222" y="38622"/>
                  </a:lnTo>
                  <a:lnTo>
                    <a:pt x="62075" y="39259"/>
                  </a:lnTo>
                  <a:lnTo>
                    <a:pt x="62075" y="39259"/>
                  </a:lnTo>
                  <a:lnTo>
                    <a:pt x="62075" y="39259"/>
                  </a:lnTo>
                  <a:lnTo>
                    <a:pt x="61183" y="39642"/>
                  </a:lnTo>
                  <a:lnTo>
                    <a:pt x="60291" y="39642"/>
                  </a:lnTo>
                  <a:lnTo>
                    <a:pt x="25238" y="59016"/>
                  </a:lnTo>
                  <a:lnTo>
                    <a:pt x="25238" y="59016"/>
                  </a:lnTo>
                  <a:lnTo>
                    <a:pt x="25111" y="59781"/>
                  </a:lnTo>
                  <a:lnTo>
                    <a:pt x="24728" y="60418"/>
                  </a:lnTo>
                  <a:lnTo>
                    <a:pt x="24346" y="60928"/>
                  </a:lnTo>
                  <a:lnTo>
                    <a:pt x="23836" y="61438"/>
                  </a:lnTo>
                  <a:lnTo>
                    <a:pt x="23836" y="61438"/>
                  </a:lnTo>
                  <a:lnTo>
                    <a:pt x="22689" y="62075"/>
                  </a:lnTo>
                  <a:lnTo>
                    <a:pt x="22561" y="62075"/>
                  </a:lnTo>
                  <a:lnTo>
                    <a:pt x="22434" y="62203"/>
                  </a:lnTo>
                  <a:lnTo>
                    <a:pt x="22434" y="62203"/>
                  </a:lnTo>
                  <a:lnTo>
                    <a:pt x="22434" y="62203"/>
                  </a:lnTo>
                  <a:lnTo>
                    <a:pt x="21924" y="62330"/>
                  </a:lnTo>
                  <a:lnTo>
                    <a:pt x="21414" y="62458"/>
                  </a:lnTo>
                  <a:lnTo>
                    <a:pt x="20777" y="62330"/>
                  </a:lnTo>
                  <a:lnTo>
                    <a:pt x="20267" y="62203"/>
                  </a:lnTo>
                  <a:lnTo>
                    <a:pt x="20267" y="62203"/>
                  </a:lnTo>
                  <a:lnTo>
                    <a:pt x="20012" y="62203"/>
                  </a:lnTo>
                  <a:lnTo>
                    <a:pt x="20012" y="62203"/>
                  </a:lnTo>
                  <a:lnTo>
                    <a:pt x="20012" y="62203"/>
                  </a:lnTo>
                  <a:lnTo>
                    <a:pt x="19885" y="62075"/>
                  </a:lnTo>
                  <a:lnTo>
                    <a:pt x="1403" y="51496"/>
                  </a:lnTo>
                  <a:lnTo>
                    <a:pt x="1403" y="51496"/>
                  </a:lnTo>
                  <a:lnTo>
                    <a:pt x="893" y="50986"/>
                  </a:lnTo>
                  <a:lnTo>
                    <a:pt x="510" y="50349"/>
                  </a:lnTo>
                  <a:lnTo>
                    <a:pt x="128" y="49711"/>
                  </a:lnTo>
                  <a:lnTo>
                    <a:pt x="1" y="48947"/>
                  </a:lnTo>
                  <a:lnTo>
                    <a:pt x="1" y="26258"/>
                  </a:lnTo>
                  <a:lnTo>
                    <a:pt x="1" y="26258"/>
                  </a:lnTo>
                  <a:lnTo>
                    <a:pt x="128" y="25493"/>
                  </a:lnTo>
                  <a:lnTo>
                    <a:pt x="510" y="24856"/>
                  </a:lnTo>
                  <a:lnTo>
                    <a:pt x="893" y="24219"/>
                  </a:lnTo>
                  <a:lnTo>
                    <a:pt x="1403" y="23836"/>
                  </a:lnTo>
                  <a:lnTo>
                    <a:pt x="42063" y="383"/>
                  </a:lnTo>
                  <a:lnTo>
                    <a:pt x="42063" y="383"/>
                  </a:lnTo>
                  <a:lnTo>
                    <a:pt x="42701" y="128"/>
                  </a:lnTo>
                  <a:lnTo>
                    <a:pt x="43465" y="1"/>
                  </a:lnTo>
                  <a:lnTo>
                    <a:pt x="44230" y="128"/>
                  </a:lnTo>
                  <a:lnTo>
                    <a:pt x="44868" y="383"/>
                  </a:lnTo>
                  <a:lnTo>
                    <a:pt x="46015" y="1020"/>
                  </a:lnTo>
                  <a:lnTo>
                    <a:pt x="46015" y="1020"/>
                  </a:lnTo>
                  <a:lnTo>
                    <a:pt x="46525" y="1530"/>
                  </a:lnTo>
                  <a:lnTo>
                    <a:pt x="47034" y="2040"/>
                  </a:lnTo>
                  <a:lnTo>
                    <a:pt x="47417" y="2805"/>
                  </a:lnTo>
                  <a:lnTo>
                    <a:pt x="47672" y="3442"/>
                  </a:lnTo>
                  <a:lnTo>
                    <a:pt x="48691" y="11855"/>
                  </a:lnTo>
                  <a:lnTo>
                    <a:pt x="63222" y="20140"/>
                  </a:lnTo>
                  <a:lnTo>
                    <a:pt x="63222" y="20140"/>
                  </a:lnTo>
                  <a:lnTo>
                    <a:pt x="63732" y="20650"/>
                  </a:lnTo>
                  <a:lnTo>
                    <a:pt x="64242" y="21287"/>
                  </a:lnTo>
                  <a:lnTo>
                    <a:pt x="64497" y="21924"/>
                  </a:lnTo>
                  <a:lnTo>
                    <a:pt x="64624" y="225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338;p39">
              <a:extLst>
                <a:ext uri="{FF2B5EF4-FFF2-40B4-BE49-F238E27FC236}">
                  <a16:creationId xmlns:a16="http://schemas.microsoft.com/office/drawing/2014/main" id="{A4E5D97F-123B-5D79-94CB-9CD22A510B69}"/>
                </a:ext>
              </a:extLst>
            </p:cNvPr>
            <p:cNvSpPr/>
            <p:nvPr/>
          </p:nvSpPr>
          <p:spPr>
            <a:xfrm>
              <a:off x="2121100" y="2331700"/>
              <a:ext cx="1163125" cy="659650"/>
            </a:xfrm>
            <a:custGeom>
              <a:avLst/>
              <a:gdLst/>
              <a:ahLst/>
              <a:cxnLst/>
              <a:rect l="l" t="t" r="r" b="b"/>
              <a:pathLst>
                <a:path w="46525" h="26386" extrusionOk="0">
                  <a:moveTo>
                    <a:pt x="43465" y="1"/>
                  </a:moveTo>
                  <a:lnTo>
                    <a:pt x="42701" y="128"/>
                  </a:lnTo>
                  <a:lnTo>
                    <a:pt x="42063" y="383"/>
                  </a:lnTo>
                  <a:lnTo>
                    <a:pt x="1403" y="23836"/>
                  </a:lnTo>
                  <a:lnTo>
                    <a:pt x="1275" y="23836"/>
                  </a:lnTo>
                  <a:lnTo>
                    <a:pt x="893" y="24346"/>
                  </a:lnTo>
                  <a:lnTo>
                    <a:pt x="510" y="24856"/>
                  </a:lnTo>
                  <a:lnTo>
                    <a:pt x="128" y="25366"/>
                  </a:lnTo>
                  <a:lnTo>
                    <a:pt x="1" y="26003"/>
                  </a:lnTo>
                  <a:lnTo>
                    <a:pt x="1" y="26003"/>
                  </a:lnTo>
                  <a:lnTo>
                    <a:pt x="255" y="25493"/>
                  </a:lnTo>
                  <a:lnTo>
                    <a:pt x="510" y="25238"/>
                  </a:lnTo>
                  <a:lnTo>
                    <a:pt x="893" y="25238"/>
                  </a:lnTo>
                  <a:lnTo>
                    <a:pt x="1403" y="25366"/>
                  </a:lnTo>
                  <a:lnTo>
                    <a:pt x="2550" y="26131"/>
                  </a:lnTo>
                  <a:lnTo>
                    <a:pt x="3315" y="26385"/>
                  </a:lnTo>
                  <a:lnTo>
                    <a:pt x="4717" y="26385"/>
                  </a:lnTo>
                  <a:lnTo>
                    <a:pt x="5481" y="26131"/>
                  </a:lnTo>
                  <a:lnTo>
                    <a:pt x="46015" y="2677"/>
                  </a:lnTo>
                  <a:lnTo>
                    <a:pt x="46397" y="2295"/>
                  </a:lnTo>
                  <a:lnTo>
                    <a:pt x="46525" y="1912"/>
                  </a:lnTo>
                  <a:lnTo>
                    <a:pt x="46397" y="1403"/>
                  </a:lnTo>
                  <a:lnTo>
                    <a:pt x="46015" y="1020"/>
                  </a:lnTo>
                  <a:lnTo>
                    <a:pt x="44868" y="383"/>
                  </a:lnTo>
                  <a:lnTo>
                    <a:pt x="44230" y="128"/>
                  </a:lnTo>
                  <a:lnTo>
                    <a:pt x="4346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339;p39">
              <a:extLst>
                <a:ext uri="{FF2B5EF4-FFF2-40B4-BE49-F238E27FC236}">
                  <a16:creationId xmlns:a16="http://schemas.microsoft.com/office/drawing/2014/main" id="{927190DA-DF32-A481-F694-55D0B0E401A5}"/>
                </a:ext>
              </a:extLst>
            </p:cNvPr>
            <p:cNvSpPr/>
            <p:nvPr/>
          </p:nvSpPr>
          <p:spPr>
            <a:xfrm>
              <a:off x="2121100" y="2331700"/>
              <a:ext cx="1163125" cy="659650"/>
            </a:xfrm>
            <a:custGeom>
              <a:avLst/>
              <a:gdLst/>
              <a:ahLst/>
              <a:cxnLst/>
              <a:rect l="l" t="t" r="r" b="b"/>
              <a:pathLst>
                <a:path w="46525" h="26386" fill="none" extrusionOk="0">
                  <a:moveTo>
                    <a:pt x="46015" y="1020"/>
                  </a:moveTo>
                  <a:lnTo>
                    <a:pt x="44868" y="383"/>
                  </a:lnTo>
                  <a:lnTo>
                    <a:pt x="44868" y="383"/>
                  </a:lnTo>
                  <a:lnTo>
                    <a:pt x="44230" y="128"/>
                  </a:lnTo>
                  <a:lnTo>
                    <a:pt x="43465" y="1"/>
                  </a:lnTo>
                  <a:lnTo>
                    <a:pt x="42701" y="128"/>
                  </a:lnTo>
                  <a:lnTo>
                    <a:pt x="42063" y="383"/>
                  </a:lnTo>
                  <a:lnTo>
                    <a:pt x="1403" y="23836"/>
                  </a:lnTo>
                  <a:lnTo>
                    <a:pt x="1403" y="23836"/>
                  </a:lnTo>
                  <a:lnTo>
                    <a:pt x="1275" y="23836"/>
                  </a:lnTo>
                  <a:lnTo>
                    <a:pt x="1275" y="23836"/>
                  </a:lnTo>
                  <a:lnTo>
                    <a:pt x="893" y="24346"/>
                  </a:lnTo>
                  <a:lnTo>
                    <a:pt x="510" y="24856"/>
                  </a:lnTo>
                  <a:lnTo>
                    <a:pt x="128" y="25366"/>
                  </a:lnTo>
                  <a:lnTo>
                    <a:pt x="1" y="26003"/>
                  </a:lnTo>
                  <a:lnTo>
                    <a:pt x="1" y="26003"/>
                  </a:lnTo>
                  <a:lnTo>
                    <a:pt x="255" y="25493"/>
                  </a:lnTo>
                  <a:lnTo>
                    <a:pt x="510" y="25238"/>
                  </a:lnTo>
                  <a:lnTo>
                    <a:pt x="893" y="25238"/>
                  </a:lnTo>
                  <a:lnTo>
                    <a:pt x="1403" y="25366"/>
                  </a:lnTo>
                  <a:lnTo>
                    <a:pt x="1403" y="25366"/>
                  </a:lnTo>
                  <a:lnTo>
                    <a:pt x="2550" y="26131"/>
                  </a:lnTo>
                  <a:lnTo>
                    <a:pt x="2550" y="26131"/>
                  </a:lnTo>
                  <a:lnTo>
                    <a:pt x="3315" y="26385"/>
                  </a:lnTo>
                  <a:lnTo>
                    <a:pt x="3952" y="26385"/>
                  </a:lnTo>
                  <a:lnTo>
                    <a:pt x="4717" y="26385"/>
                  </a:lnTo>
                  <a:lnTo>
                    <a:pt x="5481" y="26131"/>
                  </a:lnTo>
                  <a:lnTo>
                    <a:pt x="46015" y="2677"/>
                  </a:lnTo>
                  <a:lnTo>
                    <a:pt x="46015" y="2677"/>
                  </a:lnTo>
                  <a:lnTo>
                    <a:pt x="46397" y="2295"/>
                  </a:lnTo>
                  <a:lnTo>
                    <a:pt x="46525" y="1912"/>
                  </a:lnTo>
                  <a:lnTo>
                    <a:pt x="46397" y="1403"/>
                  </a:lnTo>
                  <a:lnTo>
                    <a:pt x="46015" y="10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340;p39">
              <a:extLst>
                <a:ext uri="{FF2B5EF4-FFF2-40B4-BE49-F238E27FC236}">
                  <a16:creationId xmlns:a16="http://schemas.microsoft.com/office/drawing/2014/main" id="{C83EA571-A8BB-8E0C-66D9-A37FC754D37C}"/>
                </a:ext>
              </a:extLst>
            </p:cNvPr>
            <p:cNvSpPr/>
            <p:nvPr/>
          </p:nvSpPr>
          <p:spPr>
            <a:xfrm>
              <a:off x="3239600" y="2628050"/>
              <a:ext cx="497125" cy="694700"/>
            </a:xfrm>
            <a:custGeom>
              <a:avLst/>
              <a:gdLst/>
              <a:ahLst/>
              <a:cxnLst/>
              <a:rect l="l" t="t" r="r" b="b"/>
              <a:pathLst>
                <a:path w="19885" h="27788" extrusionOk="0">
                  <a:moveTo>
                    <a:pt x="3951" y="1"/>
                  </a:moveTo>
                  <a:lnTo>
                    <a:pt x="1402" y="1403"/>
                  </a:lnTo>
                  <a:lnTo>
                    <a:pt x="892" y="1913"/>
                  </a:lnTo>
                  <a:lnTo>
                    <a:pt x="382" y="2422"/>
                  </a:lnTo>
                  <a:lnTo>
                    <a:pt x="128" y="3187"/>
                  </a:lnTo>
                  <a:lnTo>
                    <a:pt x="0" y="3825"/>
                  </a:lnTo>
                  <a:lnTo>
                    <a:pt x="0" y="17463"/>
                  </a:lnTo>
                  <a:lnTo>
                    <a:pt x="128" y="18100"/>
                  </a:lnTo>
                  <a:lnTo>
                    <a:pt x="382" y="18865"/>
                  </a:lnTo>
                  <a:lnTo>
                    <a:pt x="892" y="19503"/>
                  </a:lnTo>
                  <a:lnTo>
                    <a:pt x="1402" y="19885"/>
                  </a:lnTo>
                  <a:lnTo>
                    <a:pt x="14531" y="27405"/>
                  </a:lnTo>
                  <a:lnTo>
                    <a:pt x="15041" y="27660"/>
                  </a:lnTo>
                  <a:lnTo>
                    <a:pt x="15678" y="27788"/>
                  </a:lnTo>
                  <a:lnTo>
                    <a:pt x="16570" y="27788"/>
                  </a:lnTo>
                  <a:lnTo>
                    <a:pt x="17335" y="27405"/>
                  </a:lnTo>
                  <a:lnTo>
                    <a:pt x="18482" y="26768"/>
                  </a:lnTo>
                  <a:lnTo>
                    <a:pt x="18992" y="26386"/>
                  </a:lnTo>
                  <a:lnTo>
                    <a:pt x="19502" y="25748"/>
                  </a:lnTo>
                  <a:lnTo>
                    <a:pt x="19757" y="24983"/>
                  </a:lnTo>
                  <a:lnTo>
                    <a:pt x="19884" y="24346"/>
                  </a:lnTo>
                  <a:lnTo>
                    <a:pt x="19884" y="10708"/>
                  </a:lnTo>
                  <a:lnTo>
                    <a:pt x="19757" y="10070"/>
                  </a:lnTo>
                  <a:lnTo>
                    <a:pt x="19502" y="9433"/>
                  </a:lnTo>
                  <a:lnTo>
                    <a:pt x="18992" y="8796"/>
                  </a:lnTo>
                  <a:lnTo>
                    <a:pt x="18482" y="8286"/>
                  </a:lnTo>
                  <a:lnTo>
                    <a:pt x="39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341;p39">
              <a:extLst>
                <a:ext uri="{FF2B5EF4-FFF2-40B4-BE49-F238E27FC236}">
                  <a16:creationId xmlns:a16="http://schemas.microsoft.com/office/drawing/2014/main" id="{57190C93-765E-11FE-3036-AB4589C59DD5}"/>
                </a:ext>
              </a:extLst>
            </p:cNvPr>
            <p:cNvSpPr/>
            <p:nvPr/>
          </p:nvSpPr>
          <p:spPr>
            <a:xfrm>
              <a:off x="3239600" y="2628050"/>
              <a:ext cx="497125" cy="694700"/>
            </a:xfrm>
            <a:custGeom>
              <a:avLst/>
              <a:gdLst/>
              <a:ahLst/>
              <a:cxnLst/>
              <a:rect l="l" t="t" r="r" b="b"/>
              <a:pathLst>
                <a:path w="19885" h="27788" fill="none" extrusionOk="0">
                  <a:moveTo>
                    <a:pt x="19884" y="10708"/>
                  </a:moveTo>
                  <a:lnTo>
                    <a:pt x="19884" y="24346"/>
                  </a:lnTo>
                  <a:lnTo>
                    <a:pt x="19884" y="24346"/>
                  </a:lnTo>
                  <a:lnTo>
                    <a:pt x="19757" y="24983"/>
                  </a:lnTo>
                  <a:lnTo>
                    <a:pt x="19502" y="25748"/>
                  </a:lnTo>
                  <a:lnTo>
                    <a:pt x="18992" y="26386"/>
                  </a:lnTo>
                  <a:lnTo>
                    <a:pt x="18482" y="26768"/>
                  </a:lnTo>
                  <a:lnTo>
                    <a:pt x="17335" y="27405"/>
                  </a:lnTo>
                  <a:lnTo>
                    <a:pt x="17335" y="27405"/>
                  </a:lnTo>
                  <a:lnTo>
                    <a:pt x="17335" y="27405"/>
                  </a:lnTo>
                  <a:lnTo>
                    <a:pt x="16570" y="27788"/>
                  </a:lnTo>
                  <a:lnTo>
                    <a:pt x="15678" y="27788"/>
                  </a:lnTo>
                  <a:lnTo>
                    <a:pt x="15678" y="27788"/>
                  </a:lnTo>
                  <a:lnTo>
                    <a:pt x="15041" y="27660"/>
                  </a:lnTo>
                  <a:lnTo>
                    <a:pt x="14531" y="27405"/>
                  </a:lnTo>
                  <a:lnTo>
                    <a:pt x="1402" y="19885"/>
                  </a:lnTo>
                  <a:lnTo>
                    <a:pt x="1402" y="19885"/>
                  </a:lnTo>
                  <a:lnTo>
                    <a:pt x="892" y="19503"/>
                  </a:lnTo>
                  <a:lnTo>
                    <a:pt x="382" y="18865"/>
                  </a:lnTo>
                  <a:lnTo>
                    <a:pt x="128" y="18100"/>
                  </a:lnTo>
                  <a:lnTo>
                    <a:pt x="0" y="17463"/>
                  </a:lnTo>
                  <a:lnTo>
                    <a:pt x="0" y="3825"/>
                  </a:lnTo>
                  <a:lnTo>
                    <a:pt x="0" y="3825"/>
                  </a:lnTo>
                  <a:lnTo>
                    <a:pt x="128" y="3187"/>
                  </a:lnTo>
                  <a:lnTo>
                    <a:pt x="382" y="2422"/>
                  </a:lnTo>
                  <a:lnTo>
                    <a:pt x="892" y="1913"/>
                  </a:lnTo>
                  <a:lnTo>
                    <a:pt x="1402" y="1403"/>
                  </a:lnTo>
                  <a:lnTo>
                    <a:pt x="3951" y="1"/>
                  </a:lnTo>
                  <a:lnTo>
                    <a:pt x="18482" y="8286"/>
                  </a:lnTo>
                  <a:lnTo>
                    <a:pt x="18482" y="8286"/>
                  </a:lnTo>
                  <a:lnTo>
                    <a:pt x="18992" y="8796"/>
                  </a:lnTo>
                  <a:lnTo>
                    <a:pt x="19502" y="9433"/>
                  </a:lnTo>
                  <a:lnTo>
                    <a:pt x="19757" y="10070"/>
                  </a:lnTo>
                  <a:lnTo>
                    <a:pt x="19884" y="107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342;p39">
              <a:extLst>
                <a:ext uri="{FF2B5EF4-FFF2-40B4-BE49-F238E27FC236}">
                  <a16:creationId xmlns:a16="http://schemas.microsoft.com/office/drawing/2014/main" id="{97B3D4F0-6C2D-6DB7-7CBC-A9E8B60EC074}"/>
                </a:ext>
              </a:extLst>
            </p:cNvPr>
            <p:cNvSpPr/>
            <p:nvPr/>
          </p:nvSpPr>
          <p:spPr>
            <a:xfrm>
              <a:off x="3261900" y="2628050"/>
              <a:ext cx="474825" cy="691525"/>
            </a:xfrm>
            <a:custGeom>
              <a:avLst/>
              <a:gdLst/>
              <a:ahLst/>
              <a:cxnLst/>
              <a:rect l="l" t="t" r="r" b="b"/>
              <a:pathLst>
                <a:path w="18993" h="27661" extrusionOk="0">
                  <a:moveTo>
                    <a:pt x="3059" y="1"/>
                  </a:moveTo>
                  <a:lnTo>
                    <a:pt x="510" y="1403"/>
                  </a:lnTo>
                  <a:lnTo>
                    <a:pt x="128" y="1785"/>
                  </a:lnTo>
                  <a:lnTo>
                    <a:pt x="0" y="2295"/>
                  </a:lnTo>
                  <a:lnTo>
                    <a:pt x="128" y="2677"/>
                  </a:lnTo>
                  <a:lnTo>
                    <a:pt x="510" y="3060"/>
                  </a:lnTo>
                  <a:lnTo>
                    <a:pt x="13639" y="10580"/>
                  </a:lnTo>
                  <a:lnTo>
                    <a:pt x="14149" y="11090"/>
                  </a:lnTo>
                  <a:lnTo>
                    <a:pt x="14659" y="11727"/>
                  </a:lnTo>
                  <a:lnTo>
                    <a:pt x="14914" y="12365"/>
                  </a:lnTo>
                  <a:lnTo>
                    <a:pt x="15041" y="13002"/>
                  </a:lnTo>
                  <a:lnTo>
                    <a:pt x="15041" y="26641"/>
                  </a:lnTo>
                  <a:lnTo>
                    <a:pt x="15168" y="27150"/>
                  </a:lnTo>
                  <a:lnTo>
                    <a:pt x="15423" y="27533"/>
                  </a:lnTo>
                  <a:lnTo>
                    <a:pt x="15933" y="27660"/>
                  </a:lnTo>
                  <a:lnTo>
                    <a:pt x="16443" y="27405"/>
                  </a:lnTo>
                  <a:lnTo>
                    <a:pt x="17590" y="26768"/>
                  </a:lnTo>
                  <a:lnTo>
                    <a:pt x="18100" y="26386"/>
                  </a:lnTo>
                  <a:lnTo>
                    <a:pt x="18610" y="25748"/>
                  </a:lnTo>
                  <a:lnTo>
                    <a:pt x="18865" y="24983"/>
                  </a:lnTo>
                  <a:lnTo>
                    <a:pt x="18992" y="24346"/>
                  </a:lnTo>
                  <a:lnTo>
                    <a:pt x="18992" y="10708"/>
                  </a:lnTo>
                  <a:lnTo>
                    <a:pt x="18865" y="10070"/>
                  </a:lnTo>
                  <a:lnTo>
                    <a:pt x="18610" y="9433"/>
                  </a:lnTo>
                  <a:lnTo>
                    <a:pt x="18100" y="8796"/>
                  </a:lnTo>
                  <a:lnTo>
                    <a:pt x="17590" y="8286"/>
                  </a:lnTo>
                  <a:lnTo>
                    <a:pt x="3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343;p39">
              <a:extLst>
                <a:ext uri="{FF2B5EF4-FFF2-40B4-BE49-F238E27FC236}">
                  <a16:creationId xmlns:a16="http://schemas.microsoft.com/office/drawing/2014/main" id="{3E169B07-245D-B561-C607-24A59700AF43}"/>
                </a:ext>
              </a:extLst>
            </p:cNvPr>
            <p:cNvSpPr/>
            <p:nvPr/>
          </p:nvSpPr>
          <p:spPr>
            <a:xfrm>
              <a:off x="3261900" y="2628050"/>
              <a:ext cx="474825" cy="691525"/>
            </a:xfrm>
            <a:custGeom>
              <a:avLst/>
              <a:gdLst/>
              <a:ahLst/>
              <a:cxnLst/>
              <a:rect l="l" t="t" r="r" b="b"/>
              <a:pathLst>
                <a:path w="18993" h="27661" fill="none" extrusionOk="0">
                  <a:moveTo>
                    <a:pt x="3059" y="1"/>
                  </a:moveTo>
                  <a:lnTo>
                    <a:pt x="510" y="1403"/>
                  </a:lnTo>
                  <a:lnTo>
                    <a:pt x="510" y="1403"/>
                  </a:lnTo>
                  <a:lnTo>
                    <a:pt x="128" y="1785"/>
                  </a:lnTo>
                  <a:lnTo>
                    <a:pt x="0" y="2295"/>
                  </a:lnTo>
                  <a:lnTo>
                    <a:pt x="128" y="2677"/>
                  </a:lnTo>
                  <a:lnTo>
                    <a:pt x="510" y="3060"/>
                  </a:lnTo>
                  <a:lnTo>
                    <a:pt x="13639" y="10580"/>
                  </a:lnTo>
                  <a:lnTo>
                    <a:pt x="13639" y="10580"/>
                  </a:lnTo>
                  <a:lnTo>
                    <a:pt x="14149" y="11090"/>
                  </a:lnTo>
                  <a:lnTo>
                    <a:pt x="14659" y="11727"/>
                  </a:lnTo>
                  <a:lnTo>
                    <a:pt x="14914" y="12365"/>
                  </a:lnTo>
                  <a:lnTo>
                    <a:pt x="15041" y="13002"/>
                  </a:lnTo>
                  <a:lnTo>
                    <a:pt x="15041" y="26641"/>
                  </a:lnTo>
                  <a:lnTo>
                    <a:pt x="15041" y="26641"/>
                  </a:lnTo>
                  <a:lnTo>
                    <a:pt x="15168" y="27150"/>
                  </a:lnTo>
                  <a:lnTo>
                    <a:pt x="15423" y="27533"/>
                  </a:lnTo>
                  <a:lnTo>
                    <a:pt x="15933" y="27660"/>
                  </a:lnTo>
                  <a:lnTo>
                    <a:pt x="16443" y="27405"/>
                  </a:lnTo>
                  <a:lnTo>
                    <a:pt x="17590" y="26768"/>
                  </a:lnTo>
                  <a:lnTo>
                    <a:pt x="17590" y="26768"/>
                  </a:lnTo>
                  <a:lnTo>
                    <a:pt x="18100" y="26386"/>
                  </a:lnTo>
                  <a:lnTo>
                    <a:pt x="18610" y="25748"/>
                  </a:lnTo>
                  <a:lnTo>
                    <a:pt x="18865" y="24983"/>
                  </a:lnTo>
                  <a:lnTo>
                    <a:pt x="18992" y="24346"/>
                  </a:lnTo>
                  <a:lnTo>
                    <a:pt x="18992" y="10708"/>
                  </a:lnTo>
                  <a:lnTo>
                    <a:pt x="18992" y="10708"/>
                  </a:lnTo>
                  <a:lnTo>
                    <a:pt x="18865" y="10070"/>
                  </a:lnTo>
                  <a:lnTo>
                    <a:pt x="18610" y="9433"/>
                  </a:lnTo>
                  <a:lnTo>
                    <a:pt x="18100" y="8796"/>
                  </a:lnTo>
                  <a:lnTo>
                    <a:pt x="17590" y="8286"/>
                  </a:lnTo>
                  <a:lnTo>
                    <a:pt x="3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344;p39">
              <a:extLst>
                <a:ext uri="{FF2B5EF4-FFF2-40B4-BE49-F238E27FC236}">
                  <a16:creationId xmlns:a16="http://schemas.microsoft.com/office/drawing/2014/main" id="{D90D70DB-3EE6-757E-52C0-C3E80B95D4A0}"/>
                </a:ext>
              </a:extLst>
            </p:cNvPr>
            <p:cNvSpPr/>
            <p:nvPr/>
          </p:nvSpPr>
          <p:spPr>
            <a:xfrm>
              <a:off x="3628350" y="2863850"/>
              <a:ext cx="108375" cy="455725"/>
            </a:xfrm>
            <a:custGeom>
              <a:avLst/>
              <a:gdLst/>
              <a:ahLst/>
              <a:cxnLst/>
              <a:rect l="l" t="t" r="r" b="b"/>
              <a:pathLst>
                <a:path w="4335" h="18229" extrusionOk="0">
                  <a:moveTo>
                    <a:pt x="3952" y="1"/>
                  </a:moveTo>
                  <a:lnTo>
                    <a:pt x="1" y="2295"/>
                  </a:lnTo>
                  <a:lnTo>
                    <a:pt x="256" y="2933"/>
                  </a:lnTo>
                  <a:lnTo>
                    <a:pt x="383" y="3570"/>
                  </a:lnTo>
                  <a:lnTo>
                    <a:pt x="383" y="17209"/>
                  </a:lnTo>
                  <a:lnTo>
                    <a:pt x="510" y="17718"/>
                  </a:lnTo>
                  <a:lnTo>
                    <a:pt x="765" y="18101"/>
                  </a:lnTo>
                  <a:lnTo>
                    <a:pt x="1275" y="18228"/>
                  </a:lnTo>
                  <a:lnTo>
                    <a:pt x="1785" y="17973"/>
                  </a:lnTo>
                  <a:lnTo>
                    <a:pt x="2932" y="17336"/>
                  </a:lnTo>
                  <a:lnTo>
                    <a:pt x="3442" y="16954"/>
                  </a:lnTo>
                  <a:lnTo>
                    <a:pt x="3952" y="16316"/>
                  </a:lnTo>
                  <a:lnTo>
                    <a:pt x="4207" y="15551"/>
                  </a:lnTo>
                  <a:lnTo>
                    <a:pt x="4334" y="14914"/>
                  </a:lnTo>
                  <a:lnTo>
                    <a:pt x="4334" y="1276"/>
                  </a:lnTo>
                  <a:lnTo>
                    <a:pt x="4207" y="638"/>
                  </a:lnTo>
                  <a:lnTo>
                    <a:pt x="395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345;p39">
              <a:extLst>
                <a:ext uri="{FF2B5EF4-FFF2-40B4-BE49-F238E27FC236}">
                  <a16:creationId xmlns:a16="http://schemas.microsoft.com/office/drawing/2014/main" id="{482D32A5-CFCD-76F7-4841-C15CD1B76B3C}"/>
                </a:ext>
              </a:extLst>
            </p:cNvPr>
            <p:cNvSpPr/>
            <p:nvPr/>
          </p:nvSpPr>
          <p:spPr>
            <a:xfrm>
              <a:off x="3628350" y="2863850"/>
              <a:ext cx="108375" cy="455725"/>
            </a:xfrm>
            <a:custGeom>
              <a:avLst/>
              <a:gdLst/>
              <a:ahLst/>
              <a:cxnLst/>
              <a:rect l="l" t="t" r="r" b="b"/>
              <a:pathLst>
                <a:path w="4335" h="18229" fill="none" extrusionOk="0">
                  <a:moveTo>
                    <a:pt x="383" y="3570"/>
                  </a:moveTo>
                  <a:lnTo>
                    <a:pt x="383" y="17209"/>
                  </a:lnTo>
                  <a:lnTo>
                    <a:pt x="383" y="17209"/>
                  </a:lnTo>
                  <a:lnTo>
                    <a:pt x="510" y="17718"/>
                  </a:lnTo>
                  <a:lnTo>
                    <a:pt x="765" y="18101"/>
                  </a:lnTo>
                  <a:lnTo>
                    <a:pt x="1275" y="18228"/>
                  </a:lnTo>
                  <a:lnTo>
                    <a:pt x="1785" y="17973"/>
                  </a:lnTo>
                  <a:lnTo>
                    <a:pt x="2932" y="17336"/>
                  </a:lnTo>
                  <a:lnTo>
                    <a:pt x="2932" y="17336"/>
                  </a:lnTo>
                  <a:lnTo>
                    <a:pt x="3442" y="16954"/>
                  </a:lnTo>
                  <a:lnTo>
                    <a:pt x="3952" y="16316"/>
                  </a:lnTo>
                  <a:lnTo>
                    <a:pt x="4207" y="15551"/>
                  </a:lnTo>
                  <a:lnTo>
                    <a:pt x="4334" y="14914"/>
                  </a:lnTo>
                  <a:lnTo>
                    <a:pt x="4334" y="1276"/>
                  </a:lnTo>
                  <a:lnTo>
                    <a:pt x="4334" y="1276"/>
                  </a:lnTo>
                  <a:lnTo>
                    <a:pt x="4207" y="638"/>
                  </a:lnTo>
                  <a:lnTo>
                    <a:pt x="3952" y="1"/>
                  </a:lnTo>
                  <a:lnTo>
                    <a:pt x="1" y="2295"/>
                  </a:lnTo>
                  <a:lnTo>
                    <a:pt x="1" y="2295"/>
                  </a:lnTo>
                  <a:lnTo>
                    <a:pt x="256" y="2933"/>
                  </a:lnTo>
                  <a:lnTo>
                    <a:pt x="383" y="35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346;p39">
              <a:extLst>
                <a:ext uri="{FF2B5EF4-FFF2-40B4-BE49-F238E27FC236}">
                  <a16:creationId xmlns:a16="http://schemas.microsoft.com/office/drawing/2014/main" id="{810935B1-B2D9-96B5-C8BE-23E291D3077D}"/>
                </a:ext>
              </a:extLst>
            </p:cNvPr>
            <p:cNvSpPr/>
            <p:nvPr/>
          </p:nvSpPr>
          <p:spPr>
            <a:xfrm>
              <a:off x="2379225" y="3039125"/>
              <a:ext cx="1249150" cy="780725"/>
            </a:xfrm>
            <a:custGeom>
              <a:avLst/>
              <a:gdLst/>
              <a:ahLst/>
              <a:cxnLst/>
              <a:rect l="l" t="t" r="r" b="b"/>
              <a:pathLst>
                <a:path w="49966" h="31229" extrusionOk="0">
                  <a:moveTo>
                    <a:pt x="34033" y="0"/>
                  </a:moveTo>
                  <a:lnTo>
                    <a:pt x="33395" y="128"/>
                  </a:lnTo>
                  <a:lnTo>
                    <a:pt x="32631" y="383"/>
                  </a:lnTo>
                  <a:lnTo>
                    <a:pt x="10579" y="13129"/>
                  </a:lnTo>
                  <a:lnTo>
                    <a:pt x="6628" y="15424"/>
                  </a:lnTo>
                  <a:lnTo>
                    <a:pt x="1402" y="18483"/>
                  </a:lnTo>
                  <a:lnTo>
                    <a:pt x="892" y="18865"/>
                  </a:lnTo>
                  <a:lnTo>
                    <a:pt x="382" y="19502"/>
                  </a:lnTo>
                  <a:lnTo>
                    <a:pt x="127" y="20140"/>
                  </a:lnTo>
                  <a:lnTo>
                    <a:pt x="0" y="20777"/>
                  </a:lnTo>
                  <a:lnTo>
                    <a:pt x="127" y="21414"/>
                  </a:lnTo>
                  <a:lnTo>
                    <a:pt x="382" y="22179"/>
                  </a:lnTo>
                  <a:lnTo>
                    <a:pt x="892" y="22689"/>
                  </a:lnTo>
                  <a:lnTo>
                    <a:pt x="1402" y="23199"/>
                  </a:lnTo>
                  <a:lnTo>
                    <a:pt x="10579" y="28425"/>
                  </a:lnTo>
                  <a:lnTo>
                    <a:pt x="15168" y="31102"/>
                  </a:lnTo>
                  <a:lnTo>
                    <a:pt x="15551" y="31229"/>
                  </a:lnTo>
                  <a:lnTo>
                    <a:pt x="16315" y="31229"/>
                  </a:lnTo>
                  <a:lnTo>
                    <a:pt x="16570" y="31102"/>
                  </a:lnTo>
                  <a:lnTo>
                    <a:pt x="47926" y="13002"/>
                  </a:lnTo>
                  <a:lnTo>
                    <a:pt x="48564" y="12619"/>
                  </a:lnTo>
                  <a:lnTo>
                    <a:pt x="49201" y="12109"/>
                  </a:lnTo>
                  <a:lnTo>
                    <a:pt x="49711" y="11345"/>
                  </a:lnTo>
                  <a:lnTo>
                    <a:pt x="49966" y="10835"/>
                  </a:lnTo>
                  <a:lnTo>
                    <a:pt x="49966" y="10325"/>
                  </a:lnTo>
                  <a:lnTo>
                    <a:pt x="49838" y="9688"/>
                  </a:lnTo>
                  <a:lnTo>
                    <a:pt x="49583" y="8923"/>
                  </a:lnTo>
                  <a:lnTo>
                    <a:pt x="49201" y="8413"/>
                  </a:lnTo>
                  <a:lnTo>
                    <a:pt x="48564" y="7903"/>
                  </a:lnTo>
                  <a:lnTo>
                    <a:pt x="35562" y="383"/>
                  </a:lnTo>
                  <a:lnTo>
                    <a:pt x="34797" y="128"/>
                  </a:lnTo>
                  <a:lnTo>
                    <a:pt x="340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347;p39">
              <a:extLst>
                <a:ext uri="{FF2B5EF4-FFF2-40B4-BE49-F238E27FC236}">
                  <a16:creationId xmlns:a16="http://schemas.microsoft.com/office/drawing/2014/main" id="{ED09B526-F871-FAEA-900C-EF0979ED7525}"/>
                </a:ext>
              </a:extLst>
            </p:cNvPr>
            <p:cNvSpPr/>
            <p:nvPr/>
          </p:nvSpPr>
          <p:spPr>
            <a:xfrm>
              <a:off x="2379225" y="3039125"/>
              <a:ext cx="1249150" cy="780725"/>
            </a:xfrm>
            <a:custGeom>
              <a:avLst/>
              <a:gdLst/>
              <a:ahLst/>
              <a:cxnLst/>
              <a:rect l="l" t="t" r="r" b="b"/>
              <a:pathLst>
                <a:path w="49966" h="31229" fill="none" extrusionOk="0">
                  <a:moveTo>
                    <a:pt x="49711" y="11345"/>
                  </a:moveTo>
                  <a:lnTo>
                    <a:pt x="49711" y="11345"/>
                  </a:lnTo>
                  <a:lnTo>
                    <a:pt x="49201" y="12109"/>
                  </a:lnTo>
                  <a:lnTo>
                    <a:pt x="49201" y="12109"/>
                  </a:lnTo>
                  <a:lnTo>
                    <a:pt x="48564" y="12619"/>
                  </a:lnTo>
                  <a:lnTo>
                    <a:pt x="47926" y="13002"/>
                  </a:lnTo>
                  <a:lnTo>
                    <a:pt x="47926" y="13002"/>
                  </a:lnTo>
                  <a:lnTo>
                    <a:pt x="16570" y="31102"/>
                  </a:lnTo>
                  <a:lnTo>
                    <a:pt x="16570" y="31102"/>
                  </a:lnTo>
                  <a:lnTo>
                    <a:pt x="16315" y="31229"/>
                  </a:lnTo>
                  <a:lnTo>
                    <a:pt x="15933" y="31229"/>
                  </a:lnTo>
                  <a:lnTo>
                    <a:pt x="15551" y="31229"/>
                  </a:lnTo>
                  <a:lnTo>
                    <a:pt x="15168" y="31102"/>
                  </a:lnTo>
                  <a:lnTo>
                    <a:pt x="10579" y="28425"/>
                  </a:lnTo>
                  <a:lnTo>
                    <a:pt x="1402" y="23199"/>
                  </a:lnTo>
                  <a:lnTo>
                    <a:pt x="1402" y="23199"/>
                  </a:lnTo>
                  <a:lnTo>
                    <a:pt x="892" y="22689"/>
                  </a:lnTo>
                  <a:lnTo>
                    <a:pt x="382" y="22179"/>
                  </a:lnTo>
                  <a:lnTo>
                    <a:pt x="127" y="21414"/>
                  </a:lnTo>
                  <a:lnTo>
                    <a:pt x="0" y="20777"/>
                  </a:lnTo>
                  <a:lnTo>
                    <a:pt x="0" y="20777"/>
                  </a:lnTo>
                  <a:lnTo>
                    <a:pt x="127" y="20140"/>
                  </a:lnTo>
                  <a:lnTo>
                    <a:pt x="382" y="19502"/>
                  </a:lnTo>
                  <a:lnTo>
                    <a:pt x="892" y="18865"/>
                  </a:lnTo>
                  <a:lnTo>
                    <a:pt x="1402" y="18483"/>
                  </a:lnTo>
                  <a:lnTo>
                    <a:pt x="6628" y="15424"/>
                  </a:lnTo>
                  <a:lnTo>
                    <a:pt x="10579" y="13129"/>
                  </a:lnTo>
                  <a:lnTo>
                    <a:pt x="32631" y="383"/>
                  </a:lnTo>
                  <a:lnTo>
                    <a:pt x="32631" y="383"/>
                  </a:lnTo>
                  <a:lnTo>
                    <a:pt x="33395" y="128"/>
                  </a:lnTo>
                  <a:lnTo>
                    <a:pt x="34033" y="0"/>
                  </a:lnTo>
                  <a:lnTo>
                    <a:pt x="34033" y="0"/>
                  </a:lnTo>
                  <a:lnTo>
                    <a:pt x="34797" y="128"/>
                  </a:lnTo>
                  <a:lnTo>
                    <a:pt x="35562" y="383"/>
                  </a:lnTo>
                  <a:lnTo>
                    <a:pt x="48564" y="7903"/>
                  </a:lnTo>
                  <a:lnTo>
                    <a:pt x="48564" y="7903"/>
                  </a:lnTo>
                  <a:lnTo>
                    <a:pt x="49201" y="8413"/>
                  </a:lnTo>
                  <a:lnTo>
                    <a:pt x="49583" y="8923"/>
                  </a:lnTo>
                  <a:lnTo>
                    <a:pt x="49838" y="9688"/>
                  </a:lnTo>
                  <a:lnTo>
                    <a:pt x="49966" y="10325"/>
                  </a:lnTo>
                  <a:lnTo>
                    <a:pt x="49966" y="10325"/>
                  </a:lnTo>
                  <a:lnTo>
                    <a:pt x="49966" y="10835"/>
                  </a:lnTo>
                  <a:lnTo>
                    <a:pt x="49711" y="113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348;p39">
              <a:extLst>
                <a:ext uri="{FF2B5EF4-FFF2-40B4-BE49-F238E27FC236}">
                  <a16:creationId xmlns:a16="http://schemas.microsoft.com/office/drawing/2014/main" id="{BD9781E3-2833-FDA0-DCC8-1A3561E4100B}"/>
                </a:ext>
              </a:extLst>
            </p:cNvPr>
            <p:cNvSpPr/>
            <p:nvPr/>
          </p:nvSpPr>
          <p:spPr>
            <a:xfrm>
              <a:off x="2777525" y="3265375"/>
              <a:ext cx="850850" cy="554475"/>
            </a:xfrm>
            <a:custGeom>
              <a:avLst/>
              <a:gdLst/>
              <a:ahLst/>
              <a:cxnLst/>
              <a:rect l="l" t="t" r="r" b="b"/>
              <a:pathLst>
                <a:path w="34034" h="22179" extrusionOk="0">
                  <a:moveTo>
                    <a:pt x="33651" y="0"/>
                  </a:moveTo>
                  <a:lnTo>
                    <a:pt x="33396" y="128"/>
                  </a:lnTo>
                  <a:lnTo>
                    <a:pt x="638" y="18992"/>
                  </a:lnTo>
                  <a:lnTo>
                    <a:pt x="383" y="19247"/>
                  </a:lnTo>
                  <a:lnTo>
                    <a:pt x="128" y="19502"/>
                  </a:lnTo>
                  <a:lnTo>
                    <a:pt x="1" y="19885"/>
                  </a:lnTo>
                  <a:lnTo>
                    <a:pt x="1" y="20267"/>
                  </a:lnTo>
                  <a:lnTo>
                    <a:pt x="1" y="21669"/>
                  </a:lnTo>
                  <a:lnTo>
                    <a:pt x="1" y="21924"/>
                  </a:lnTo>
                  <a:lnTo>
                    <a:pt x="128" y="22179"/>
                  </a:lnTo>
                  <a:lnTo>
                    <a:pt x="383" y="22179"/>
                  </a:lnTo>
                  <a:lnTo>
                    <a:pt x="638" y="22052"/>
                  </a:lnTo>
                  <a:lnTo>
                    <a:pt x="33396" y="3187"/>
                  </a:lnTo>
                  <a:lnTo>
                    <a:pt x="33651" y="2932"/>
                  </a:lnTo>
                  <a:lnTo>
                    <a:pt x="33906" y="2677"/>
                  </a:lnTo>
                  <a:lnTo>
                    <a:pt x="34034" y="2295"/>
                  </a:lnTo>
                  <a:lnTo>
                    <a:pt x="34034" y="1912"/>
                  </a:lnTo>
                  <a:lnTo>
                    <a:pt x="34034" y="510"/>
                  </a:lnTo>
                  <a:lnTo>
                    <a:pt x="34034" y="255"/>
                  </a:lnTo>
                  <a:lnTo>
                    <a:pt x="33906" y="128"/>
                  </a:lnTo>
                  <a:lnTo>
                    <a:pt x="3365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349;p39">
              <a:extLst>
                <a:ext uri="{FF2B5EF4-FFF2-40B4-BE49-F238E27FC236}">
                  <a16:creationId xmlns:a16="http://schemas.microsoft.com/office/drawing/2014/main" id="{7717A2A7-273D-84B3-9D35-C9B278851D25}"/>
                </a:ext>
              </a:extLst>
            </p:cNvPr>
            <p:cNvSpPr/>
            <p:nvPr/>
          </p:nvSpPr>
          <p:spPr>
            <a:xfrm>
              <a:off x="2777525" y="3265375"/>
              <a:ext cx="850850" cy="554475"/>
            </a:xfrm>
            <a:custGeom>
              <a:avLst/>
              <a:gdLst/>
              <a:ahLst/>
              <a:cxnLst/>
              <a:rect l="l" t="t" r="r" b="b"/>
              <a:pathLst>
                <a:path w="34034" h="22179" fill="none" extrusionOk="0">
                  <a:moveTo>
                    <a:pt x="638" y="18992"/>
                  </a:moveTo>
                  <a:lnTo>
                    <a:pt x="33396" y="128"/>
                  </a:lnTo>
                  <a:lnTo>
                    <a:pt x="33396" y="128"/>
                  </a:lnTo>
                  <a:lnTo>
                    <a:pt x="33651" y="0"/>
                  </a:lnTo>
                  <a:lnTo>
                    <a:pt x="33906" y="128"/>
                  </a:lnTo>
                  <a:lnTo>
                    <a:pt x="34034" y="255"/>
                  </a:lnTo>
                  <a:lnTo>
                    <a:pt x="34034" y="510"/>
                  </a:lnTo>
                  <a:lnTo>
                    <a:pt x="34034" y="1912"/>
                  </a:lnTo>
                  <a:lnTo>
                    <a:pt x="34034" y="1912"/>
                  </a:lnTo>
                  <a:lnTo>
                    <a:pt x="34034" y="2295"/>
                  </a:lnTo>
                  <a:lnTo>
                    <a:pt x="33906" y="2677"/>
                  </a:lnTo>
                  <a:lnTo>
                    <a:pt x="33651" y="2932"/>
                  </a:lnTo>
                  <a:lnTo>
                    <a:pt x="33396" y="3187"/>
                  </a:lnTo>
                  <a:lnTo>
                    <a:pt x="638" y="22052"/>
                  </a:lnTo>
                  <a:lnTo>
                    <a:pt x="638" y="22052"/>
                  </a:lnTo>
                  <a:lnTo>
                    <a:pt x="383" y="22179"/>
                  </a:lnTo>
                  <a:lnTo>
                    <a:pt x="128" y="22179"/>
                  </a:lnTo>
                  <a:lnTo>
                    <a:pt x="1" y="21924"/>
                  </a:lnTo>
                  <a:lnTo>
                    <a:pt x="1" y="21669"/>
                  </a:lnTo>
                  <a:lnTo>
                    <a:pt x="1" y="20267"/>
                  </a:lnTo>
                  <a:lnTo>
                    <a:pt x="1" y="20267"/>
                  </a:lnTo>
                  <a:lnTo>
                    <a:pt x="1" y="19885"/>
                  </a:lnTo>
                  <a:lnTo>
                    <a:pt x="128" y="19502"/>
                  </a:lnTo>
                  <a:lnTo>
                    <a:pt x="383" y="19247"/>
                  </a:lnTo>
                  <a:lnTo>
                    <a:pt x="638" y="189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350;p39">
              <a:extLst>
                <a:ext uri="{FF2B5EF4-FFF2-40B4-BE49-F238E27FC236}">
                  <a16:creationId xmlns:a16="http://schemas.microsoft.com/office/drawing/2014/main" id="{844C29C1-B55C-EF1E-8F27-92FDD917EA99}"/>
                </a:ext>
              </a:extLst>
            </p:cNvPr>
            <p:cNvSpPr/>
            <p:nvPr/>
          </p:nvSpPr>
          <p:spPr>
            <a:xfrm>
              <a:off x="2379225" y="2867050"/>
              <a:ext cx="1249150" cy="850850"/>
            </a:xfrm>
            <a:custGeom>
              <a:avLst/>
              <a:gdLst/>
              <a:ahLst/>
              <a:cxnLst/>
              <a:rect l="l" t="t" r="r" b="b"/>
              <a:pathLst>
                <a:path w="49966" h="34034" extrusionOk="0">
                  <a:moveTo>
                    <a:pt x="33395" y="0"/>
                  </a:moveTo>
                  <a:lnTo>
                    <a:pt x="32631" y="255"/>
                  </a:lnTo>
                  <a:lnTo>
                    <a:pt x="1402" y="18355"/>
                  </a:lnTo>
                  <a:lnTo>
                    <a:pt x="892" y="18738"/>
                  </a:lnTo>
                  <a:lnTo>
                    <a:pt x="382" y="19375"/>
                  </a:lnTo>
                  <a:lnTo>
                    <a:pt x="127" y="20140"/>
                  </a:lnTo>
                  <a:lnTo>
                    <a:pt x="0" y="20777"/>
                  </a:lnTo>
                  <a:lnTo>
                    <a:pt x="0" y="23709"/>
                  </a:lnTo>
                  <a:lnTo>
                    <a:pt x="127" y="24346"/>
                  </a:lnTo>
                  <a:lnTo>
                    <a:pt x="382" y="25111"/>
                  </a:lnTo>
                  <a:lnTo>
                    <a:pt x="892" y="25621"/>
                  </a:lnTo>
                  <a:lnTo>
                    <a:pt x="1402" y="26130"/>
                  </a:lnTo>
                  <a:lnTo>
                    <a:pt x="14531" y="33651"/>
                  </a:lnTo>
                  <a:lnTo>
                    <a:pt x="15168" y="33906"/>
                  </a:lnTo>
                  <a:lnTo>
                    <a:pt x="15933" y="34033"/>
                  </a:lnTo>
                  <a:lnTo>
                    <a:pt x="16698" y="33906"/>
                  </a:lnTo>
                  <a:lnTo>
                    <a:pt x="17335" y="33651"/>
                  </a:lnTo>
                  <a:lnTo>
                    <a:pt x="48564" y="15551"/>
                  </a:lnTo>
                  <a:lnTo>
                    <a:pt x="49201" y="15169"/>
                  </a:lnTo>
                  <a:lnTo>
                    <a:pt x="49583" y="14531"/>
                  </a:lnTo>
                  <a:lnTo>
                    <a:pt x="49838" y="13894"/>
                  </a:lnTo>
                  <a:lnTo>
                    <a:pt x="49966" y="13129"/>
                  </a:lnTo>
                  <a:lnTo>
                    <a:pt x="49966" y="10325"/>
                  </a:lnTo>
                  <a:lnTo>
                    <a:pt x="49838" y="9560"/>
                  </a:lnTo>
                  <a:lnTo>
                    <a:pt x="49583" y="8923"/>
                  </a:lnTo>
                  <a:lnTo>
                    <a:pt x="49201" y="8286"/>
                  </a:lnTo>
                  <a:lnTo>
                    <a:pt x="48564" y="7776"/>
                  </a:lnTo>
                  <a:lnTo>
                    <a:pt x="35562" y="255"/>
                  </a:lnTo>
                  <a:lnTo>
                    <a:pt x="3479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351;p39">
              <a:extLst>
                <a:ext uri="{FF2B5EF4-FFF2-40B4-BE49-F238E27FC236}">
                  <a16:creationId xmlns:a16="http://schemas.microsoft.com/office/drawing/2014/main" id="{AC7B89D0-D7D5-2E8A-3FAC-331FD45942D9}"/>
                </a:ext>
              </a:extLst>
            </p:cNvPr>
            <p:cNvSpPr/>
            <p:nvPr/>
          </p:nvSpPr>
          <p:spPr>
            <a:xfrm>
              <a:off x="2379225" y="2867050"/>
              <a:ext cx="1249150" cy="850850"/>
            </a:xfrm>
            <a:custGeom>
              <a:avLst/>
              <a:gdLst/>
              <a:ahLst/>
              <a:cxnLst/>
              <a:rect l="l" t="t" r="r" b="b"/>
              <a:pathLst>
                <a:path w="49966" h="34034" fill="none" extrusionOk="0">
                  <a:moveTo>
                    <a:pt x="32631" y="255"/>
                  </a:moveTo>
                  <a:lnTo>
                    <a:pt x="1402" y="18355"/>
                  </a:lnTo>
                  <a:lnTo>
                    <a:pt x="1402" y="18355"/>
                  </a:lnTo>
                  <a:lnTo>
                    <a:pt x="892" y="18738"/>
                  </a:lnTo>
                  <a:lnTo>
                    <a:pt x="382" y="19375"/>
                  </a:lnTo>
                  <a:lnTo>
                    <a:pt x="127" y="20140"/>
                  </a:lnTo>
                  <a:lnTo>
                    <a:pt x="0" y="20777"/>
                  </a:lnTo>
                  <a:lnTo>
                    <a:pt x="0" y="23709"/>
                  </a:lnTo>
                  <a:lnTo>
                    <a:pt x="0" y="23709"/>
                  </a:lnTo>
                  <a:lnTo>
                    <a:pt x="127" y="24346"/>
                  </a:lnTo>
                  <a:lnTo>
                    <a:pt x="382" y="25111"/>
                  </a:lnTo>
                  <a:lnTo>
                    <a:pt x="892" y="25621"/>
                  </a:lnTo>
                  <a:lnTo>
                    <a:pt x="1402" y="26130"/>
                  </a:lnTo>
                  <a:lnTo>
                    <a:pt x="14531" y="33651"/>
                  </a:lnTo>
                  <a:lnTo>
                    <a:pt x="14531" y="33651"/>
                  </a:lnTo>
                  <a:lnTo>
                    <a:pt x="15168" y="33906"/>
                  </a:lnTo>
                  <a:lnTo>
                    <a:pt x="15933" y="34033"/>
                  </a:lnTo>
                  <a:lnTo>
                    <a:pt x="16698" y="33906"/>
                  </a:lnTo>
                  <a:lnTo>
                    <a:pt x="17335" y="33651"/>
                  </a:lnTo>
                  <a:lnTo>
                    <a:pt x="48564" y="15551"/>
                  </a:lnTo>
                  <a:lnTo>
                    <a:pt x="48564" y="15551"/>
                  </a:lnTo>
                  <a:lnTo>
                    <a:pt x="49201" y="15169"/>
                  </a:lnTo>
                  <a:lnTo>
                    <a:pt x="49583" y="14531"/>
                  </a:lnTo>
                  <a:lnTo>
                    <a:pt x="49838" y="13894"/>
                  </a:lnTo>
                  <a:lnTo>
                    <a:pt x="49966" y="13129"/>
                  </a:lnTo>
                  <a:lnTo>
                    <a:pt x="49966" y="10325"/>
                  </a:lnTo>
                  <a:lnTo>
                    <a:pt x="49966" y="10325"/>
                  </a:lnTo>
                  <a:lnTo>
                    <a:pt x="49838" y="9560"/>
                  </a:lnTo>
                  <a:lnTo>
                    <a:pt x="49583" y="8923"/>
                  </a:lnTo>
                  <a:lnTo>
                    <a:pt x="49201" y="8286"/>
                  </a:lnTo>
                  <a:lnTo>
                    <a:pt x="48564" y="7776"/>
                  </a:lnTo>
                  <a:lnTo>
                    <a:pt x="35562" y="255"/>
                  </a:lnTo>
                  <a:lnTo>
                    <a:pt x="35562" y="255"/>
                  </a:lnTo>
                  <a:lnTo>
                    <a:pt x="34797" y="0"/>
                  </a:lnTo>
                  <a:lnTo>
                    <a:pt x="34033" y="0"/>
                  </a:lnTo>
                  <a:lnTo>
                    <a:pt x="33395" y="0"/>
                  </a:lnTo>
                  <a:lnTo>
                    <a:pt x="32631" y="2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352;p39">
              <a:extLst>
                <a:ext uri="{FF2B5EF4-FFF2-40B4-BE49-F238E27FC236}">
                  <a16:creationId xmlns:a16="http://schemas.microsoft.com/office/drawing/2014/main" id="{A6684F1F-E44F-D723-12F6-343EC3A2F46D}"/>
                </a:ext>
              </a:extLst>
            </p:cNvPr>
            <p:cNvSpPr/>
            <p:nvPr/>
          </p:nvSpPr>
          <p:spPr>
            <a:xfrm>
              <a:off x="2379225" y="3329100"/>
              <a:ext cx="398325" cy="388800"/>
            </a:xfrm>
            <a:custGeom>
              <a:avLst/>
              <a:gdLst/>
              <a:ahLst/>
              <a:cxnLst/>
              <a:rect l="l" t="t" r="r" b="b"/>
              <a:pathLst>
                <a:path w="15933" h="15552" extrusionOk="0">
                  <a:moveTo>
                    <a:pt x="1275" y="1"/>
                  </a:moveTo>
                  <a:lnTo>
                    <a:pt x="765" y="383"/>
                  </a:lnTo>
                  <a:lnTo>
                    <a:pt x="382" y="1020"/>
                  </a:lnTo>
                  <a:lnTo>
                    <a:pt x="127" y="1658"/>
                  </a:lnTo>
                  <a:lnTo>
                    <a:pt x="0" y="2295"/>
                  </a:lnTo>
                  <a:lnTo>
                    <a:pt x="0" y="5227"/>
                  </a:lnTo>
                  <a:lnTo>
                    <a:pt x="127" y="5864"/>
                  </a:lnTo>
                  <a:lnTo>
                    <a:pt x="382" y="6629"/>
                  </a:lnTo>
                  <a:lnTo>
                    <a:pt x="892" y="7139"/>
                  </a:lnTo>
                  <a:lnTo>
                    <a:pt x="1402" y="7648"/>
                  </a:lnTo>
                  <a:lnTo>
                    <a:pt x="14531" y="15169"/>
                  </a:lnTo>
                  <a:lnTo>
                    <a:pt x="15168" y="15424"/>
                  </a:lnTo>
                  <a:lnTo>
                    <a:pt x="15933" y="15551"/>
                  </a:lnTo>
                  <a:lnTo>
                    <a:pt x="15933" y="9433"/>
                  </a:lnTo>
                  <a:lnTo>
                    <a:pt x="15168" y="9305"/>
                  </a:lnTo>
                  <a:lnTo>
                    <a:pt x="14531" y="9051"/>
                  </a:lnTo>
                  <a:lnTo>
                    <a:pt x="1402" y="1530"/>
                  </a:lnTo>
                  <a:lnTo>
                    <a:pt x="1020" y="1148"/>
                  </a:lnTo>
                  <a:lnTo>
                    <a:pt x="765" y="765"/>
                  </a:lnTo>
                  <a:lnTo>
                    <a:pt x="892" y="383"/>
                  </a:lnTo>
                  <a:lnTo>
                    <a:pt x="12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353;p39">
              <a:extLst>
                <a:ext uri="{FF2B5EF4-FFF2-40B4-BE49-F238E27FC236}">
                  <a16:creationId xmlns:a16="http://schemas.microsoft.com/office/drawing/2014/main" id="{30CCEBCB-E97E-C29C-3020-09881D88F136}"/>
                </a:ext>
              </a:extLst>
            </p:cNvPr>
            <p:cNvSpPr/>
            <p:nvPr/>
          </p:nvSpPr>
          <p:spPr>
            <a:xfrm>
              <a:off x="2398325" y="2867050"/>
              <a:ext cx="1210925" cy="697875"/>
            </a:xfrm>
            <a:custGeom>
              <a:avLst/>
              <a:gdLst/>
              <a:ahLst/>
              <a:cxnLst/>
              <a:rect l="l" t="t" r="r" b="b"/>
              <a:pathLst>
                <a:path w="48437" h="27915" extrusionOk="0">
                  <a:moveTo>
                    <a:pt x="32631" y="0"/>
                  </a:moveTo>
                  <a:lnTo>
                    <a:pt x="31867" y="255"/>
                  </a:lnTo>
                  <a:lnTo>
                    <a:pt x="638" y="18355"/>
                  </a:lnTo>
                  <a:lnTo>
                    <a:pt x="256" y="18738"/>
                  </a:lnTo>
                  <a:lnTo>
                    <a:pt x="1" y="19120"/>
                  </a:lnTo>
                  <a:lnTo>
                    <a:pt x="256" y="19630"/>
                  </a:lnTo>
                  <a:lnTo>
                    <a:pt x="638" y="20012"/>
                  </a:lnTo>
                  <a:lnTo>
                    <a:pt x="13767" y="27533"/>
                  </a:lnTo>
                  <a:lnTo>
                    <a:pt x="14404" y="27787"/>
                  </a:lnTo>
                  <a:lnTo>
                    <a:pt x="15169" y="27915"/>
                  </a:lnTo>
                  <a:lnTo>
                    <a:pt x="15934" y="27787"/>
                  </a:lnTo>
                  <a:lnTo>
                    <a:pt x="16571" y="27533"/>
                  </a:lnTo>
                  <a:lnTo>
                    <a:pt x="47800" y="9433"/>
                  </a:lnTo>
                  <a:lnTo>
                    <a:pt x="48309" y="9050"/>
                  </a:lnTo>
                  <a:lnTo>
                    <a:pt x="48437" y="8668"/>
                  </a:lnTo>
                  <a:lnTo>
                    <a:pt x="48309" y="8158"/>
                  </a:lnTo>
                  <a:lnTo>
                    <a:pt x="47800" y="7776"/>
                  </a:lnTo>
                  <a:lnTo>
                    <a:pt x="34798" y="255"/>
                  </a:lnTo>
                  <a:lnTo>
                    <a:pt x="3403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354;p39">
              <a:extLst>
                <a:ext uri="{FF2B5EF4-FFF2-40B4-BE49-F238E27FC236}">
                  <a16:creationId xmlns:a16="http://schemas.microsoft.com/office/drawing/2014/main" id="{C8542BD0-C4D0-5823-487E-09C60344E5A1}"/>
                </a:ext>
              </a:extLst>
            </p:cNvPr>
            <p:cNvSpPr/>
            <p:nvPr/>
          </p:nvSpPr>
          <p:spPr>
            <a:xfrm>
              <a:off x="2398325" y="2867050"/>
              <a:ext cx="1210925" cy="697875"/>
            </a:xfrm>
            <a:custGeom>
              <a:avLst/>
              <a:gdLst/>
              <a:ahLst/>
              <a:cxnLst/>
              <a:rect l="l" t="t" r="r" b="b"/>
              <a:pathLst>
                <a:path w="48437" h="27915" fill="none" extrusionOk="0">
                  <a:moveTo>
                    <a:pt x="16571" y="27533"/>
                  </a:moveTo>
                  <a:lnTo>
                    <a:pt x="47800" y="9433"/>
                  </a:lnTo>
                  <a:lnTo>
                    <a:pt x="47800" y="9433"/>
                  </a:lnTo>
                  <a:lnTo>
                    <a:pt x="48309" y="9050"/>
                  </a:lnTo>
                  <a:lnTo>
                    <a:pt x="48437" y="8668"/>
                  </a:lnTo>
                  <a:lnTo>
                    <a:pt x="48309" y="8158"/>
                  </a:lnTo>
                  <a:lnTo>
                    <a:pt x="47800" y="7776"/>
                  </a:lnTo>
                  <a:lnTo>
                    <a:pt x="34798" y="255"/>
                  </a:lnTo>
                  <a:lnTo>
                    <a:pt x="34798" y="255"/>
                  </a:lnTo>
                  <a:lnTo>
                    <a:pt x="34033" y="0"/>
                  </a:lnTo>
                  <a:lnTo>
                    <a:pt x="33269" y="0"/>
                  </a:lnTo>
                  <a:lnTo>
                    <a:pt x="32631" y="0"/>
                  </a:lnTo>
                  <a:lnTo>
                    <a:pt x="31867" y="255"/>
                  </a:lnTo>
                  <a:lnTo>
                    <a:pt x="638" y="18355"/>
                  </a:lnTo>
                  <a:lnTo>
                    <a:pt x="638" y="18355"/>
                  </a:lnTo>
                  <a:lnTo>
                    <a:pt x="256" y="18738"/>
                  </a:lnTo>
                  <a:lnTo>
                    <a:pt x="1" y="19120"/>
                  </a:lnTo>
                  <a:lnTo>
                    <a:pt x="256" y="19630"/>
                  </a:lnTo>
                  <a:lnTo>
                    <a:pt x="638" y="20012"/>
                  </a:lnTo>
                  <a:lnTo>
                    <a:pt x="13767" y="27533"/>
                  </a:lnTo>
                  <a:lnTo>
                    <a:pt x="13767" y="27533"/>
                  </a:lnTo>
                  <a:lnTo>
                    <a:pt x="14404" y="27787"/>
                  </a:lnTo>
                  <a:lnTo>
                    <a:pt x="15169" y="27915"/>
                  </a:lnTo>
                  <a:lnTo>
                    <a:pt x="15934" y="27787"/>
                  </a:lnTo>
                  <a:lnTo>
                    <a:pt x="16571" y="275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355;p39">
              <a:extLst>
                <a:ext uri="{FF2B5EF4-FFF2-40B4-BE49-F238E27FC236}">
                  <a16:creationId xmlns:a16="http://schemas.microsoft.com/office/drawing/2014/main" id="{EC8CB61B-1CF0-A2DF-6D7F-D6D874C8C650}"/>
                </a:ext>
              </a:extLst>
            </p:cNvPr>
            <p:cNvSpPr/>
            <p:nvPr/>
          </p:nvSpPr>
          <p:spPr>
            <a:xfrm>
              <a:off x="3433975" y="3469325"/>
              <a:ext cx="178475" cy="223075"/>
            </a:xfrm>
            <a:custGeom>
              <a:avLst/>
              <a:gdLst/>
              <a:ahLst/>
              <a:cxnLst/>
              <a:rect l="l" t="t" r="r" b="b"/>
              <a:pathLst>
                <a:path w="7139" h="8923" extrusionOk="0">
                  <a:moveTo>
                    <a:pt x="1275" y="0"/>
                  </a:moveTo>
                  <a:lnTo>
                    <a:pt x="893" y="127"/>
                  </a:lnTo>
                  <a:lnTo>
                    <a:pt x="638" y="255"/>
                  </a:lnTo>
                  <a:lnTo>
                    <a:pt x="255" y="510"/>
                  </a:lnTo>
                  <a:lnTo>
                    <a:pt x="0" y="892"/>
                  </a:lnTo>
                  <a:lnTo>
                    <a:pt x="255" y="2294"/>
                  </a:lnTo>
                  <a:lnTo>
                    <a:pt x="510" y="3442"/>
                  </a:lnTo>
                  <a:lnTo>
                    <a:pt x="510" y="4461"/>
                  </a:lnTo>
                  <a:lnTo>
                    <a:pt x="383" y="4716"/>
                  </a:lnTo>
                  <a:lnTo>
                    <a:pt x="510" y="5099"/>
                  </a:lnTo>
                  <a:lnTo>
                    <a:pt x="638" y="5353"/>
                  </a:lnTo>
                  <a:lnTo>
                    <a:pt x="1402" y="6118"/>
                  </a:lnTo>
                  <a:lnTo>
                    <a:pt x="2550" y="7265"/>
                  </a:lnTo>
                  <a:lnTo>
                    <a:pt x="3187" y="7903"/>
                  </a:lnTo>
                  <a:lnTo>
                    <a:pt x="3824" y="8540"/>
                  </a:lnTo>
                  <a:lnTo>
                    <a:pt x="4334" y="8795"/>
                  </a:lnTo>
                  <a:lnTo>
                    <a:pt x="4716" y="8922"/>
                  </a:lnTo>
                  <a:lnTo>
                    <a:pt x="6501" y="8922"/>
                  </a:lnTo>
                  <a:lnTo>
                    <a:pt x="7011" y="8668"/>
                  </a:lnTo>
                  <a:lnTo>
                    <a:pt x="7138" y="8285"/>
                  </a:lnTo>
                  <a:lnTo>
                    <a:pt x="7011" y="8030"/>
                  </a:lnTo>
                  <a:lnTo>
                    <a:pt x="6119" y="7265"/>
                  </a:lnTo>
                  <a:lnTo>
                    <a:pt x="4971" y="5736"/>
                  </a:lnTo>
                  <a:lnTo>
                    <a:pt x="3952" y="4206"/>
                  </a:lnTo>
                  <a:lnTo>
                    <a:pt x="3569" y="3187"/>
                  </a:lnTo>
                  <a:lnTo>
                    <a:pt x="3187" y="1784"/>
                  </a:lnTo>
                  <a:lnTo>
                    <a:pt x="2805" y="127"/>
                  </a:lnTo>
                  <a:lnTo>
                    <a:pt x="204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356;p39">
              <a:extLst>
                <a:ext uri="{FF2B5EF4-FFF2-40B4-BE49-F238E27FC236}">
                  <a16:creationId xmlns:a16="http://schemas.microsoft.com/office/drawing/2014/main" id="{7A531164-7D75-CDCD-1CEE-83F677E0B9FD}"/>
                </a:ext>
              </a:extLst>
            </p:cNvPr>
            <p:cNvSpPr/>
            <p:nvPr/>
          </p:nvSpPr>
          <p:spPr>
            <a:xfrm>
              <a:off x="3433975" y="3469325"/>
              <a:ext cx="178475" cy="223075"/>
            </a:xfrm>
            <a:custGeom>
              <a:avLst/>
              <a:gdLst/>
              <a:ahLst/>
              <a:cxnLst/>
              <a:rect l="l" t="t" r="r" b="b"/>
              <a:pathLst>
                <a:path w="7139" h="8923" fill="none" extrusionOk="0">
                  <a:moveTo>
                    <a:pt x="2805" y="127"/>
                  </a:moveTo>
                  <a:lnTo>
                    <a:pt x="2805" y="127"/>
                  </a:lnTo>
                  <a:lnTo>
                    <a:pt x="3187" y="1784"/>
                  </a:lnTo>
                  <a:lnTo>
                    <a:pt x="3569" y="3187"/>
                  </a:lnTo>
                  <a:lnTo>
                    <a:pt x="3952" y="4206"/>
                  </a:lnTo>
                  <a:lnTo>
                    <a:pt x="3952" y="4206"/>
                  </a:lnTo>
                  <a:lnTo>
                    <a:pt x="4971" y="5736"/>
                  </a:lnTo>
                  <a:lnTo>
                    <a:pt x="6119" y="7265"/>
                  </a:lnTo>
                  <a:lnTo>
                    <a:pt x="6119" y="7265"/>
                  </a:lnTo>
                  <a:lnTo>
                    <a:pt x="7011" y="8030"/>
                  </a:lnTo>
                  <a:lnTo>
                    <a:pt x="7011" y="8030"/>
                  </a:lnTo>
                  <a:lnTo>
                    <a:pt x="7138" y="8285"/>
                  </a:lnTo>
                  <a:lnTo>
                    <a:pt x="7011" y="8668"/>
                  </a:lnTo>
                  <a:lnTo>
                    <a:pt x="7011" y="8668"/>
                  </a:lnTo>
                  <a:lnTo>
                    <a:pt x="6501" y="8922"/>
                  </a:lnTo>
                  <a:lnTo>
                    <a:pt x="5609" y="8922"/>
                  </a:lnTo>
                  <a:lnTo>
                    <a:pt x="4716" y="8922"/>
                  </a:lnTo>
                  <a:lnTo>
                    <a:pt x="4334" y="8795"/>
                  </a:lnTo>
                  <a:lnTo>
                    <a:pt x="3824" y="8540"/>
                  </a:lnTo>
                  <a:lnTo>
                    <a:pt x="3824" y="8540"/>
                  </a:lnTo>
                  <a:lnTo>
                    <a:pt x="3187" y="7903"/>
                  </a:lnTo>
                  <a:lnTo>
                    <a:pt x="2550" y="7265"/>
                  </a:lnTo>
                  <a:lnTo>
                    <a:pt x="1402" y="6118"/>
                  </a:lnTo>
                  <a:lnTo>
                    <a:pt x="1402" y="6118"/>
                  </a:lnTo>
                  <a:lnTo>
                    <a:pt x="638" y="5353"/>
                  </a:lnTo>
                  <a:lnTo>
                    <a:pt x="638" y="5353"/>
                  </a:lnTo>
                  <a:lnTo>
                    <a:pt x="510" y="5099"/>
                  </a:lnTo>
                  <a:lnTo>
                    <a:pt x="383" y="4716"/>
                  </a:lnTo>
                  <a:lnTo>
                    <a:pt x="383" y="4716"/>
                  </a:lnTo>
                  <a:lnTo>
                    <a:pt x="510" y="4461"/>
                  </a:lnTo>
                  <a:lnTo>
                    <a:pt x="510" y="4461"/>
                  </a:lnTo>
                  <a:lnTo>
                    <a:pt x="510" y="3442"/>
                  </a:lnTo>
                  <a:lnTo>
                    <a:pt x="255" y="2294"/>
                  </a:lnTo>
                  <a:lnTo>
                    <a:pt x="0" y="892"/>
                  </a:lnTo>
                  <a:lnTo>
                    <a:pt x="0" y="892"/>
                  </a:lnTo>
                  <a:lnTo>
                    <a:pt x="255" y="510"/>
                  </a:lnTo>
                  <a:lnTo>
                    <a:pt x="638" y="255"/>
                  </a:lnTo>
                  <a:lnTo>
                    <a:pt x="893" y="127"/>
                  </a:lnTo>
                  <a:lnTo>
                    <a:pt x="1275" y="0"/>
                  </a:lnTo>
                  <a:lnTo>
                    <a:pt x="2040" y="0"/>
                  </a:lnTo>
                  <a:lnTo>
                    <a:pt x="2805" y="1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357;p39">
              <a:extLst>
                <a:ext uri="{FF2B5EF4-FFF2-40B4-BE49-F238E27FC236}">
                  <a16:creationId xmlns:a16="http://schemas.microsoft.com/office/drawing/2014/main" id="{442D76B1-4B9A-2007-4980-A5EBA4D038CD}"/>
                </a:ext>
              </a:extLst>
            </p:cNvPr>
            <p:cNvSpPr/>
            <p:nvPr/>
          </p:nvSpPr>
          <p:spPr>
            <a:xfrm>
              <a:off x="3443525" y="3609525"/>
              <a:ext cx="213525" cy="102000"/>
            </a:xfrm>
            <a:custGeom>
              <a:avLst/>
              <a:gdLst/>
              <a:ahLst/>
              <a:cxnLst/>
              <a:rect l="l" t="t" r="r" b="b"/>
              <a:pathLst>
                <a:path w="8541" h="4080" extrusionOk="0">
                  <a:moveTo>
                    <a:pt x="1" y="0"/>
                  </a:moveTo>
                  <a:lnTo>
                    <a:pt x="1" y="128"/>
                  </a:lnTo>
                  <a:lnTo>
                    <a:pt x="1" y="510"/>
                  </a:lnTo>
                  <a:lnTo>
                    <a:pt x="511" y="893"/>
                  </a:lnTo>
                  <a:lnTo>
                    <a:pt x="1148" y="1275"/>
                  </a:lnTo>
                  <a:lnTo>
                    <a:pt x="1658" y="1530"/>
                  </a:lnTo>
                  <a:lnTo>
                    <a:pt x="2040" y="2040"/>
                  </a:lnTo>
                  <a:lnTo>
                    <a:pt x="2423" y="2550"/>
                  </a:lnTo>
                  <a:lnTo>
                    <a:pt x="2932" y="3060"/>
                  </a:lnTo>
                  <a:lnTo>
                    <a:pt x="3315" y="3442"/>
                  </a:lnTo>
                  <a:lnTo>
                    <a:pt x="3952" y="3824"/>
                  </a:lnTo>
                  <a:lnTo>
                    <a:pt x="4589" y="3952"/>
                  </a:lnTo>
                  <a:lnTo>
                    <a:pt x="5354" y="4079"/>
                  </a:lnTo>
                  <a:lnTo>
                    <a:pt x="6246" y="4079"/>
                  </a:lnTo>
                  <a:lnTo>
                    <a:pt x="7139" y="3952"/>
                  </a:lnTo>
                  <a:lnTo>
                    <a:pt x="7903" y="3697"/>
                  </a:lnTo>
                  <a:lnTo>
                    <a:pt x="8413" y="3314"/>
                  </a:lnTo>
                  <a:lnTo>
                    <a:pt x="8541" y="3060"/>
                  </a:lnTo>
                  <a:lnTo>
                    <a:pt x="8541" y="2932"/>
                  </a:lnTo>
                  <a:lnTo>
                    <a:pt x="8541" y="2550"/>
                  </a:lnTo>
                  <a:lnTo>
                    <a:pt x="8413" y="2167"/>
                  </a:lnTo>
                  <a:lnTo>
                    <a:pt x="8286" y="204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358;p39">
              <a:extLst>
                <a:ext uri="{FF2B5EF4-FFF2-40B4-BE49-F238E27FC236}">
                  <a16:creationId xmlns:a16="http://schemas.microsoft.com/office/drawing/2014/main" id="{8B980D22-3444-1221-9D9B-2D6A6BB3E5F7}"/>
                </a:ext>
              </a:extLst>
            </p:cNvPr>
            <p:cNvSpPr/>
            <p:nvPr/>
          </p:nvSpPr>
          <p:spPr>
            <a:xfrm>
              <a:off x="3437150" y="3526675"/>
              <a:ext cx="216725" cy="172100"/>
            </a:xfrm>
            <a:custGeom>
              <a:avLst/>
              <a:gdLst/>
              <a:ahLst/>
              <a:cxnLst/>
              <a:rect l="l" t="t" r="r" b="b"/>
              <a:pathLst>
                <a:path w="8669" h="6884" extrusionOk="0">
                  <a:moveTo>
                    <a:pt x="3442" y="0"/>
                  </a:moveTo>
                  <a:lnTo>
                    <a:pt x="3442" y="128"/>
                  </a:lnTo>
                  <a:lnTo>
                    <a:pt x="3187" y="255"/>
                  </a:lnTo>
                  <a:lnTo>
                    <a:pt x="3060" y="383"/>
                  </a:lnTo>
                  <a:lnTo>
                    <a:pt x="2550" y="510"/>
                  </a:lnTo>
                  <a:lnTo>
                    <a:pt x="1658" y="765"/>
                  </a:lnTo>
                  <a:lnTo>
                    <a:pt x="1403" y="765"/>
                  </a:lnTo>
                  <a:lnTo>
                    <a:pt x="1275" y="1148"/>
                  </a:lnTo>
                  <a:lnTo>
                    <a:pt x="1403" y="1402"/>
                  </a:lnTo>
                  <a:lnTo>
                    <a:pt x="1403" y="1657"/>
                  </a:lnTo>
                  <a:lnTo>
                    <a:pt x="1275" y="1657"/>
                  </a:lnTo>
                  <a:lnTo>
                    <a:pt x="1148" y="1785"/>
                  </a:lnTo>
                  <a:lnTo>
                    <a:pt x="893" y="1657"/>
                  </a:lnTo>
                  <a:lnTo>
                    <a:pt x="511" y="1402"/>
                  </a:lnTo>
                  <a:lnTo>
                    <a:pt x="383" y="1020"/>
                  </a:lnTo>
                  <a:lnTo>
                    <a:pt x="256" y="638"/>
                  </a:lnTo>
                  <a:lnTo>
                    <a:pt x="128" y="765"/>
                  </a:lnTo>
                  <a:lnTo>
                    <a:pt x="128" y="893"/>
                  </a:lnTo>
                  <a:lnTo>
                    <a:pt x="1" y="1402"/>
                  </a:lnTo>
                  <a:lnTo>
                    <a:pt x="1" y="2422"/>
                  </a:lnTo>
                  <a:lnTo>
                    <a:pt x="128" y="2805"/>
                  </a:lnTo>
                  <a:lnTo>
                    <a:pt x="256" y="3314"/>
                  </a:lnTo>
                  <a:lnTo>
                    <a:pt x="638" y="3569"/>
                  </a:lnTo>
                  <a:lnTo>
                    <a:pt x="1148" y="3952"/>
                  </a:lnTo>
                  <a:lnTo>
                    <a:pt x="1658" y="4207"/>
                  </a:lnTo>
                  <a:lnTo>
                    <a:pt x="2168" y="4716"/>
                  </a:lnTo>
                  <a:lnTo>
                    <a:pt x="2678" y="5226"/>
                  </a:lnTo>
                  <a:lnTo>
                    <a:pt x="3315" y="5864"/>
                  </a:lnTo>
                  <a:lnTo>
                    <a:pt x="4080" y="6501"/>
                  </a:lnTo>
                  <a:lnTo>
                    <a:pt x="4589" y="6628"/>
                  </a:lnTo>
                  <a:lnTo>
                    <a:pt x="5227" y="6756"/>
                  </a:lnTo>
                  <a:lnTo>
                    <a:pt x="6501" y="6883"/>
                  </a:lnTo>
                  <a:lnTo>
                    <a:pt x="7521" y="6628"/>
                  </a:lnTo>
                  <a:lnTo>
                    <a:pt x="8158" y="6374"/>
                  </a:lnTo>
                  <a:lnTo>
                    <a:pt x="8668" y="5991"/>
                  </a:lnTo>
                  <a:lnTo>
                    <a:pt x="8668" y="5609"/>
                  </a:lnTo>
                  <a:lnTo>
                    <a:pt x="8541" y="5226"/>
                  </a:lnTo>
                  <a:lnTo>
                    <a:pt x="8158" y="4844"/>
                  </a:lnTo>
                  <a:lnTo>
                    <a:pt x="7394" y="4462"/>
                  </a:lnTo>
                  <a:lnTo>
                    <a:pt x="6501" y="3824"/>
                  </a:lnTo>
                  <a:lnTo>
                    <a:pt x="5609" y="3059"/>
                  </a:lnTo>
                  <a:lnTo>
                    <a:pt x="4717" y="2167"/>
                  </a:lnTo>
                  <a:lnTo>
                    <a:pt x="4335" y="1657"/>
                  </a:lnTo>
                  <a:lnTo>
                    <a:pt x="4080" y="1148"/>
                  </a:lnTo>
                  <a:lnTo>
                    <a:pt x="3697" y="128"/>
                  </a:lnTo>
                  <a:lnTo>
                    <a:pt x="369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359;p39">
              <a:extLst>
                <a:ext uri="{FF2B5EF4-FFF2-40B4-BE49-F238E27FC236}">
                  <a16:creationId xmlns:a16="http://schemas.microsoft.com/office/drawing/2014/main" id="{A0A74B56-26A8-6580-0F81-7612C768BD67}"/>
                </a:ext>
              </a:extLst>
            </p:cNvPr>
            <p:cNvSpPr/>
            <p:nvPr/>
          </p:nvSpPr>
          <p:spPr>
            <a:xfrm>
              <a:off x="3443525" y="3609525"/>
              <a:ext cx="213525" cy="102000"/>
            </a:xfrm>
            <a:custGeom>
              <a:avLst/>
              <a:gdLst/>
              <a:ahLst/>
              <a:cxnLst/>
              <a:rect l="l" t="t" r="r" b="b"/>
              <a:pathLst>
                <a:path w="8541" h="4080" extrusionOk="0">
                  <a:moveTo>
                    <a:pt x="1" y="0"/>
                  </a:moveTo>
                  <a:lnTo>
                    <a:pt x="1" y="128"/>
                  </a:lnTo>
                  <a:lnTo>
                    <a:pt x="1" y="510"/>
                  </a:lnTo>
                  <a:lnTo>
                    <a:pt x="511" y="893"/>
                  </a:lnTo>
                  <a:lnTo>
                    <a:pt x="1148" y="1275"/>
                  </a:lnTo>
                  <a:lnTo>
                    <a:pt x="1658" y="1530"/>
                  </a:lnTo>
                  <a:lnTo>
                    <a:pt x="2040" y="2040"/>
                  </a:lnTo>
                  <a:lnTo>
                    <a:pt x="2423" y="2550"/>
                  </a:lnTo>
                  <a:lnTo>
                    <a:pt x="2932" y="3060"/>
                  </a:lnTo>
                  <a:lnTo>
                    <a:pt x="3315" y="3442"/>
                  </a:lnTo>
                  <a:lnTo>
                    <a:pt x="3952" y="3824"/>
                  </a:lnTo>
                  <a:lnTo>
                    <a:pt x="4589" y="3952"/>
                  </a:lnTo>
                  <a:lnTo>
                    <a:pt x="5354" y="4079"/>
                  </a:lnTo>
                  <a:lnTo>
                    <a:pt x="6246" y="4079"/>
                  </a:lnTo>
                  <a:lnTo>
                    <a:pt x="7139" y="3952"/>
                  </a:lnTo>
                  <a:lnTo>
                    <a:pt x="7903" y="3697"/>
                  </a:lnTo>
                  <a:lnTo>
                    <a:pt x="8413" y="3314"/>
                  </a:lnTo>
                  <a:lnTo>
                    <a:pt x="8541" y="3060"/>
                  </a:lnTo>
                  <a:lnTo>
                    <a:pt x="8541" y="2932"/>
                  </a:lnTo>
                  <a:lnTo>
                    <a:pt x="8541" y="2550"/>
                  </a:lnTo>
                  <a:lnTo>
                    <a:pt x="8413" y="2167"/>
                  </a:lnTo>
                  <a:lnTo>
                    <a:pt x="8286" y="204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360;p39">
              <a:extLst>
                <a:ext uri="{FF2B5EF4-FFF2-40B4-BE49-F238E27FC236}">
                  <a16:creationId xmlns:a16="http://schemas.microsoft.com/office/drawing/2014/main" id="{99AA3DF5-AD5F-4266-443E-9B0805524189}"/>
                </a:ext>
              </a:extLst>
            </p:cNvPr>
            <p:cNvSpPr/>
            <p:nvPr/>
          </p:nvSpPr>
          <p:spPr>
            <a:xfrm>
              <a:off x="3437150" y="3526675"/>
              <a:ext cx="216725" cy="172100"/>
            </a:xfrm>
            <a:custGeom>
              <a:avLst/>
              <a:gdLst/>
              <a:ahLst/>
              <a:cxnLst/>
              <a:rect l="l" t="t" r="r" b="b"/>
              <a:pathLst>
                <a:path w="8669" h="6884" extrusionOk="0">
                  <a:moveTo>
                    <a:pt x="3442" y="0"/>
                  </a:moveTo>
                  <a:lnTo>
                    <a:pt x="3442" y="128"/>
                  </a:lnTo>
                  <a:lnTo>
                    <a:pt x="3187" y="255"/>
                  </a:lnTo>
                  <a:lnTo>
                    <a:pt x="3060" y="383"/>
                  </a:lnTo>
                  <a:lnTo>
                    <a:pt x="2550" y="510"/>
                  </a:lnTo>
                  <a:lnTo>
                    <a:pt x="1658" y="765"/>
                  </a:lnTo>
                  <a:lnTo>
                    <a:pt x="1403" y="765"/>
                  </a:lnTo>
                  <a:lnTo>
                    <a:pt x="1275" y="1148"/>
                  </a:lnTo>
                  <a:lnTo>
                    <a:pt x="1403" y="1402"/>
                  </a:lnTo>
                  <a:lnTo>
                    <a:pt x="1403" y="1657"/>
                  </a:lnTo>
                  <a:lnTo>
                    <a:pt x="1275" y="1657"/>
                  </a:lnTo>
                  <a:lnTo>
                    <a:pt x="1148" y="1785"/>
                  </a:lnTo>
                  <a:lnTo>
                    <a:pt x="893" y="1657"/>
                  </a:lnTo>
                  <a:lnTo>
                    <a:pt x="511" y="1402"/>
                  </a:lnTo>
                  <a:lnTo>
                    <a:pt x="383" y="1020"/>
                  </a:lnTo>
                  <a:lnTo>
                    <a:pt x="256" y="638"/>
                  </a:lnTo>
                  <a:lnTo>
                    <a:pt x="128" y="765"/>
                  </a:lnTo>
                  <a:lnTo>
                    <a:pt x="128" y="893"/>
                  </a:lnTo>
                  <a:lnTo>
                    <a:pt x="1" y="1402"/>
                  </a:lnTo>
                  <a:lnTo>
                    <a:pt x="1" y="2422"/>
                  </a:lnTo>
                  <a:lnTo>
                    <a:pt x="128" y="2805"/>
                  </a:lnTo>
                  <a:lnTo>
                    <a:pt x="256" y="3314"/>
                  </a:lnTo>
                  <a:lnTo>
                    <a:pt x="638" y="3569"/>
                  </a:lnTo>
                  <a:lnTo>
                    <a:pt x="1148" y="3952"/>
                  </a:lnTo>
                  <a:lnTo>
                    <a:pt x="1658" y="4207"/>
                  </a:lnTo>
                  <a:lnTo>
                    <a:pt x="2168" y="4716"/>
                  </a:lnTo>
                  <a:lnTo>
                    <a:pt x="2678" y="5226"/>
                  </a:lnTo>
                  <a:lnTo>
                    <a:pt x="3315" y="5864"/>
                  </a:lnTo>
                  <a:lnTo>
                    <a:pt x="4080" y="6501"/>
                  </a:lnTo>
                  <a:lnTo>
                    <a:pt x="4589" y="6628"/>
                  </a:lnTo>
                  <a:lnTo>
                    <a:pt x="5227" y="6756"/>
                  </a:lnTo>
                  <a:lnTo>
                    <a:pt x="6501" y="6883"/>
                  </a:lnTo>
                  <a:lnTo>
                    <a:pt x="7521" y="6628"/>
                  </a:lnTo>
                  <a:lnTo>
                    <a:pt x="8158" y="6374"/>
                  </a:lnTo>
                  <a:lnTo>
                    <a:pt x="8668" y="5991"/>
                  </a:lnTo>
                  <a:lnTo>
                    <a:pt x="8668" y="5609"/>
                  </a:lnTo>
                  <a:lnTo>
                    <a:pt x="8541" y="5226"/>
                  </a:lnTo>
                  <a:lnTo>
                    <a:pt x="8158" y="4844"/>
                  </a:lnTo>
                  <a:lnTo>
                    <a:pt x="7394" y="4462"/>
                  </a:lnTo>
                  <a:lnTo>
                    <a:pt x="6501" y="3824"/>
                  </a:lnTo>
                  <a:lnTo>
                    <a:pt x="5609" y="3059"/>
                  </a:lnTo>
                  <a:lnTo>
                    <a:pt x="4717" y="2167"/>
                  </a:lnTo>
                  <a:lnTo>
                    <a:pt x="4335" y="1657"/>
                  </a:lnTo>
                  <a:lnTo>
                    <a:pt x="4080" y="1148"/>
                  </a:lnTo>
                  <a:lnTo>
                    <a:pt x="3697" y="128"/>
                  </a:lnTo>
                  <a:lnTo>
                    <a:pt x="369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361;p39">
              <a:extLst>
                <a:ext uri="{FF2B5EF4-FFF2-40B4-BE49-F238E27FC236}">
                  <a16:creationId xmlns:a16="http://schemas.microsoft.com/office/drawing/2014/main" id="{33F3BBAF-C0CF-0FFD-1560-24704A711FA6}"/>
                </a:ext>
              </a:extLst>
            </p:cNvPr>
            <p:cNvSpPr/>
            <p:nvPr/>
          </p:nvSpPr>
          <p:spPr>
            <a:xfrm>
              <a:off x="3453100" y="3561725"/>
              <a:ext cx="44625" cy="47825"/>
            </a:xfrm>
            <a:custGeom>
              <a:avLst/>
              <a:gdLst/>
              <a:ahLst/>
              <a:cxnLst/>
              <a:rect l="l" t="t" r="r" b="b"/>
              <a:pathLst>
                <a:path w="1785" h="1913" extrusionOk="0">
                  <a:moveTo>
                    <a:pt x="765" y="0"/>
                  </a:moveTo>
                  <a:lnTo>
                    <a:pt x="765" y="255"/>
                  </a:lnTo>
                  <a:lnTo>
                    <a:pt x="637" y="255"/>
                  </a:lnTo>
                  <a:lnTo>
                    <a:pt x="510" y="383"/>
                  </a:lnTo>
                  <a:lnTo>
                    <a:pt x="255" y="255"/>
                  </a:lnTo>
                  <a:lnTo>
                    <a:pt x="0" y="128"/>
                  </a:lnTo>
                  <a:lnTo>
                    <a:pt x="1020" y="1148"/>
                  </a:lnTo>
                  <a:lnTo>
                    <a:pt x="1530" y="1657"/>
                  </a:lnTo>
                  <a:lnTo>
                    <a:pt x="1785" y="1912"/>
                  </a:lnTo>
                  <a:lnTo>
                    <a:pt x="1402" y="1275"/>
                  </a:lnTo>
                  <a:lnTo>
                    <a:pt x="1020" y="638"/>
                  </a:lnTo>
                  <a:lnTo>
                    <a:pt x="7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362;p39">
              <a:extLst>
                <a:ext uri="{FF2B5EF4-FFF2-40B4-BE49-F238E27FC236}">
                  <a16:creationId xmlns:a16="http://schemas.microsoft.com/office/drawing/2014/main" id="{793177CB-5A62-1124-5D0E-181773A58E57}"/>
                </a:ext>
              </a:extLst>
            </p:cNvPr>
            <p:cNvSpPr/>
            <p:nvPr/>
          </p:nvSpPr>
          <p:spPr>
            <a:xfrm>
              <a:off x="3580550" y="3380100"/>
              <a:ext cx="181675" cy="229450"/>
            </a:xfrm>
            <a:custGeom>
              <a:avLst/>
              <a:gdLst/>
              <a:ahLst/>
              <a:cxnLst/>
              <a:rect l="l" t="t" r="r" b="b"/>
              <a:pathLst>
                <a:path w="7267" h="9178" extrusionOk="0">
                  <a:moveTo>
                    <a:pt x="1530" y="0"/>
                  </a:moveTo>
                  <a:lnTo>
                    <a:pt x="1148" y="127"/>
                  </a:lnTo>
                  <a:lnTo>
                    <a:pt x="765" y="382"/>
                  </a:lnTo>
                  <a:lnTo>
                    <a:pt x="383" y="637"/>
                  </a:lnTo>
                  <a:lnTo>
                    <a:pt x="1" y="1020"/>
                  </a:lnTo>
                  <a:lnTo>
                    <a:pt x="511" y="2294"/>
                  </a:lnTo>
                  <a:lnTo>
                    <a:pt x="765" y="3442"/>
                  </a:lnTo>
                  <a:lnTo>
                    <a:pt x="893" y="3951"/>
                  </a:lnTo>
                  <a:lnTo>
                    <a:pt x="893" y="4334"/>
                  </a:lnTo>
                  <a:lnTo>
                    <a:pt x="765" y="4589"/>
                  </a:lnTo>
                  <a:lnTo>
                    <a:pt x="765" y="4971"/>
                  </a:lnTo>
                  <a:lnTo>
                    <a:pt x="1020" y="5353"/>
                  </a:lnTo>
                  <a:lnTo>
                    <a:pt x="1785" y="6118"/>
                  </a:lnTo>
                  <a:lnTo>
                    <a:pt x="2805" y="7265"/>
                  </a:lnTo>
                  <a:lnTo>
                    <a:pt x="3315" y="8030"/>
                  </a:lnTo>
                  <a:lnTo>
                    <a:pt x="4079" y="8540"/>
                  </a:lnTo>
                  <a:lnTo>
                    <a:pt x="4462" y="8795"/>
                  </a:lnTo>
                  <a:lnTo>
                    <a:pt x="4844" y="8922"/>
                  </a:lnTo>
                  <a:lnTo>
                    <a:pt x="5864" y="9177"/>
                  </a:lnTo>
                  <a:lnTo>
                    <a:pt x="6629" y="9050"/>
                  </a:lnTo>
                  <a:lnTo>
                    <a:pt x="7139" y="8795"/>
                  </a:lnTo>
                  <a:lnTo>
                    <a:pt x="7266" y="8540"/>
                  </a:lnTo>
                  <a:lnTo>
                    <a:pt x="7139" y="8285"/>
                  </a:lnTo>
                  <a:lnTo>
                    <a:pt x="6374" y="7393"/>
                  </a:lnTo>
                  <a:lnTo>
                    <a:pt x="5227" y="5863"/>
                  </a:lnTo>
                  <a:lnTo>
                    <a:pt x="4334" y="4334"/>
                  </a:lnTo>
                  <a:lnTo>
                    <a:pt x="3952" y="3187"/>
                  </a:lnTo>
                  <a:lnTo>
                    <a:pt x="3570" y="1785"/>
                  </a:lnTo>
                  <a:lnTo>
                    <a:pt x="3187" y="127"/>
                  </a:lnTo>
                  <a:lnTo>
                    <a:pt x="2295"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363;p39">
              <a:extLst>
                <a:ext uri="{FF2B5EF4-FFF2-40B4-BE49-F238E27FC236}">
                  <a16:creationId xmlns:a16="http://schemas.microsoft.com/office/drawing/2014/main" id="{BC3E4E5E-64E8-0E36-6FF6-71ACCA6D3D9F}"/>
                </a:ext>
              </a:extLst>
            </p:cNvPr>
            <p:cNvSpPr/>
            <p:nvPr/>
          </p:nvSpPr>
          <p:spPr>
            <a:xfrm>
              <a:off x="3580550" y="3380100"/>
              <a:ext cx="181675" cy="229450"/>
            </a:xfrm>
            <a:custGeom>
              <a:avLst/>
              <a:gdLst/>
              <a:ahLst/>
              <a:cxnLst/>
              <a:rect l="l" t="t" r="r" b="b"/>
              <a:pathLst>
                <a:path w="7267" h="9178" fill="none" extrusionOk="0">
                  <a:moveTo>
                    <a:pt x="3187" y="127"/>
                  </a:moveTo>
                  <a:lnTo>
                    <a:pt x="3187" y="127"/>
                  </a:lnTo>
                  <a:lnTo>
                    <a:pt x="3570" y="1785"/>
                  </a:lnTo>
                  <a:lnTo>
                    <a:pt x="3952" y="3187"/>
                  </a:lnTo>
                  <a:lnTo>
                    <a:pt x="4334" y="4334"/>
                  </a:lnTo>
                  <a:lnTo>
                    <a:pt x="4334" y="4334"/>
                  </a:lnTo>
                  <a:lnTo>
                    <a:pt x="5227" y="5863"/>
                  </a:lnTo>
                  <a:lnTo>
                    <a:pt x="6374" y="7393"/>
                  </a:lnTo>
                  <a:lnTo>
                    <a:pt x="6374" y="7393"/>
                  </a:lnTo>
                  <a:lnTo>
                    <a:pt x="7139" y="8285"/>
                  </a:lnTo>
                  <a:lnTo>
                    <a:pt x="7139" y="8285"/>
                  </a:lnTo>
                  <a:lnTo>
                    <a:pt x="7266" y="8540"/>
                  </a:lnTo>
                  <a:lnTo>
                    <a:pt x="7139" y="8795"/>
                  </a:lnTo>
                  <a:lnTo>
                    <a:pt x="7139" y="8795"/>
                  </a:lnTo>
                  <a:lnTo>
                    <a:pt x="6629" y="9050"/>
                  </a:lnTo>
                  <a:lnTo>
                    <a:pt x="5864" y="9177"/>
                  </a:lnTo>
                  <a:lnTo>
                    <a:pt x="4844" y="8922"/>
                  </a:lnTo>
                  <a:lnTo>
                    <a:pt x="4462" y="8795"/>
                  </a:lnTo>
                  <a:lnTo>
                    <a:pt x="4079" y="8540"/>
                  </a:lnTo>
                  <a:lnTo>
                    <a:pt x="4079" y="8540"/>
                  </a:lnTo>
                  <a:lnTo>
                    <a:pt x="3315" y="8030"/>
                  </a:lnTo>
                  <a:lnTo>
                    <a:pt x="2805" y="7265"/>
                  </a:lnTo>
                  <a:lnTo>
                    <a:pt x="1785" y="6118"/>
                  </a:lnTo>
                  <a:lnTo>
                    <a:pt x="1785" y="6118"/>
                  </a:lnTo>
                  <a:lnTo>
                    <a:pt x="1020" y="5353"/>
                  </a:lnTo>
                  <a:lnTo>
                    <a:pt x="1020" y="5353"/>
                  </a:lnTo>
                  <a:lnTo>
                    <a:pt x="765" y="4971"/>
                  </a:lnTo>
                  <a:lnTo>
                    <a:pt x="765" y="4589"/>
                  </a:lnTo>
                  <a:lnTo>
                    <a:pt x="765" y="4589"/>
                  </a:lnTo>
                  <a:lnTo>
                    <a:pt x="893" y="4334"/>
                  </a:lnTo>
                  <a:lnTo>
                    <a:pt x="893" y="4334"/>
                  </a:lnTo>
                  <a:lnTo>
                    <a:pt x="893" y="3951"/>
                  </a:lnTo>
                  <a:lnTo>
                    <a:pt x="765" y="3442"/>
                  </a:lnTo>
                  <a:lnTo>
                    <a:pt x="511" y="2294"/>
                  </a:lnTo>
                  <a:lnTo>
                    <a:pt x="1" y="1020"/>
                  </a:lnTo>
                  <a:lnTo>
                    <a:pt x="1" y="1020"/>
                  </a:lnTo>
                  <a:lnTo>
                    <a:pt x="383" y="637"/>
                  </a:lnTo>
                  <a:lnTo>
                    <a:pt x="765" y="382"/>
                  </a:lnTo>
                  <a:lnTo>
                    <a:pt x="1148" y="127"/>
                  </a:lnTo>
                  <a:lnTo>
                    <a:pt x="1530" y="0"/>
                  </a:lnTo>
                  <a:lnTo>
                    <a:pt x="2295" y="0"/>
                  </a:lnTo>
                  <a:lnTo>
                    <a:pt x="3187" y="1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364;p39">
              <a:extLst>
                <a:ext uri="{FF2B5EF4-FFF2-40B4-BE49-F238E27FC236}">
                  <a16:creationId xmlns:a16="http://schemas.microsoft.com/office/drawing/2014/main" id="{CC63BDDA-5E33-9B81-C023-A8910F94412F}"/>
                </a:ext>
              </a:extLst>
            </p:cNvPr>
            <p:cNvSpPr/>
            <p:nvPr/>
          </p:nvSpPr>
          <p:spPr>
            <a:xfrm>
              <a:off x="3599675" y="3523475"/>
              <a:ext cx="213525" cy="102000"/>
            </a:xfrm>
            <a:custGeom>
              <a:avLst/>
              <a:gdLst/>
              <a:ahLst/>
              <a:cxnLst/>
              <a:rect l="l" t="t" r="r" b="b"/>
              <a:pathLst>
                <a:path w="8541" h="4080" extrusionOk="0">
                  <a:moveTo>
                    <a:pt x="0" y="1"/>
                  </a:moveTo>
                  <a:lnTo>
                    <a:pt x="0" y="128"/>
                  </a:lnTo>
                  <a:lnTo>
                    <a:pt x="0" y="511"/>
                  </a:lnTo>
                  <a:lnTo>
                    <a:pt x="510" y="893"/>
                  </a:lnTo>
                  <a:lnTo>
                    <a:pt x="1148" y="1276"/>
                  </a:lnTo>
                  <a:lnTo>
                    <a:pt x="1657" y="1530"/>
                  </a:lnTo>
                  <a:lnTo>
                    <a:pt x="2040" y="2040"/>
                  </a:lnTo>
                  <a:lnTo>
                    <a:pt x="2422" y="2550"/>
                  </a:lnTo>
                  <a:lnTo>
                    <a:pt x="2805" y="3060"/>
                  </a:lnTo>
                  <a:lnTo>
                    <a:pt x="3314" y="3442"/>
                  </a:lnTo>
                  <a:lnTo>
                    <a:pt x="3824" y="3825"/>
                  </a:lnTo>
                  <a:lnTo>
                    <a:pt x="4462" y="3952"/>
                  </a:lnTo>
                  <a:lnTo>
                    <a:pt x="5226" y="4080"/>
                  </a:lnTo>
                  <a:lnTo>
                    <a:pt x="6119" y="4080"/>
                  </a:lnTo>
                  <a:lnTo>
                    <a:pt x="7138" y="3952"/>
                  </a:lnTo>
                  <a:lnTo>
                    <a:pt x="7903" y="3697"/>
                  </a:lnTo>
                  <a:lnTo>
                    <a:pt x="8286" y="3315"/>
                  </a:lnTo>
                  <a:lnTo>
                    <a:pt x="8540" y="2933"/>
                  </a:lnTo>
                  <a:lnTo>
                    <a:pt x="8540" y="2805"/>
                  </a:lnTo>
                  <a:lnTo>
                    <a:pt x="8540" y="2423"/>
                  </a:lnTo>
                  <a:lnTo>
                    <a:pt x="8413" y="2168"/>
                  </a:lnTo>
                  <a:lnTo>
                    <a:pt x="8158" y="2040"/>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365;p39">
              <a:extLst>
                <a:ext uri="{FF2B5EF4-FFF2-40B4-BE49-F238E27FC236}">
                  <a16:creationId xmlns:a16="http://schemas.microsoft.com/office/drawing/2014/main" id="{485E9072-8D36-EDBA-60BD-E5F205C8DD71}"/>
                </a:ext>
              </a:extLst>
            </p:cNvPr>
            <p:cNvSpPr/>
            <p:nvPr/>
          </p:nvSpPr>
          <p:spPr>
            <a:xfrm>
              <a:off x="3593300" y="3440625"/>
              <a:ext cx="216700" cy="172100"/>
            </a:xfrm>
            <a:custGeom>
              <a:avLst/>
              <a:gdLst/>
              <a:ahLst/>
              <a:cxnLst/>
              <a:rect l="l" t="t" r="r" b="b"/>
              <a:pathLst>
                <a:path w="8668" h="6884" extrusionOk="0">
                  <a:moveTo>
                    <a:pt x="3442" y="1"/>
                  </a:moveTo>
                  <a:lnTo>
                    <a:pt x="3315" y="128"/>
                  </a:lnTo>
                  <a:lnTo>
                    <a:pt x="3187" y="256"/>
                  </a:lnTo>
                  <a:lnTo>
                    <a:pt x="3060" y="383"/>
                  </a:lnTo>
                  <a:lnTo>
                    <a:pt x="2550" y="511"/>
                  </a:lnTo>
                  <a:lnTo>
                    <a:pt x="1658" y="766"/>
                  </a:lnTo>
                  <a:lnTo>
                    <a:pt x="1275" y="766"/>
                  </a:lnTo>
                  <a:lnTo>
                    <a:pt x="1275" y="1021"/>
                  </a:lnTo>
                  <a:lnTo>
                    <a:pt x="1275" y="1403"/>
                  </a:lnTo>
                  <a:lnTo>
                    <a:pt x="1403" y="1658"/>
                  </a:lnTo>
                  <a:lnTo>
                    <a:pt x="1275" y="1658"/>
                  </a:lnTo>
                  <a:lnTo>
                    <a:pt x="1148" y="1785"/>
                  </a:lnTo>
                  <a:lnTo>
                    <a:pt x="893" y="1658"/>
                  </a:lnTo>
                  <a:lnTo>
                    <a:pt x="510" y="1403"/>
                  </a:lnTo>
                  <a:lnTo>
                    <a:pt x="255" y="1021"/>
                  </a:lnTo>
                  <a:lnTo>
                    <a:pt x="255" y="638"/>
                  </a:lnTo>
                  <a:lnTo>
                    <a:pt x="1" y="893"/>
                  </a:lnTo>
                  <a:lnTo>
                    <a:pt x="1" y="1275"/>
                  </a:lnTo>
                  <a:lnTo>
                    <a:pt x="1" y="2423"/>
                  </a:lnTo>
                  <a:lnTo>
                    <a:pt x="1" y="2805"/>
                  </a:lnTo>
                  <a:lnTo>
                    <a:pt x="255" y="3315"/>
                  </a:lnTo>
                  <a:lnTo>
                    <a:pt x="638" y="3570"/>
                  </a:lnTo>
                  <a:lnTo>
                    <a:pt x="1148" y="3952"/>
                  </a:lnTo>
                  <a:lnTo>
                    <a:pt x="1658" y="4207"/>
                  </a:lnTo>
                  <a:lnTo>
                    <a:pt x="2167" y="4717"/>
                  </a:lnTo>
                  <a:lnTo>
                    <a:pt x="2550" y="5227"/>
                  </a:lnTo>
                  <a:lnTo>
                    <a:pt x="3187" y="5864"/>
                  </a:lnTo>
                  <a:lnTo>
                    <a:pt x="4079" y="6501"/>
                  </a:lnTo>
                  <a:lnTo>
                    <a:pt x="4589" y="6629"/>
                  </a:lnTo>
                  <a:lnTo>
                    <a:pt x="5227" y="6756"/>
                  </a:lnTo>
                  <a:lnTo>
                    <a:pt x="6374" y="6884"/>
                  </a:lnTo>
                  <a:lnTo>
                    <a:pt x="7393" y="6629"/>
                  </a:lnTo>
                  <a:lnTo>
                    <a:pt x="8158" y="6374"/>
                  </a:lnTo>
                  <a:lnTo>
                    <a:pt x="8541" y="5992"/>
                  </a:lnTo>
                  <a:lnTo>
                    <a:pt x="8668" y="5609"/>
                  </a:lnTo>
                  <a:lnTo>
                    <a:pt x="8541" y="5227"/>
                  </a:lnTo>
                  <a:lnTo>
                    <a:pt x="8158" y="4844"/>
                  </a:lnTo>
                  <a:lnTo>
                    <a:pt x="7393" y="4462"/>
                  </a:lnTo>
                  <a:lnTo>
                    <a:pt x="6501" y="3825"/>
                  </a:lnTo>
                  <a:lnTo>
                    <a:pt x="5609" y="3060"/>
                  </a:lnTo>
                  <a:lnTo>
                    <a:pt x="4717" y="2168"/>
                  </a:lnTo>
                  <a:lnTo>
                    <a:pt x="4334" y="1658"/>
                  </a:lnTo>
                  <a:lnTo>
                    <a:pt x="4079" y="1148"/>
                  </a:lnTo>
                  <a:lnTo>
                    <a:pt x="3697" y="128"/>
                  </a:lnTo>
                  <a:lnTo>
                    <a:pt x="35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366;p39">
              <a:extLst>
                <a:ext uri="{FF2B5EF4-FFF2-40B4-BE49-F238E27FC236}">
                  <a16:creationId xmlns:a16="http://schemas.microsoft.com/office/drawing/2014/main" id="{354C3DD9-243E-10C3-5CDD-150A5EBB0DEB}"/>
                </a:ext>
              </a:extLst>
            </p:cNvPr>
            <p:cNvSpPr/>
            <p:nvPr/>
          </p:nvSpPr>
          <p:spPr>
            <a:xfrm>
              <a:off x="3609225" y="3476825"/>
              <a:ext cx="44650" cy="46675"/>
            </a:xfrm>
            <a:custGeom>
              <a:avLst/>
              <a:gdLst/>
              <a:ahLst/>
              <a:cxnLst/>
              <a:rect l="l" t="t" r="r" b="b"/>
              <a:pathLst>
                <a:path w="1786" h="1867" extrusionOk="0">
                  <a:moveTo>
                    <a:pt x="661" y="0"/>
                  </a:moveTo>
                  <a:lnTo>
                    <a:pt x="766" y="210"/>
                  </a:lnTo>
                  <a:lnTo>
                    <a:pt x="638" y="210"/>
                  </a:lnTo>
                  <a:lnTo>
                    <a:pt x="511" y="337"/>
                  </a:lnTo>
                  <a:lnTo>
                    <a:pt x="256" y="210"/>
                  </a:lnTo>
                  <a:lnTo>
                    <a:pt x="1" y="82"/>
                  </a:lnTo>
                  <a:lnTo>
                    <a:pt x="1" y="82"/>
                  </a:lnTo>
                  <a:lnTo>
                    <a:pt x="128" y="337"/>
                  </a:lnTo>
                  <a:lnTo>
                    <a:pt x="766" y="1102"/>
                  </a:lnTo>
                  <a:lnTo>
                    <a:pt x="1148" y="1484"/>
                  </a:lnTo>
                  <a:lnTo>
                    <a:pt x="1658" y="1739"/>
                  </a:lnTo>
                  <a:lnTo>
                    <a:pt x="1785" y="1867"/>
                  </a:lnTo>
                  <a:lnTo>
                    <a:pt x="1785" y="1739"/>
                  </a:lnTo>
                  <a:lnTo>
                    <a:pt x="1148" y="975"/>
                  </a:lnTo>
                  <a:lnTo>
                    <a:pt x="6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367;p39">
              <a:extLst>
                <a:ext uri="{FF2B5EF4-FFF2-40B4-BE49-F238E27FC236}">
                  <a16:creationId xmlns:a16="http://schemas.microsoft.com/office/drawing/2014/main" id="{2517B20E-ACD1-08D5-D37E-6693792CA03C}"/>
                </a:ext>
              </a:extLst>
            </p:cNvPr>
            <p:cNvSpPr/>
            <p:nvPr/>
          </p:nvSpPr>
          <p:spPr>
            <a:xfrm>
              <a:off x="3061150" y="2886175"/>
              <a:ext cx="602275" cy="627775"/>
            </a:xfrm>
            <a:custGeom>
              <a:avLst/>
              <a:gdLst/>
              <a:ahLst/>
              <a:cxnLst/>
              <a:rect l="l" t="t" r="r" b="b"/>
              <a:pathLst>
                <a:path w="24091" h="25111" extrusionOk="0">
                  <a:moveTo>
                    <a:pt x="10707" y="0"/>
                  </a:moveTo>
                  <a:lnTo>
                    <a:pt x="4589" y="1657"/>
                  </a:lnTo>
                  <a:lnTo>
                    <a:pt x="0" y="2677"/>
                  </a:lnTo>
                  <a:lnTo>
                    <a:pt x="383" y="4206"/>
                  </a:lnTo>
                  <a:lnTo>
                    <a:pt x="765" y="5863"/>
                  </a:lnTo>
                  <a:lnTo>
                    <a:pt x="1147" y="6756"/>
                  </a:lnTo>
                  <a:lnTo>
                    <a:pt x="1530" y="7521"/>
                  </a:lnTo>
                  <a:lnTo>
                    <a:pt x="2040" y="8285"/>
                  </a:lnTo>
                  <a:lnTo>
                    <a:pt x="2549" y="8923"/>
                  </a:lnTo>
                  <a:lnTo>
                    <a:pt x="3314" y="9560"/>
                  </a:lnTo>
                  <a:lnTo>
                    <a:pt x="4206" y="10070"/>
                  </a:lnTo>
                  <a:lnTo>
                    <a:pt x="6501" y="11472"/>
                  </a:lnTo>
                  <a:lnTo>
                    <a:pt x="11727" y="14531"/>
                  </a:lnTo>
                  <a:lnTo>
                    <a:pt x="11854" y="14913"/>
                  </a:lnTo>
                  <a:lnTo>
                    <a:pt x="11854" y="15296"/>
                  </a:lnTo>
                  <a:lnTo>
                    <a:pt x="11854" y="16316"/>
                  </a:lnTo>
                  <a:lnTo>
                    <a:pt x="12109" y="17973"/>
                  </a:lnTo>
                  <a:lnTo>
                    <a:pt x="12364" y="18865"/>
                  </a:lnTo>
                  <a:lnTo>
                    <a:pt x="12746" y="19884"/>
                  </a:lnTo>
                  <a:lnTo>
                    <a:pt x="13766" y="22306"/>
                  </a:lnTo>
                  <a:lnTo>
                    <a:pt x="14913" y="24983"/>
                  </a:lnTo>
                  <a:lnTo>
                    <a:pt x="15168" y="25110"/>
                  </a:lnTo>
                  <a:lnTo>
                    <a:pt x="16443" y="25110"/>
                  </a:lnTo>
                  <a:lnTo>
                    <a:pt x="17463" y="24728"/>
                  </a:lnTo>
                  <a:lnTo>
                    <a:pt x="17718" y="24601"/>
                  </a:lnTo>
                  <a:lnTo>
                    <a:pt x="17972" y="24346"/>
                  </a:lnTo>
                  <a:lnTo>
                    <a:pt x="17335" y="17973"/>
                  </a:lnTo>
                  <a:lnTo>
                    <a:pt x="16825" y="14021"/>
                  </a:lnTo>
                  <a:lnTo>
                    <a:pt x="16570" y="12619"/>
                  </a:lnTo>
                  <a:lnTo>
                    <a:pt x="16188" y="11727"/>
                  </a:lnTo>
                  <a:lnTo>
                    <a:pt x="16061" y="11344"/>
                  </a:lnTo>
                  <a:lnTo>
                    <a:pt x="15678" y="10835"/>
                  </a:lnTo>
                  <a:lnTo>
                    <a:pt x="14786" y="9942"/>
                  </a:lnTo>
                  <a:lnTo>
                    <a:pt x="13384" y="8795"/>
                  </a:lnTo>
                  <a:lnTo>
                    <a:pt x="17335" y="10962"/>
                  </a:lnTo>
                  <a:lnTo>
                    <a:pt x="17463" y="12237"/>
                  </a:lnTo>
                  <a:lnTo>
                    <a:pt x="17718" y="13511"/>
                  </a:lnTo>
                  <a:lnTo>
                    <a:pt x="18100" y="14786"/>
                  </a:lnTo>
                  <a:lnTo>
                    <a:pt x="18610" y="16188"/>
                  </a:lnTo>
                  <a:lnTo>
                    <a:pt x="19375" y="17845"/>
                  </a:lnTo>
                  <a:lnTo>
                    <a:pt x="21032" y="21414"/>
                  </a:lnTo>
                  <a:lnTo>
                    <a:pt x="21796" y="21414"/>
                  </a:lnTo>
                  <a:lnTo>
                    <a:pt x="22689" y="21287"/>
                  </a:lnTo>
                  <a:lnTo>
                    <a:pt x="23581" y="21032"/>
                  </a:lnTo>
                  <a:lnTo>
                    <a:pt x="24091" y="20777"/>
                  </a:lnTo>
                  <a:lnTo>
                    <a:pt x="23071" y="14149"/>
                  </a:lnTo>
                  <a:lnTo>
                    <a:pt x="22306" y="10070"/>
                  </a:lnTo>
                  <a:lnTo>
                    <a:pt x="21924" y="8540"/>
                  </a:lnTo>
                  <a:lnTo>
                    <a:pt x="21669" y="7648"/>
                  </a:lnTo>
                  <a:lnTo>
                    <a:pt x="21287" y="7266"/>
                  </a:lnTo>
                  <a:lnTo>
                    <a:pt x="20777" y="6756"/>
                  </a:lnTo>
                  <a:lnTo>
                    <a:pt x="19375" y="5481"/>
                  </a:lnTo>
                  <a:lnTo>
                    <a:pt x="17590" y="4206"/>
                  </a:lnTo>
                  <a:lnTo>
                    <a:pt x="15678" y="3059"/>
                  </a:lnTo>
                  <a:lnTo>
                    <a:pt x="12237" y="892"/>
                  </a:lnTo>
                  <a:lnTo>
                    <a:pt x="10707"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368;p39">
              <a:extLst>
                <a:ext uri="{FF2B5EF4-FFF2-40B4-BE49-F238E27FC236}">
                  <a16:creationId xmlns:a16="http://schemas.microsoft.com/office/drawing/2014/main" id="{00C30D17-FEFA-911E-4C0F-583654094D99}"/>
                </a:ext>
              </a:extLst>
            </p:cNvPr>
            <p:cNvSpPr/>
            <p:nvPr/>
          </p:nvSpPr>
          <p:spPr>
            <a:xfrm>
              <a:off x="3061150" y="2886175"/>
              <a:ext cx="602275" cy="627775"/>
            </a:xfrm>
            <a:custGeom>
              <a:avLst/>
              <a:gdLst/>
              <a:ahLst/>
              <a:cxnLst/>
              <a:rect l="l" t="t" r="r" b="b"/>
              <a:pathLst>
                <a:path w="24091" h="25111" fill="none" extrusionOk="0">
                  <a:moveTo>
                    <a:pt x="0" y="2677"/>
                  </a:moveTo>
                  <a:lnTo>
                    <a:pt x="4589" y="1657"/>
                  </a:lnTo>
                  <a:lnTo>
                    <a:pt x="10707" y="0"/>
                  </a:lnTo>
                  <a:lnTo>
                    <a:pt x="10707" y="0"/>
                  </a:lnTo>
                  <a:lnTo>
                    <a:pt x="12237" y="892"/>
                  </a:lnTo>
                  <a:lnTo>
                    <a:pt x="15678" y="3059"/>
                  </a:lnTo>
                  <a:lnTo>
                    <a:pt x="17590" y="4206"/>
                  </a:lnTo>
                  <a:lnTo>
                    <a:pt x="19375" y="5481"/>
                  </a:lnTo>
                  <a:lnTo>
                    <a:pt x="20777" y="6756"/>
                  </a:lnTo>
                  <a:lnTo>
                    <a:pt x="21287" y="7266"/>
                  </a:lnTo>
                  <a:lnTo>
                    <a:pt x="21669" y="7648"/>
                  </a:lnTo>
                  <a:lnTo>
                    <a:pt x="21669" y="7648"/>
                  </a:lnTo>
                  <a:lnTo>
                    <a:pt x="21924" y="8540"/>
                  </a:lnTo>
                  <a:lnTo>
                    <a:pt x="22306" y="10070"/>
                  </a:lnTo>
                  <a:lnTo>
                    <a:pt x="23071" y="14149"/>
                  </a:lnTo>
                  <a:lnTo>
                    <a:pt x="24091" y="20777"/>
                  </a:lnTo>
                  <a:lnTo>
                    <a:pt x="24091" y="20777"/>
                  </a:lnTo>
                  <a:lnTo>
                    <a:pt x="23581" y="21032"/>
                  </a:lnTo>
                  <a:lnTo>
                    <a:pt x="22689" y="21287"/>
                  </a:lnTo>
                  <a:lnTo>
                    <a:pt x="21796" y="21414"/>
                  </a:lnTo>
                  <a:lnTo>
                    <a:pt x="21032" y="21414"/>
                  </a:lnTo>
                  <a:lnTo>
                    <a:pt x="21032" y="21414"/>
                  </a:lnTo>
                  <a:lnTo>
                    <a:pt x="19375" y="17845"/>
                  </a:lnTo>
                  <a:lnTo>
                    <a:pt x="19375" y="17845"/>
                  </a:lnTo>
                  <a:lnTo>
                    <a:pt x="18610" y="16188"/>
                  </a:lnTo>
                  <a:lnTo>
                    <a:pt x="18100" y="14786"/>
                  </a:lnTo>
                  <a:lnTo>
                    <a:pt x="18100" y="14786"/>
                  </a:lnTo>
                  <a:lnTo>
                    <a:pt x="17718" y="13511"/>
                  </a:lnTo>
                  <a:lnTo>
                    <a:pt x="17463" y="12237"/>
                  </a:lnTo>
                  <a:lnTo>
                    <a:pt x="17335" y="10962"/>
                  </a:lnTo>
                  <a:lnTo>
                    <a:pt x="13384" y="8795"/>
                  </a:lnTo>
                  <a:lnTo>
                    <a:pt x="13384" y="8795"/>
                  </a:lnTo>
                  <a:lnTo>
                    <a:pt x="14786" y="9942"/>
                  </a:lnTo>
                  <a:lnTo>
                    <a:pt x="15678" y="10835"/>
                  </a:lnTo>
                  <a:lnTo>
                    <a:pt x="16061" y="11344"/>
                  </a:lnTo>
                  <a:lnTo>
                    <a:pt x="16188" y="11727"/>
                  </a:lnTo>
                  <a:lnTo>
                    <a:pt x="16188" y="11727"/>
                  </a:lnTo>
                  <a:lnTo>
                    <a:pt x="16570" y="12619"/>
                  </a:lnTo>
                  <a:lnTo>
                    <a:pt x="16825" y="14021"/>
                  </a:lnTo>
                  <a:lnTo>
                    <a:pt x="17335" y="17973"/>
                  </a:lnTo>
                  <a:lnTo>
                    <a:pt x="17972" y="24346"/>
                  </a:lnTo>
                  <a:lnTo>
                    <a:pt x="17972" y="24346"/>
                  </a:lnTo>
                  <a:lnTo>
                    <a:pt x="17718" y="24601"/>
                  </a:lnTo>
                  <a:lnTo>
                    <a:pt x="17463" y="24728"/>
                  </a:lnTo>
                  <a:lnTo>
                    <a:pt x="16443" y="25110"/>
                  </a:lnTo>
                  <a:lnTo>
                    <a:pt x="15551" y="25110"/>
                  </a:lnTo>
                  <a:lnTo>
                    <a:pt x="15168" y="25110"/>
                  </a:lnTo>
                  <a:lnTo>
                    <a:pt x="14913" y="24983"/>
                  </a:lnTo>
                  <a:lnTo>
                    <a:pt x="14913" y="24983"/>
                  </a:lnTo>
                  <a:lnTo>
                    <a:pt x="13766" y="22306"/>
                  </a:lnTo>
                  <a:lnTo>
                    <a:pt x="12746" y="19884"/>
                  </a:lnTo>
                  <a:lnTo>
                    <a:pt x="12746" y="19884"/>
                  </a:lnTo>
                  <a:lnTo>
                    <a:pt x="12364" y="18865"/>
                  </a:lnTo>
                  <a:lnTo>
                    <a:pt x="12109" y="17973"/>
                  </a:lnTo>
                  <a:lnTo>
                    <a:pt x="11854" y="16316"/>
                  </a:lnTo>
                  <a:lnTo>
                    <a:pt x="11854" y="15296"/>
                  </a:lnTo>
                  <a:lnTo>
                    <a:pt x="11854" y="14913"/>
                  </a:lnTo>
                  <a:lnTo>
                    <a:pt x="11727" y="14531"/>
                  </a:lnTo>
                  <a:lnTo>
                    <a:pt x="11727" y="14531"/>
                  </a:lnTo>
                  <a:lnTo>
                    <a:pt x="6501" y="11472"/>
                  </a:lnTo>
                  <a:lnTo>
                    <a:pt x="6501" y="11472"/>
                  </a:lnTo>
                  <a:lnTo>
                    <a:pt x="4206" y="10070"/>
                  </a:lnTo>
                  <a:lnTo>
                    <a:pt x="3314" y="9560"/>
                  </a:lnTo>
                  <a:lnTo>
                    <a:pt x="2549" y="8923"/>
                  </a:lnTo>
                  <a:lnTo>
                    <a:pt x="2549" y="8923"/>
                  </a:lnTo>
                  <a:lnTo>
                    <a:pt x="2040" y="8285"/>
                  </a:lnTo>
                  <a:lnTo>
                    <a:pt x="1530" y="7521"/>
                  </a:lnTo>
                  <a:lnTo>
                    <a:pt x="1147" y="6756"/>
                  </a:lnTo>
                  <a:lnTo>
                    <a:pt x="765" y="5863"/>
                  </a:lnTo>
                  <a:lnTo>
                    <a:pt x="383" y="4206"/>
                  </a:lnTo>
                  <a:lnTo>
                    <a:pt x="0" y="26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369;p39">
              <a:extLst>
                <a:ext uri="{FF2B5EF4-FFF2-40B4-BE49-F238E27FC236}">
                  <a16:creationId xmlns:a16="http://schemas.microsoft.com/office/drawing/2014/main" id="{30897D8D-289B-C06F-EA2F-66326297D956}"/>
                </a:ext>
              </a:extLst>
            </p:cNvPr>
            <p:cNvSpPr/>
            <p:nvPr/>
          </p:nvSpPr>
          <p:spPr>
            <a:xfrm>
              <a:off x="3077075" y="2895725"/>
              <a:ext cx="586350" cy="618225"/>
            </a:xfrm>
            <a:custGeom>
              <a:avLst/>
              <a:gdLst/>
              <a:ahLst/>
              <a:cxnLst/>
              <a:rect l="l" t="t" r="r" b="b"/>
              <a:pathLst>
                <a:path w="23454" h="24729" extrusionOk="0">
                  <a:moveTo>
                    <a:pt x="4079" y="4717"/>
                  </a:moveTo>
                  <a:lnTo>
                    <a:pt x="4207" y="4972"/>
                  </a:lnTo>
                  <a:lnTo>
                    <a:pt x="4334" y="4717"/>
                  </a:lnTo>
                  <a:close/>
                  <a:moveTo>
                    <a:pt x="10580" y="1"/>
                  </a:moveTo>
                  <a:lnTo>
                    <a:pt x="10325" y="638"/>
                  </a:lnTo>
                  <a:lnTo>
                    <a:pt x="9688" y="1658"/>
                  </a:lnTo>
                  <a:lnTo>
                    <a:pt x="9305" y="2167"/>
                  </a:lnTo>
                  <a:lnTo>
                    <a:pt x="8668" y="2805"/>
                  </a:lnTo>
                  <a:lnTo>
                    <a:pt x="7903" y="3315"/>
                  </a:lnTo>
                  <a:lnTo>
                    <a:pt x="7011" y="3824"/>
                  </a:lnTo>
                  <a:lnTo>
                    <a:pt x="5991" y="6246"/>
                  </a:lnTo>
                  <a:lnTo>
                    <a:pt x="5481" y="7266"/>
                  </a:lnTo>
                  <a:lnTo>
                    <a:pt x="4972" y="7903"/>
                  </a:lnTo>
                  <a:lnTo>
                    <a:pt x="4589" y="8158"/>
                  </a:lnTo>
                  <a:lnTo>
                    <a:pt x="4207" y="8286"/>
                  </a:lnTo>
                  <a:lnTo>
                    <a:pt x="3697" y="8158"/>
                  </a:lnTo>
                  <a:lnTo>
                    <a:pt x="3315" y="8031"/>
                  </a:lnTo>
                  <a:lnTo>
                    <a:pt x="2805" y="7393"/>
                  </a:lnTo>
                  <a:lnTo>
                    <a:pt x="2040" y="6501"/>
                  </a:lnTo>
                  <a:lnTo>
                    <a:pt x="1148" y="5609"/>
                  </a:lnTo>
                  <a:lnTo>
                    <a:pt x="510" y="4972"/>
                  </a:lnTo>
                  <a:lnTo>
                    <a:pt x="0" y="4844"/>
                  </a:lnTo>
                  <a:lnTo>
                    <a:pt x="255" y="5864"/>
                  </a:lnTo>
                  <a:lnTo>
                    <a:pt x="765" y="6756"/>
                  </a:lnTo>
                  <a:lnTo>
                    <a:pt x="1275" y="7648"/>
                  </a:lnTo>
                  <a:lnTo>
                    <a:pt x="1912" y="8541"/>
                  </a:lnTo>
                  <a:lnTo>
                    <a:pt x="2677" y="9178"/>
                  </a:lnTo>
                  <a:lnTo>
                    <a:pt x="3569" y="9688"/>
                  </a:lnTo>
                  <a:lnTo>
                    <a:pt x="5864" y="11090"/>
                  </a:lnTo>
                  <a:lnTo>
                    <a:pt x="11090" y="14149"/>
                  </a:lnTo>
                  <a:lnTo>
                    <a:pt x="11217" y="14531"/>
                  </a:lnTo>
                  <a:lnTo>
                    <a:pt x="11217" y="14914"/>
                  </a:lnTo>
                  <a:lnTo>
                    <a:pt x="11217" y="15934"/>
                  </a:lnTo>
                  <a:lnTo>
                    <a:pt x="11472" y="17591"/>
                  </a:lnTo>
                  <a:lnTo>
                    <a:pt x="11727" y="18483"/>
                  </a:lnTo>
                  <a:lnTo>
                    <a:pt x="12109" y="19502"/>
                  </a:lnTo>
                  <a:lnTo>
                    <a:pt x="13129" y="21924"/>
                  </a:lnTo>
                  <a:lnTo>
                    <a:pt x="14276" y="24601"/>
                  </a:lnTo>
                  <a:lnTo>
                    <a:pt x="14531" y="24728"/>
                  </a:lnTo>
                  <a:lnTo>
                    <a:pt x="15678" y="24728"/>
                  </a:lnTo>
                  <a:lnTo>
                    <a:pt x="16316" y="24601"/>
                  </a:lnTo>
                  <a:lnTo>
                    <a:pt x="16953" y="24346"/>
                  </a:lnTo>
                  <a:lnTo>
                    <a:pt x="17335" y="23964"/>
                  </a:lnTo>
                  <a:lnTo>
                    <a:pt x="16953" y="20522"/>
                  </a:lnTo>
                  <a:lnTo>
                    <a:pt x="16698" y="17591"/>
                  </a:lnTo>
                  <a:lnTo>
                    <a:pt x="16188" y="13639"/>
                  </a:lnTo>
                  <a:lnTo>
                    <a:pt x="15933" y="12237"/>
                  </a:lnTo>
                  <a:lnTo>
                    <a:pt x="15551" y="11345"/>
                  </a:lnTo>
                  <a:lnTo>
                    <a:pt x="15424" y="10962"/>
                  </a:lnTo>
                  <a:lnTo>
                    <a:pt x="15041" y="10453"/>
                  </a:lnTo>
                  <a:lnTo>
                    <a:pt x="14149" y="9560"/>
                  </a:lnTo>
                  <a:lnTo>
                    <a:pt x="12747" y="8413"/>
                  </a:lnTo>
                  <a:lnTo>
                    <a:pt x="8795" y="5481"/>
                  </a:lnTo>
                  <a:lnTo>
                    <a:pt x="9050" y="5227"/>
                  </a:lnTo>
                  <a:lnTo>
                    <a:pt x="9433" y="4589"/>
                  </a:lnTo>
                  <a:lnTo>
                    <a:pt x="9943" y="3442"/>
                  </a:lnTo>
                  <a:lnTo>
                    <a:pt x="10198" y="2805"/>
                  </a:lnTo>
                  <a:lnTo>
                    <a:pt x="10325" y="2040"/>
                  </a:lnTo>
                  <a:lnTo>
                    <a:pt x="10325" y="2295"/>
                  </a:lnTo>
                  <a:lnTo>
                    <a:pt x="10325" y="2932"/>
                  </a:lnTo>
                  <a:lnTo>
                    <a:pt x="10198" y="4079"/>
                  </a:lnTo>
                  <a:lnTo>
                    <a:pt x="9688" y="5481"/>
                  </a:lnTo>
                  <a:lnTo>
                    <a:pt x="12874" y="7903"/>
                  </a:lnTo>
                  <a:lnTo>
                    <a:pt x="16698" y="10580"/>
                  </a:lnTo>
                  <a:lnTo>
                    <a:pt x="16826" y="11855"/>
                  </a:lnTo>
                  <a:lnTo>
                    <a:pt x="17081" y="13129"/>
                  </a:lnTo>
                  <a:lnTo>
                    <a:pt x="17463" y="14404"/>
                  </a:lnTo>
                  <a:lnTo>
                    <a:pt x="17973" y="15806"/>
                  </a:lnTo>
                  <a:lnTo>
                    <a:pt x="18738" y="17463"/>
                  </a:lnTo>
                  <a:lnTo>
                    <a:pt x="20395" y="21032"/>
                  </a:lnTo>
                  <a:lnTo>
                    <a:pt x="21414" y="21032"/>
                  </a:lnTo>
                  <a:lnTo>
                    <a:pt x="22179" y="20905"/>
                  </a:lnTo>
                  <a:lnTo>
                    <a:pt x="22944" y="20650"/>
                  </a:lnTo>
                  <a:lnTo>
                    <a:pt x="23454" y="20395"/>
                  </a:lnTo>
                  <a:lnTo>
                    <a:pt x="22944" y="16953"/>
                  </a:lnTo>
                  <a:lnTo>
                    <a:pt x="22434" y="13512"/>
                  </a:lnTo>
                  <a:lnTo>
                    <a:pt x="21669" y="9560"/>
                  </a:lnTo>
                  <a:lnTo>
                    <a:pt x="21287" y="8158"/>
                  </a:lnTo>
                  <a:lnTo>
                    <a:pt x="21032" y="7266"/>
                  </a:lnTo>
                  <a:lnTo>
                    <a:pt x="20395" y="6501"/>
                  </a:lnTo>
                  <a:lnTo>
                    <a:pt x="19247" y="5481"/>
                  </a:lnTo>
                  <a:lnTo>
                    <a:pt x="17718" y="4462"/>
                  </a:lnTo>
                  <a:lnTo>
                    <a:pt x="16188" y="3315"/>
                  </a:lnTo>
                  <a:lnTo>
                    <a:pt x="13002" y="1403"/>
                  </a:lnTo>
                  <a:lnTo>
                    <a:pt x="10580" y="1"/>
                  </a:lnTo>
                  <a:close/>
                </a:path>
              </a:pathLst>
            </a:custGeom>
            <a:solidFill>
              <a:srgbClr val="446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370;p39">
              <a:extLst>
                <a:ext uri="{FF2B5EF4-FFF2-40B4-BE49-F238E27FC236}">
                  <a16:creationId xmlns:a16="http://schemas.microsoft.com/office/drawing/2014/main" id="{85B0FD67-7F3D-4E7A-364B-27F3104484AB}"/>
                </a:ext>
              </a:extLst>
            </p:cNvPr>
            <p:cNvSpPr/>
            <p:nvPr/>
          </p:nvSpPr>
          <p:spPr>
            <a:xfrm>
              <a:off x="3179050" y="3013625"/>
              <a:ext cx="6400" cy="6400"/>
            </a:xfrm>
            <a:custGeom>
              <a:avLst/>
              <a:gdLst/>
              <a:ahLst/>
              <a:cxnLst/>
              <a:rect l="l" t="t" r="r" b="b"/>
              <a:pathLst>
                <a:path w="256" h="256" fill="none" extrusionOk="0">
                  <a:moveTo>
                    <a:pt x="255" y="1"/>
                  </a:moveTo>
                  <a:lnTo>
                    <a:pt x="255" y="1"/>
                  </a:lnTo>
                  <a:lnTo>
                    <a:pt x="0" y="1"/>
                  </a:lnTo>
                  <a:lnTo>
                    <a:pt x="0" y="1"/>
                  </a:lnTo>
                  <a:lnTo>
                    <a:pt x="128" y="256"/>
                  </a:lnTo>
                  <a:lnTo>
                    <a:pt x="2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371;p39">
              <a:extLst>
                <a:ext uri="{FF2B5EF4-FFF2-40B4-BE49-F238E27FC236}">
                  <a16:creationId xmlns:a16="http://schemas.microsoft.com/office/drawing/2014/main" id="{DA9155FE-21A3-592C-1C48-E7737A220A52}"/>
                </a:ext>
              </a:extLst>
            </p:cNvPr>
            <p:cNvSpPr/>
            <p:nvPr/>
          </p:nvSpPr>
          <p:spPr>
            <a:xfrm>
              <a:off x="3296950" y="2946700"/>
              <a:ext cx="197600" cy="213550"/>
            </a:xfrm>
            <a:custGeom>
              <a:avLst/>
              <a:gdLst/>
              <a:ahLst/>
              <a:cxnLst/>
              <a:rect l="l" t="t" r="r" b="b"/>
              <a:pathLst>
                <a:path w="7904" h="8542" fill="none" extrusionOk="0">
                  <a:moveTo>
                    <a:pt x="7903" y="8541"/>
                  </a:moveTo>
                  <a:lnTo>
                    <a:pt x="3952" y="6374"/>
                  </a:lnTo>
                  <a:lnTo>
                    <a:pt x="0" y="3442"/>
                  </a:lnTo>
                  <a:lnTo>
                    <a:pt x="0" y="3442"/>
                  </a:lnTo>
                  <a:lnTo>
                    <a:pt x="255" y="3188"/>
                  </a:lnTo>
                  <a:lnTo>
                    <a:pt x="638" y="2550"/>
                  </a:lnTo>
                  <a:lnTo>
                    <a:pt x="1148" y="1403"/>
                  </a:lnTo>
                  <a:lnTo>
                    <a:pt x="1403" y="766"/>
                  </a:lnTo>
                  <a:lnTo>
                    <a:pt x="1530" y="1"/>
                  </a:lnTo>
                  <a:lnTo>
                    <a:pt x="1530" y="1"/>
                  </a:lnTo>
                  <a:lnTo>
                    <a:pt x="1530" y="256"/>
                  </a:lnTo>
                  <a:lnTo>
                    <a:pt x="1530" y="893"/>
                  </a:lnTo>
                  <a:lnTo>
                    <a:pt x="1403" y="2040"/>
                  </a:lnTo>
                  <a:lnTo>
                    <a:pt x="893" y="3442"/>
                  </a:lnTo>
                  <a:lnTo>
                    <a:pt x="4079" y="5864"/>
                  </a:lnTo>
                  <a:lnTo>
                    <a:pt x="7903" y="85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372;p39">
              <a:extLst>
                <a:ext uri="{FF2B5EF4-FFF2-40B4-BE49-F238E27FC236}">
                  <a16:creationId xmlns:a16="http://schemas.microsoft.com/office/drawing/2014/main" id="{A56425CC-161F-400E-A0FB-470032F700A9}"/>
                </a:ext>
              </a:extLst>
            </p:cNvPr>
            <p:cNvSpPr/>
            <p:nvPr/>
          </p:nvSpPr>
          <p:spPr>
            <a:xfrm>
              <a:off x="3077075" y="2895725"/>
              <a:ext cx="586350" cy="618225"/>
            </a:xfrm>
            <a:custGeom>
              <a:avLst/>
              <a:gdLst/>
              <a:ahLst/>
              <a:cxnLst/>
              <a:rect l="l" t="t" r="r" b="b"/>
              <a:pathLst>
                <a:path w="23454" h="24729" fill="none" extrusionOk="0">
                  <a:moveTo>
                    <a:pt x="10580" y="1"/>
                  </a:moveTo>
                  <a:lnTo>
                    <a:pt x="10580" y="1"/>
                  </a:lnTo>
                  <a:lnTo>
                    <a:pt x="10325" y="638"/>
                  </a:lnTo>
                  <a:lnTo>
                    <a:pt x="9688" y="1658"/>
                  </a:lnTo>
                  <a:lnTo>
                    <a:pt x="9305" y="2167"/>
                  </a:lnTo>
                  <a:lnTo>
                    <a:pt x="8668" y="2805"/>
                  </a:lnTo>
                  <a:lnTo>
                    <a:pt x="7903" y="3315"/>
                  </a:lnTo>
                  <a:lnTo>
                    <a:pt x="7011" y="3824"/>
                  </a:lnTo>
                  <a:lnTo>
                    <a:pt x="7011" y="3824"/>
                  </a:lnTo>
                  <a:lnTo>
                    <a:pt x="5991" y="6246"/>
                  </a:lnTo>
                  <a:lnTo>
                    <a:pt x="5481" y="7266"/>
                  </a:lnTo>
                  <a:lnTo>
                    <a:pt x="4972" y="7903"/>
                  </a:lnTo>
                  <a:lnTo>
                    <a:pt x="4972" y="7903"/>
                  </a:lnTo>
                  <a:lnTo>
                    <a:pt x="4589" y="8158"/>
                  </a:lnTo>
                  <a:lnTo>
                    <a:pt x="4207" y="8286"/>
                  </a:lnTo>
                  <a:lnTo>
                    <a:pt x="4207" y="8286"/>
                  </a:lnTo>
                  <a:lnTo>
                    <a:pt x="3697" y="8158"/>
                  </a:lnTo>
                  <a:lnTo>
                    <a:pt x="3315" y="8031"/>
                  </a:lnTo>
                  <a:lnTo>
                    <a:pt x="3315" y="8031"/>
                  </a:lnTo>
                  <a:lnTo>
                    <a:pt x="2805" y="7393"/>
                  </a:lnTo>
                  <a:lnTo>
                    <a:pt x="2040" y="6501"/>
                  </a:lnTo>
                  <a:lnTo>
                    <a:pt x="2040" y="6501"/>
                  </a:lnTo>
                  <a:lnTo>
                    <a:pt x="1148" y="5609"/>
                  </a:lnTo>
                  <a:lnTo>
                    <a:pt x="510" y="4972"/>
                  </a:lnTo>
                  <a:lnTo>
                    <a:pt x="510" y="4972"/>
                  </a:lnTo>
                  <a:lnTo>
                    <a:pt x="0" y="4844"/>
                  </a:lnTo>
                  <a:lnTo>
                    <a:pt x="0" y="4844"/>
                  </a:lnTo>
                  <a:lnTo>
                    <a:pt x="255" y="5864"/>
                  </a:lnTo>
                  <a:lnTo>
                    <a:pt x="765" y="6756"/>
                  </a:lnTo>
                  <a:lnTo>
                    <a:pt x="1275" y="7648"/>
                  </a:lnTo>
                  <a:lnTo>
                    <a:pt x="1912" y="8541"/>
                  </a:lnTo>
                  <a:lnTo>
                    <a:pt x="1912" y="8541"/>
                  </a:lnTo>
                  <a:lnTo>
                    <a:pt x="2677" y="9178"/>
                  </a:lnTo>
                  <a:lnTo>
                    <a:pt x="3569" y="9688"/>
                  </a:lnTo>
                  <a:lnTo>
                    <a:pt x="5864" y="11090"/>
                  </a:lnTo>
                  <a:lnTo>
                    <a:pt x="5864" y="11090"/>
                  </a:lnTo>
                  <a:lnTo>
                    <a:pt x="11090" y="14149"/>
                  </a:lnTo>
                  <a:lnTo>
                    <a:pt x="11090" y="14149"/>
                  </a:lnTo>
                  <a:lnTo>
                    <a:pt x="11217" y="14531"/>
                  </a:lnTo>
                  <a:lnTo>
                    <a:pt x="11217" y="14914"/>
                  </a:lnTo>
                  <a:lnTo>
                    <a:pt x="11217" y="15934"/>
                  </a:lnTo>
                  <a:lnTo>
                    <a:pt x="11472" y="17591"/>
                  </a:lnTo>
                  <a:lnTo>
                    <a:pt x="11727" y="18483"/>
                  </a:lnTo>
                  <a:lnTo>
                    <a:pt x="12109" y="19502"/>
                  </a:lnTo>
                  <a:lnTo>
                    <a:pt x="12109" y="19502"/>
                  </a:lnTo>
                  <a:lnTo>
                    <a:pt x="13129" y="21924"/>
                  </a:lnTo>
                  <a:lnTo>
                    <a:pt x="14276" y="24601"/>
                  </a:lnTo>
                  <a:lnTo>
                    <a:pt x="14276" y="24601"/>
                  </a:lnTo>
                  <a:lnTo>
                    <a:pt x="14531" y="24728"/>
                  </a:lnTo>
                  <a:lnTo>
                    <a:pt x="14914" y="24728"/>
                  </a:lnTo>
                  <a:lnTo>
                    <a:pt x="14914" y="24728"/>
                  </a:lnTo>
                  <a:lnTo>
                    <a:pt x="15678" y="24728"/>
                  </a:lnTo>
                  <a:lnTo>
                    <a:pt x="16316" y="24601"/>
                  </a:lnTo>
                  <a:lnTo>
                    <a:pt x="16953" y="24346"/>
                  </a:lnTo>
                  <a:lnTo>
                    <a:pt x="17335" y="23964"/>
                  </a:lnTo>
                  <a:lnTo>
                    <a:pt x="17335" y="23964"/>
                  </a:lnTo>
                  <a:lnTo>
                    <a:pt x="16953" y="20522"/>
                  </a:lnTo>
                  <a:lnTo>
                    <a:pt x="16953" y="20522"/>
                  </a:lnTo>
                  <a:lnTo>
                    <a:pt x="16698" y="17591"/>
                  </a:lnTo>
                  <a:lnTo>
                    <a:pt x="16698" y="17591"/>
                  </a:lnTo>
                  <a:lnTo>
                    <a:pt x="16188" y="13639"/>
                  </a:lnTo>
                  <a:lnTo>
                    <a:pt x="15933" y="12237"/>
                  </a:lnTo>
                  <a:lnTo>
                    <a:pt x="15551" y="11345"/>
                  </a:lnTo>
                  <a:lnTo>
                    <a:pt x="15551" y="11345"/>
                  </a:lnTo>
                  <a:lnTo>
                    <a:pt x="15424" y="10962"/>
                  </a:lnTo>
                  <a:lnTo>
                    <a:pt x="15041" y="10453"/>
                  </a:lnTo>
                  <a:lnTo>
                    <a:pt x="14149" y="9560"/>
                  </a:lnTo>
                  <a:lnTo>
                    <a:pt x="12747" y="8413"/>
                  </a:lnTo>
                  <a:lnTo>
                    <a:pt x="12747" y="8413"/>
                  </a:lnTo>
                  <a:lnTo>
                    <a:pt x="12747" y="8413"/>
                  </a:lnTo>
                  <a:lnTo>
                    <a:pt x="16698" y="10580"/>
                  </a:lnTo>
                  <a:lnTo>
                    <a:pt x="16698" y="10580"/>
                  </a:lnTo>
                  <a:lnTo>
                    <a:pt x="16826" y="11855"/>
                  </a:lnTo>
                  <a:lnTo>
                    <a:pt x="17081" y="13129"/>
                  </a:lnTo>
                  <a:lnTo>
                    <a:pt x="17463" y="14404"/>
                  </a:lnTo>
                  <a:lnTo>
                    <a:pt x="17463" y="14404"/>
                  </a:lnTo>
                  <a:lnTo>
                    <a:pt x="17973" y="15806"/>
                  </a:lnTo>
                  <a:lnTo>
                    <a:pt x="18738" y="17463"/>
                  </a:lnTo>
                  <a:lnTo>
                    <a:pt x="18738" y="17463"/>
                  </a:lnTo>
                  <a:lnTo>
                    <a:pt x="20395" y="21032"/>
                  </a:lnTo>
                  <a:lnTo>
                    <a:pt x="20395" y="21032"/>
                  </a:lnTo>
                  <a:lnTo>
                    <a:pt x="20650" y="21032"/>
                  </a:lnTo>
                  <a:lnTo>
                    <a:pt x="20650" y="21032"/>
                  </a:lnTo>
                  <a:lnTo>
                    <a:pt x="21414" y="21032"/>
                  </a:lnTo>
                  <a:lnTo>
                    <a:pt x="22179" y="20905"/>
                  </a:lnTo>
                  <a:lnTo>
                    <a:pt x="22944" y="20650"/>
                  </a:lnTo>
                  <a:lnTo>
                    <a:pt x="23454" y="20395"/>
                  </a:lnTo>
                  <a:lnTo>
                    <a:pt x="23454" y="20395"/>
                  </a:lnTo>
                  <a:lnTo>
                    <a:pt x="22944" y="16953"/>
                  </a:lnTo>
                  <a:lnTo>
                    <a:pt x="22944" y="16953"/>
                  </a:lnTo>
                  <a:lnTo>
                    <a:pt x="22434" y="13512"/>
                  </a:lnTo>
                  <a:lnTo>
                    <a:pt x="22434" y="13512"/>
                  </a:lnTo>
                  <a:lnTo>
                    <a:pt x="21669" y="9560"/>
                  </a:lnTo>
                  <a:lnTo>
                    <a:pt x="21287" y="8158"/>
                  </a:lnTo>
                  <a:lnTo>
                    <a:pt x="21032" y="7266"/>
                  </a:lnTo>
                  <a:lnTo>
                    <a:pt x="21032" y="7266"/>
                  </a:lnTo>
                  <a:lnTo>
                    <a:pt x="20395" y="6501"/>
                  </a:lnTo>
                  <a:lnTo>
                    <a:pt x="19247" y="5481"/>
                  </a:lnTo>
                  <a:lnTo>
                    <a:pt x="17718" y="4462"/>
                  </a:lnTo>
                  <a:lnTo>
                    <a:pt x="16188" y="3315"/>
                  </a:lnTo>
                  <a:lnTo>
                    <a:pt x="13002" y="1403"/>
                  </a:lnTo>
                  <a:lnTo>
                    <a:pt x="105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373;p39">
              <a:extLst>
                <a:ext uri="{FF2B5EF4-FFF2-40B4-BE49-F238E27FC236}">
                  <a16:creationId xmlns:a16="http://schemas.microsoft.com/office/drawing/2014/main" id="{5FE057CE-4E9E-92C7-17E6-A046BDA54697}"/>
                </a:ext>
              </a:extLst>
            </p:cNvPr>
            <p:cNvSpPr/>
            <p:nvPr/>
          </p:nvSpPr>
          <p:spPr>
            <a:xfrm>
              <a:off x="3296950" y="2946700"/>
              <a:ext cx="197600" cy="213550"/>
            </a:xfrm>
            <a:custGeom>
              <a:avLst/>
              <a:gdLst/>
              <a:ahLst/>
              <a:cxnLst/>
              <a:rect l="l" t="t" r="r" b="b"/>
              <a:pathLst>
                <a:path w="7904" h="8542" extrusionOk="0">
                  <a:moveTo>
                    <a:pt x="1530" y="1"/>
                  </a:moveTo>
                  <a:lnTo>
                    <a:pt x="1403" y="766"/>
                  </a:lnTo>
                  <a:lnTo>
                    <a:pt x="1148" y="1403"/>
                  </a:lnTo>
                  <a:lnTo>
                    <a:pt x="638" y="2550"/>
                  </a:lnTo>
                  <a:lnTo>
                    <a:pt x="255" y="3188"/>
                  </a:lnTo>
                  <a:lnTo>
                    <a:pt x="0" y="3442"/>
                  </a:lnTo>
                  <a:lnTo>
                    <a:pt x="3952" y="6374"/>
                  </a:lnTo>
                  <a:lnTo>
                    <a:pt x="7903" y="8541"/>
                  </a:lnTo>
                  <a:lnTo>
                    <a:pt x="7903" y="8541"/>
                  </a:lnTo>
                  <a:lnTo>
                    <a:pt x="4079" y="5864"/>
                  </a:lnTo>
                  <a:lnTo>
                    <a:pt x="893" y="3442"/>
                  </a:lnTo>
                  <a:lnTo>
                    <a:pt x="1403" y="2040"/>
                  </a:lnTo>
                  <a:lnTo>
                    <a:pt x="1530" y="893"/>
                  </a:lnTo>
                  <a:lnTo>
                    <a:pt x="1530" y="256"/>
                  </a:lnTo>
                  <a:lnTo>
                    <a:pt x="1530" y="1"/>
                  </a:lnTo>
                  <a:close/>
                </a:path>
              </a:pathLst>
            </a:custGeom>
            <a:solidFill>
              <a:srgbClr val="3A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374;p39">
              <a:extLst>
                <a:ext uri="{FF2B5EF4-FFF2-40B4-BE49-F238E27FC236}">
                  <a16:creationId xmlns:a16="http://schemas.microsoft.com/office/drawing/2014/main" id="{3EB57E78-AE45-3614-F2D8-D4E2B4404050}"/>
                </a:ext>
              </a:extLst>
            </p:cNvPr>
            <p:cNvSpPr/>
            <p:nvPr/>
          </p:nvSpPr>
          <p:spPr>
            <a:xfrm>
              <a:off x="3296950" y="2946700"/>
              <a:ext cx="197600" cy="213550"/>
            </a:xfrm>
            <a:custGeom>
              <a:avLst/>
              <a:gdLst/>
              <a:ahLst/>
              <a:cxnLst/>
              <a:rect l="l" t="t" r="r" b="b"/>
              <a:pathLst>
                <a:path w="7904" h="8542" fill="none" extrusionOk="0">
                  <a:moveTo>
                    <a:pt x="1530" y="1"/>
                  </a:moveTo>
                  <a:lnTo>
                    <a:pt x="1530" y="1"/>
                  </a:lnTo>
                  <a:lnTo>
                    <a:pt x="1403" y="766"/>
                  </a:lnTo>
                  <a:lnTo>
                    <a:pt x="1148" y="1403"/>
                  </a:lnTo>
                  <a:lnTo>
                    <a:pt x="638" y="2550"/>
                  </a:lnTo>
                  <a:lnTo>
                    <a:pt x="255" y="3188"/>
                  </a:lnTo>
                  <a:lnTo>
                    <a:pt x="0" y="3442"/>
                  </a:lnTo>
                  <a:lnTo>
                    <a:pt x="3952" y="6374"/>
                  </a:lnTo>
                  <a:lnTo>
                    <a:pt x="7903" y="8541"/>
                  </a:lnTo>
                  <a:lnTo>
                    <a:pt x="4079" y="5864"/>
                  </a:lnTo>
                  <a:lnTo>
                    <a:pt x="893" y="3442"/>
                  </a:lnTo>
                  <a:lnTo>
                    <a:pt x="893" y="3442"/>
                  </a:lnTo>
                  <a:lnTo>
                    <a:pt x="1403" y="2040"/>
                  </a:lnTo>
                  <a:lnTo>
                    <a:pt x="1530" y="893"/>
                  </a:lnTo>
                  <a:lnTo>
                    <a:pt x="1530" y="256"/>
                  </a:lnTo>
                  <a:lnTo>
                    <a:pt x="15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375;p39">
              <a:extLst>
                <a:ext uri="{FF2B5EF4-FFF2-40B4-BE49-F238E27FC236}">
                  <a16:creationId xmlns:a16="http://schemas.microsoft.com/office/drawing/2014/main" id="{605398D7-0DEB-BFE0-AD6B-5A0AB7173087}"/>
                </a:ext>
              </a:extLst>
            </p:cNvPr>
            <p:cNvSpPr/>
            <p:nvPr/>
          </p:nvSpPr>
          <p:spPr>
            <a:xfrm>
              <a:off x="3242775" y="2589825"/>
              <a:ext cx="430225" cy="299550"/>
            </a:xfrm>
            <a:custGeom>
              <a:avLst/>
              <a:gdLst/>
              <a:ahLst/>
              <a:cxnLst/>
              <a:rect l="l" t="t" r="r" b="b"/>
              <a:pathLst>
                <a:path w="17209" h="11982" extrusionOk="0">
                  <a:moveTo>
                    <a:pt x="1" y="0"/>
                  </a:moveTo>
                  <a:lnTo>
                    <a:pt x="1530" y="5991"/>
                  </a:lnTo>
                  <a:lnTo>
                    <a:pt x="3824" y="8413"/>
                  </a:lnTo>
                  <a:lnTo>
                    <a:pt x="6629" y="11344"/>
                  </a:lnTo>
                  <a:lnTo>
                    <a:pt x="7266" y="11727"/>
                  </a:lnTo>
                  <a:lnTo>
                    <a:pt x="7903" y="11982"/>
                  </a:lnTo>
                  <a:lnTo>
                    <a:pt x="8158" y="11854"/>
                  </a:lnTo>
                  <a:lnTo>
                    <a:pt x="8541" y="11727"/>
                  </a:lnTo>
                  <a:lnTo>
                    <a:pt x="9433" y="11217"/>
                  </a:lnTo>
                  <a:lnTo>
                    <a:pt x="12110" y="8923"/>
                  </a:lnTo>
                  <a:lnTo>
                    <a:pt x="14276" y="6883"/>
                  </a:lnTo>
                  <a:lnTo>
                    <a:pt x="15551" y="5736"/>
                  </a:lnTo>
                  <a:lnTo>
                    <a:pt x="16188" y="5226"/>
                  </a:lnTo>
                  <a:lnTo>
                    <a:pt x="16698" y="4716"/>
                  </a:lnTo>
                  <a:lnTo>
                    <a:pt x="16953" y="4206"/>
                  </a:lnTo>
                  <a:lnTo>
                    <a:pt x="17208" y="3824"/>
                  </a:lnTo>
                  <a:lnTo>
                    <a:pt x="17208" y="3314"/>
                  </a:lnTo>
                  <a:lnTo>
                    <a:pt x="17208" y="2804"/>
                  </a:lnTo>
                  <a:lnTo>
                    <a:pt x="17081" y="2294"/>
                  </a:lnTo>
                  <a:lnTo>
                    <a:pt x="16953" y="1912"/>
                  </a:lnTo>
                  <a:lnTo>
                    <a:pt x="16698" y="1657"/>
                  </a:lnTo>
                  <a:lnTo>
                    <a:pt x="16316" y="1530"/>
                  </a:lnTo>
                  <a:lnTo>
                    <a:pt x="16061" y="1657"/>
                  </a:lnTo>
                  <a:lnTo>
                    <a:pt x="15679" y="1785"/>
                  </a:lnTo>
                  <a:lnTo>
                    <a:pt x="15169" y="2422"/>
                  </a:lnTo>
                  <a:lnTo>
                    <a:pt x="13767" y="3697"/>
                  </a:lnTo>
                  <a:lnTo>
                    <a:pt x="13894" y="3314"/>
                  </a:lnTo>
                  <a:lnTo>
                    <a:pt x="14022" y="2804"/>
                  </a:lnTo>
                  <a:lnTo>
                    <a:pt x="14022" y="2549"/>
                  </a:lnTo>
                  <a:lnTo>
                    <a:pt x="14022" y="2294"/>
                  </a:lnTo>
                  <a:lnTo>
                    <a:pt x="13894" y="2039"/>
                  </a:lnTo>
                  <a:lnTo>
                    <a:pt x="13767" y="1912"/>
                  </a:lnTo>
                  <a:lnTo>
                    <a:pt x="13639" y="1912"/>
                  </a:lnTo>
                  <a:lnTo>
                    <a:pt x="13512" y="2167"/>
                  </a:lnTo>
                  <a:lnTo>
                    <a:pt x="13257" y="2422"/>
                  </a:lnTo>
                  <a:lnTo>
                    <a:pt x="12747" y="3569"/>
                  </a:lnTo>
                  <a:lnTo>
                    <a:pt x="12492" y="4334"/>
                  </a:lnTo>
                  <a:lnTo>
                    <a:pt x="12364" y="4844"/>
                  </a:lnTo>
                  <a:lnTo>
                    <a:pt x="12110" y="5354"/>
                  </a:lnTo>
                  <a:lnTo>
                    <a:pt x="11217" y="6246"/>
                  </a:lnTo>
                  <a:lnTo>
                    <a:pt x="9943" y="7138"/>
                  </a:lnTo>
                  <a:lnTo>
                    <a:pt x="8286" y="8158"/>
                  </a:lnTo>
                  <a:lnTo>
                    <a:pt x="4207" y="2549"/>
                  </a:lnTo>
                  <a:lnTo>
                    <a:pt x="2932" y="1020"/>
                  </a:lnTo>
                  <a:lnTo>
                    <a:pt x="2422" y="510"/>
                  </a:lnTo>
                  <a:lnTo>
                    <a:pt x="1913" y="255"/>
                  </a:lnTo>
                  <a:lnTo>
                    <a:pt x="153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376;p39">
              <a:extLst>
                <a:ext uri="{FF2B5EF4-FFF2-40B4-BE49-F238E27FC236}">
                  <a16:creationId xmlns:a16="http://schemas.microsoft.com/office/drawing/2014/main" id="{7E2C55B8-1BBA-8A36-E36C-BDD4A14D910A}"/>
                </a:ext>
              </a:extLst>
            </p:cNvPr>
            <p:cNvSpPr/>
            <p:nvPr/>
          </p:nvSpPr>
          <p:spPr>
            <a:xfrm>
              <a:off x="3236400" y="2586625"/>
              <a:ext cx="159350" cy="200775"/>
            </a:xfrm>
            <a:custGeom>
              <a:avLst/>
              <a:gdLst/>
              <a:ahLst/>
              <a:cxnLst/>
              <a:rect l="l" t="t" r="r" b="b"/>
              <a:pathLst>
                <a:path w="6374" h="8031" extrusionOk="0">
                  <a:moveTo>
                    <a:pt x="765" y="1"/>
                  </a:moveTo>
                  <a:lnTo>
                    <a:pt x="1" y="128"/>
                  </a:lnTo>
                  <a:lnTo>
                    <a:pt x="765" y="5227"/>
                  </a:lnTo>
                  <a:lnTo>
                    <a:pt x="3187" y="8031"/>
                  </a:lnTo>
                  <a:lnTo>
                    <a:pt x="4079" y="7648"/>
                  </a:lnTo>
                  <a:lnTo>
                    <a:pt x="4844" y="7139"/>
                  </a:lnTo>
                  <a:lnTo>
                    <a:pt x="5354" y="6629"/>
                  </a:lnTo>
                  <a:lnTo>
                    <a:pt x="5736" y="6246"/>
                  </a:lnTo>
                  <a:lnTo>
                    <a:pt x="6246" y="5482"/>
                  </a:lnTo>
                  <a:lnTo>
                    <a:pt x="6374" y="5099"/>
                  </a:lnTo>
                  <a:lnTo>
                    <a:pt x="5099" y="3442"/>
                  </a:lnTo>
                  <a:lnTo>
                    <a:pt x="4207" y="2167"/>
                  </a:lnTo>
                  <a:lnTo>
                    <a:pt x="3315" y="1148"/>
                  </a:lnTo>
                  <a:lnTo>
                    <a:pt x="2677" y="510"/>
                  </a:lnTo>
                  <a:lnTo>
                    <a:pt x="2040" y="256"/>
                  </a:lnTo>
                  <a:lnTo>
                    <a:pt x="1403"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377;p39">
              <a:extLst>
                <a:ext uri="{FF2B5EF4-FFF2-40B4-BE49-F238E27FC236}">
                  <a16:creationId xmlns:a16="http://schemas.microsoft.com/office/drawing/2014/main" id="{1567B37E-5E66-000F-7F7F-1C6B53BB13A9}"/>
                </a:ext>
              </a:extLst>
            </p:cNvPr>
            <p:cNvSpPr/>
            <p:nvPr/>
          </p:nvSpPr>
          <p:spPr>
            <a:xfrm>
              <a:off x="3032450" y="2589825"/>
              <a:ext cx="309125" cy="430200"/>
            </a:xfrm>
            <a:custGeom>
              <a:avLst/>
              <a:gdLst/>
              <a:ahLst/>
              <a:cxnLst/>
              <a:rect l="l" t="t" r="r" b="b"/>
              <a:pathLst>
                <a:path w="12365" h="17208" extrusionOk="0">
                  <a:moveTo>
                    <a:pt x="6119" y="0"/>
                  </a:moveTo>
                  <a:lnTo>
                    <a:pt x="3315" y="255"/>
                  </a:lnTo>
                  <a:lnTo>
                    <a:pt x="1148" y="637"/>
                  </a:lnTo>
                  <a:lnTo>
                    <a:pt x="1148" y="1530"/>
                  </a:lnTo>
                  <a:lnTo>
                    <a:pt x="1021" y="3442"/>
                  </a:lnTo>
                  <a:lnTo>
                    <a:pt x="766" y="4461"/>
                  </a:lnTo>
                  <a:lnTo>
                    <a:pt x="638" y="5354"/>
                  </a:lnTo>
                  <a:lnTo>
                    <a:pt x="383" y="6118"/>
                  </a:lnTo>
                  <a:lnTo>
                    <a:pt x="256" y="6373"/>
                  </a:lnTo>
                  <a:lnTo>
                    <a:pt x="1" y="6501"/>
                  </a:lnTo>
                  <a:lnTo>
                    <a:pt x="128" y="8413"/>
                  </a:lnTo>
                  <a:lnTo>
                    <a:pt x="256" y="10197"/>
                  </a:lnTo>
                  <a:lnTo>
                    <a:pt x="511" y="11982"/>
                  </a:lnTo>
                  <a:lnTo>
                    <a:pt x="766" y="13639"/>
                  </a:lnTo>
                  <a:lnTo>
                    <a:pt x="1276" y="16060"/>
                  </a:lnTo>
                  <a:lnTo>
                    <a:pt x="1531" y="17080"/>
                  </a:lnTo>
                  <a:lnTo>
                    <a:pt x="2040" y="17080"/>
                  </a:lnTo>
                  <a:lnTo>
                    <a:pt x="3315" y="17208"/>
                  </a:lnTo>
                  <a:lnTo>
                    <a:pt x="4335" y="17208"/>
                  </a:lnTo>
                  <a:lnTo>
                    <a:pt x="5482" y="17080"/>
                  </a:lnTo>
                  <a:lnTo>
                    <a:pt x="6757" y="16825"/>
                  </a:lnTo>
                  <a:lnTo>
                    <a:pt x="8159" y="16443"/>
                  </a:lnTo>
                  <a:lnTo>
                    <a:pt x="9306" y="15806"/>
                  </a:lnTo>
                  <a:lnTo>
                    <a:pt x="10198" y="15168"/>
                  </a:lnTo>
                  <a:lnTo>
                    <a:pt x="10963" y="14531"/>
                  </a:lnTo>
                  <a:lnTo>
                    <a:pt x="11600" y="13766"/>
                  </a:lnTo>
                  <a:lnTo>
                    <a:pt x="11983" y="13129"/>
                  </a:lnTo>
                  <a:lnTo>
                    <a:pt x="12237" y="12619"/>
                  </a:lnTo>
                  <a:lnTo>
                    <a:pt x="12365" y="12109"/>
                  </a:lnTo>
                  <a:lnTo>
                    <a:pt x="11855" y="11217"/>
                  </a:lnTo>
                  <a:lnTo>
                    <a:pt x="11345" y="10452"/>
                  </a:lnTo>
                  <a:lnTo>
                    <a:pt x="11090" y="9815"/>
                  </a:lnTo>
                  <a:lnTo>
                    <a:pt x="10708" y="8285"/>
                  </a:lnTo>
                  <a:lnTo>
                    <a:pt x="10580" y="6628"/>
                  </a:lnTo>
                  <a:lnTo>
                    <a:pt x="10453" y="4971"/>
                  </a:lnTo>
                  <a:lnTo>
                    <a:pt x="10453" y="3697"/>
                  </a:lnTo>
                  <a:lnTo>
                    <a:pt x="10198" y="2804"/>
                  </a:lnTo>
                  <a:lnTo>
                    <a:pt x="9943" y="1912"/>
                  </a:lnTo>
                  <a:lnTo>
                    <a:pt x="9561" y="1275"/>
                  </a:lnTo>
                  <a:lnTo>
                    <a:pt x="9306" y="765"/>
                  </a:lnTo>
                  <a:lnTo>
                    <a:pt x="8668" y="128"/>
                  </a:lnTo>
                  <a:lnTo>
                    <a:pt x="841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378;p39">
              <a:extLst>
                <a:ext uri="{FF2B5EF4-FFF2-40B4-BE49-F238E27FC236}">
                  <a16:creationId xmlns:a16="http://schemas.microsoft.com/office/drawing/2014/main" id="{2A068FD2-20F9-A1B9-824F-8DDA64D72058}"/>
                </a:ext>
              </a:extLst>
            </p:cNvPr>
            <p:cNvSpPr/>
            <p:nvPr/>
          </p:nvSpPr>
          <p:spPr>
            <a:xfrm>
              <a:off x="3032450" y="2589825"/>
              <a:ext cx="309125" cy="430200"/>
            </a:xfrm>
            <a:custGeom>
              <a:avLst/>
              <a:gdLst/>
              <a:ahLst/>
              <a:cxnLst/>
              <a:rect l="l" t="t" r="r" b="b"/>
              <a:pathLst>
                <a:path w="12365" h="17208" fill="none" extrusionOk="0">
                  <a:moveTo>
                    <a:pt x="3315" y="255"/>
                  </a:moveTo>
                  <a:lnTo>
                    <a:pt x="1148" y="637"/>
                  </a:lnTo>
                  <a:lnTo>
                    <a:pt x="1148" y="637"/>
                  </a:lnTo>
                  <a:lnTo>
                    <a:pt x="1148" y="1530"/>
                  </a:lnTo>
                  <a:lnTo>
                    <a:pt x="1021" y="3442"/>
                  </a:lnTo>
                  <a:lnTo>
                    <a:pt x="766" y="4461"/>
                  </a:lnTo>
                  <a:lnTo>
                    <a:pt x="638" y="5354"/>
                  </a:lnTo>
                  <a:lnTo>
                    <a:pt x="383" y="6118"/>
                  </a:lnTo>
                  <a:lnTo>
                    <a:pt x="256" y="6373"/>
                  </a:lnTo>
                  <a:lnTo>
                    <a:pt x="1" y="6501"/>
                  </a:lnTo>
                  <a:lnTo>
                    <a:pt x="1" y="6501"/>
                  </a:lnTo>
                  <a:lnTo>
                    <a:pt x="128" y="8413"/>
                  </a:lnTo>
                  <a:lnTo>
                    <a:pt x="256" y="10197"/>
                  </a:lnTo>
                  <a:lnTo>
                    <a:pt x="511" y="11982"/>
                  </a:lnTo>
                  <a:lnTo>
                    <a:pt x="766" y="13639"/>
                  </a:lnTo>
                  <a:lnTo>
                    <a:pt x="1276" y="16060"/>
                  </a:lnTo>
                  <a:lnTo>
                    <a:pt x="1531" y="17080"/>
                  </a:lnTo>
                  <a:lnTo>
                    <a:pt x="1531" y="17080"/>
                  </a:lnTo>
                  <a:lnTo>
                    <a:pt x="2040" y="17080"/>
                  </a:lnTo>
                  <a:lnTo>
                    <a:pt x="3315" y="17208"/>
                  </a:lnTo>
                  <a:lnTo>
                    <a:pt x="4335" y="17208"/>
                  </a:lnTo>
                  <a:lnTo>
                    <a:pt x="5482" y="17080"/>
                  </a:lnTo>
                  <a:lnTo>
                    <a:pt x="6757" y="16825"/>
                  </a:lnTo>
                  <a:lnTo>
                    <a:pt x="8159" y="16443"/>
                  </a:lnTo>
                  <a:lnTo>
                    <a:pt x="8159" y="16443"/>
                  </a:lnTo>
                  <a:lnTo>
                    <a:pt x="9306" y="15806"/>
                  </a:lnTo>
                  <a:lnTo>
                    <a:pt x="10198" y="15168"/>
                  </a:lnTo>
                  <a:lnTo>
                    <a:pt x="10963" y="14531"/>
                  </a:lnTo>
                  <a:lnTo>
                    <a:pt x="11600" y="13766"/>
                  </a:lnTo>
                  <a:lnTo>
                    <a:pt x="11983" y="13129"/>
                  </a:lnTo>
                  <a:lnTo>
                    <a:pt x="12237" y="12619"/>
                  </a:lnTo>
                  <a:lnTo>
                    <a:pt x="12365" y="12109"/>
                  </a:lnTo>
                  <a:lnTo>
                    <a:pt x="12365" y="12109"/>
                  </a:lnTo>
                  <a:lnTo>
                    <a:pt x="11855" y="11217"/>
                  </a:lnTo>
                  <a:lnTo>
                    <a:pt x="11345" y="10452"/>
                  </a:lnTo>
                  <a:lnTo>
                    <a:pt x="11090" y="9815"/>
                  </a:lnTo>
                  <a:lnTo>
                    <a:pt x="11090" y="9815"/>
                  </a:lnTo>
                  <a:lnTo>
                    <a:pt x="10708" y="8285"/>
                  </a:lnTo>
                  <a:lnTo>
                    <a:pt x="10580" y="6628"/>
                  </a:lnTo>
                  <a:lnTo>
                    <a:pt x="10453" y="4971"/>
                  </a:lnTo>
                  <a:lnTo>
                    <a:pt x="10453" y="3697"/>
                  </a:lnTo>
                  <a:lnTo>
                    <a:pt x="10453" y="3697"/>
                  </a:lnTo>
                  <a:lnTo>
                    <a:pt x="10198" y="2804"/>
                  </a:lnTo>
                  <a:lnTo>
                    <a:pt x="9943" y="1912"/>
                  </a:lnTo>
                  <a:lnTo>
                    <a:pt x="9561" y="1275"/>
                  </a:lnTo>
                  <a:lnTo>
                    <a:pt x="9306" y="765"/>
                  </a:lnTo>
                  <a:lnTo>
                    <a:pt x="8668" y="128"/>
                  </a:lnTo>
                  <a:lnTo>
                    <a:pt x="8414" y="0"/>
                  </a:lnTo>
                  <a:lnTo>
                    <a:pt x="6119" y="0"/>
                  </a:lnTo>
                  <a:lnTo>
                    <a:pt x="3315" y="2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379;p39">
              <a:extLst>
                <a:ext uri="{FF2B5EF4-FFF2-40B4-BE49-F238E27FC236}">
                  <a16:creationId xmlns:a16="http://schemas.microsoft.com/office/drawing/2014/main" id="{894785DB-498F-C4BC-BC2B-48C0219E12AA}"/>
                </a:ext>
              </a:extLst>
            </p:cNvPr>
            <p:cNvSpPr/>
            <p:nvPr/>
          </p:nvSpPr>
          <p:spPr>
            <a:xfrm>
              <a:off x="2844450" y="2615300"/>
              <a:ext cx="235825" cy="560875"/>
            </a:xfrm>
            <a:custGeom>
              <a:avLst/>
              <a:gdLst/>
              <a:ahLst/>
              <a:cxnLst/>
              <a:rect l="l" t="t" r="r" b="b"/>
              <a:pathLst>
                <a:path w="9433" h="22435" extrusionOk="0">
                  <a:moveTo>
                    <a:pt x="8668" y="1"/>
                  </a:moveTo>
                  <a:lnTo>
                    <a:pt x="7903" y="128"/>
                  </a:lnTo>
                  <a:lnTo>
                    <a:pt x="7266" y="383"/>
                  </a:lnTo>
                  <a:lnTo>
                    <a:pt x="6884" y="766"/>
                  </a:lnTo>
                  <a:lnTo>
                    <a:pt x="6501" y="1148"/>
                  </a:lnTo>
                  <a:lnTo>
                    <a:pt x="6246" y="1658"/>
                  </a:lnTo>
                  <a:lnTo>
                    <a:pt x="5991" y="2295"/>
                  </a:lnTo>
                  <a:lnTo>
                    <a:pt x="5736" y="3697"/>
                  </a:lnTo>
                  <a:lnTo>
                    <a:pt x="5099" y="7521"/>
                  </a:lnTo>
                  <a:lnTo>
                    <a:pt x="4844" y="9815"/>
                  </a:lnTo>
                  <a:lnTo>
                    <a:pt x="4334" y="11855"/>
                  </a:lnTo>
                  <a:lnTo>
                    <a:pt x="3825" y="14659"/>
                  </a:lnTo>
                  <a:lnTo>
                    <a:pt x="3442" y="16061"/>
                  </a:lnTo>
                  <a:lnTo>
                    <a:pt x="3187" y="16953"/>
                  </a:lnTo>
                  <a:lnTo>
                    <a:pt x="2932" y="17336"/>
                  </a:lnTo>
                  <a:lnTo>
                    <a:pt x="2550" y="17591"/>
                  </a:lnTo>
                  <a:lnTo>
                    <a:pt x="2040" y="17846"/>
                  </a:lnTo>
                  <a:lnTo>
                    <a:pt x="1658" y="18101"/>
                  </a:lnTo>
                  <a:lnTo>
                    <a:pt x="893" y="18738"/>
                  </a:lnTo>
                  <a:lnTo>
                    <a:pt x="256" y="19120"/>
                  </a:lnTo>
                  <a:lnTo>
                    <a:pt x="128" y="19120"/>
                  </a:lnTo>
                  <a:lnTo>
                    <a:pt x="128" y="19248"/>
                  </a:lnTo>
                  <a:lnTo>
                    <a:pt x="383" y="19503"/>
                  </a:lnTo>
                  <a:lnTo>
                    <a:pt x="511" y="19630"/>
                  </a:lnTo>
                  <a:lnTo>
                    <a:pt x="893" y="19630"/>
                  </a:lnTo>
                  <a:lnTo>
                    <a:pt x="1785" y="19248"/>
                  </a:lnTo>
                  <a:lnTo>
                    <a:pt x="1530" y="19630"/>
                  </a:lnTo>
                  <a:lnTo>
                    <a:pt x="1148" y="20140"/>
                  </a:lnTo>
                  <a:lnTo>
                    <a:pt x="765" y="20522"/>
                  </a:lnTo>
                  <a:lnTo>
                    <a:pt x="128" y="21160"/>
                  </a:lnTo>
                  <a:lnTo>
                    <a:pt x="1" y="21415"/>
                  </a:lnTo>
                  <a:lnTo>
                    <a:pt x="128" y="21670"/>
                  </a:lnTo>
                  <a:lnTo>
                    <a:pt x="256" y="21925"/>
                  </a:lnTo>
                  <a:lnTo>
                    <a:pt x="511" y="22179"/>
                  </a:lnTo>
                  <a:lnTo>
                    <a:pt x="893" y="22307"/>
                  </a:lnTo>
                  <a:lnTo>
                    <a:pt x="1530" y="22434"/>
                  </a:lnTo>
                  <a:lnTo>
                    <a:pt x="1913" y="22434"/>
                  </a:lnTo>
                  <a:lnTo>
                    <a:pt x="2422" y="22307"/>
                  </a:lnTo>
                  <a:lnTo>
                    <a:pt x="2805" y="22179"/>
                  </a:lnTo>
                  <a:lnTo>
                    <a:pt x="3187" y="21925"/>
                  </a:lnTo>
                  <a:lnTo>
                    <a:pt x="3570" y="21670"/>
                  </a:lnTo>
                  <a:lnTo>
                    <a:pt x="3952" y="21160"/>
                  </a:lnTo>
                  <a:lnTo>
                    <a:pt x="4844" y="19885"/>
                  </a:lnTo>
                  <a:lnTo>
                    <a:pt x="5864" y="17591"/>
                  </a:lnTo>
                  <a:lnTo>
                    <a:pt x="7521" y="13257"/>
                  </a:lnTo>
                  <a:lnTo>
                    <a:pt x="8158" y="11472"/>
                  </a:lnTo>
                  <a:lnTo>
                    <a:pt x="8413" y="10835"/>
                  </a:lnTo>
                  <a:lnTo>
                    <a:pt x="8541" y="10070"/>
                  </a:lnTo>
                  <a:lnTo>
                    <a:pt x="8796" y="7649"/>
                  </a:lnTo>
                  <a:lnTo>
                    <a:pt x="9178" y="5737"/>
                  </a:lnTo>
                  <a:lnTo>
                    <a:pt x="9305" y="4717"/>
                  </a:lnTo>
                  <a:lnTo>
                    <a:pt x="9433" y="3825"/>
                  </a:lnTo>
                  <a:lnTo>
                    <a:pt x="9433" y="2932"/>
                  </a:lnTo>
                  <a:lnTo>
                    <a:pt x="9433" y="2040"/>
                  </a:lnTo>
                  <a:lnTo>
                    <a:pt x="9305" y="1275"/>
                  </a:lnTo>
                  <a:lnTo>
                    <a:pt x="9178" y="766"/>
                  </a:lnTo>
                  <a:lnTo>
                    <a:pt x="8923" y="256"/>
                  </a:lnTo>
                  <a:lnTo>
                    <a:pt x="866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380;p39">
              <a:extLst>
                <a:ext uri="{FF2B5EF4-FFF2-40B4-BE49-F238E27FC236}">
                  <a16:creationId xmlns:a16="http://schemas.microsoft.com/office/drawing/2014/main" id="{D97157F4-535F-F94F-1CA3-F3A9BF7CA094}"/>
                </a:ext>
              </a:extLst>
            </p:cNvPr>
            <p:cNvSpPr/>
            <p:nvPr/>
          </p:nvSpPr>
          <p:spPr>
            <a:xfrm>
              <a:off x="2844450" y="2615300"/>
              <a:ext cx="235825" cy="560875"/>
            </a:xfrm>
            <a:custGeom>
              <a:avLst/>
              <a:gdLst/>
              <a:ahLst/>
              <a:cxnLst/>
              <a:rect l="l" t="t" r="r" b="b"/>
              <a:pathLst>
                <a:path w="9433" h="22435" fill="none" extrusionOk="0">
                  <a:moveTo>
                    <a:pt x="8668" y="1"/>
                  </a:moveTo>
                  <a:lnTo>
                    <a:pt x="8668" y="1"/>
                  </a:lnTo>
                  <a:lnTo>
                    <a:pt x="7903" y="128"/>
                  </a:lnTo>
                  <a:lnTo>
                    <a:pt x="7266" y="383"/>
                  </a:lnTo>
                  <a:lnTo>
                    <a:pt x="6884" y="766"/>
                  </a:lnTo>
                  <a:lnTo>
                    <a:pt x="6501" y="1148"/>
                  </a:lnTo>
                  <a:lnTo>
                    <a:pt x="6246" y="1658"/>
                  </a:lnTo>
                  <a:lnTo>
                    <a:pt x="5991" y="2295"/>
                  </a:lnTo>
                  <a:lnTo>
                    <a:pt x="5736" y="3697"/>
                  </a:lnTo>
                  <a:lnTo>
                    <a:pt x="5736" y="3697"/>
                  </a:lnTo>
                  <a:lnTo>
                    <a:pt x="5099" y="7521"/>
                  </a:lnTo>
                  <a:lnTo>
                    <a:pt x="4844" y="9815"/>
                  </a:lnTo>
                  <a:lnTo>
                    <a:pt x="4334" y="11855"/>
                  </a:lnTo>
                  <a:lnTo>
                    <a:pt x="4334" y="11855"/>
                  </a:lnTo>
                  <a:lnTo>
                    <a:pt x="3825" y="14659"/>
                  </a:lnTo>
                  <a:lnTo>
                    <a:pt x="3442" y="16061"/>
                  </a:lnTo>
                  <a:lnTo>
                    <a:pt x="3187" y="16953"/>
                  </a:lnTo>
                  <a:lnTo>
                    <a:pt x="3187" y="16953"/>
                  </a:lnTo>
                  <a:lnTo>
                    <a:pt x="2932" y="17336"/>
                  </a:lnTo>
                  <a:lnTo>
                    <a:pt x="2550" y="17591"/>
                  </a:lnTo>
                  <a:lnTo>
                    <a:pt x="2550" y="17591"/>
                  </a:lnTo>
                  <a:lnTo>
                    <a:pt x="2040" y="17846"/>
                  </a:lnTo>
                  <a:lnTo>
                    <a:pt x="1658" y="18101"/>
                  </a:lnTo>
                  <a:lnTo>
                    <a:pt x="893" y="18738"/>
                  </a:lnTo>
                  <a:lnTo>
                    <a:pt x="893" y="18738"/>
                  </a:lnTo>
                  <a:lnTo>
                    <a:pt x="256" y="19120"/>
                  </a:lnTo>
                  <a:lnTo>
                    <a:pt x="128" y="19120"/>
                  </a:lnTo>
                  <a:lnTo>
                    <a:pt x="128" y="19248"/>
                  </a:lnTo>
                  <a:lnTo>
                    <a:pt x="128" y="19248"/>
                  </a:lnTo>
                  <a:lnTo>
                    <a:pt x="383" y="19503"/>
                  </a:lnTo>
                  <a:lnTo>
                    <a:pt x="511" y="19630"/>
                  </a:lnTo>
                  <a:lnTo>
                    <a:pt x="893" y="19630"/>
                  </a:lnTo>
                  <a:lnTo>
                    <a:pt x="893" y="19630"/>
                  </a:lnTo>
                  <a:lnTo>
                    <a:pt x="1785" y="19248"/>
                  </a:lnTo>
                  <a:lnTo>
                    <a:pt x="1785" y="19248"/>
                  </a:lnTo>
                  <a:lnTo>
                    <a:pt x="1530" y="19630"/>
                  </a:lnTo>
                  <a:lnTo>
                    <a:pt x="1148" y="20140"/>
                  </a:lnTo>
                  <a:lnTo>
                    <a:pt x="765" y="20522"/>
                  </a:lnTo>
                  <a:lnTo>
                    <a:pt x="765" y="20522"/>
                  </a:lnTo>
                  <a:lnTo>
                    <a:pt x="128" y="21160"/>
                  </a:lnTo>
                  <a:lnTo>
                    <a:pt x="1" y="21415"/>
                  </a:lnTo>
                  <a:lnTo>
                    <a:pt x="128" y="21670"/>
                  </a:lnTo>
                  <a:lnTo>
                    <a:pt x="256" y="21925"/>
                  </a:lnTo>
                  <a:lnTo>
                    <a:pt x="511" y="22179"/>
                  </a:lnTo>
                  <a:lnTo>
                    <a:pt x="893" y="22307"/>
                  </a:lnTo>
                  <a:lnTo>
                    <a:pt x="1530" y="22434"/>
                  </a:lnTo>
                  <a:lnTo>
                    <a:pt x="1530" y="22434"/>
                  </a:lnTo>
                  <a:lnTo>
                    <a:pt x="1913" y="22434"/>
                  </a:lnTo>
                  <a:lnTo>
                    <a:pt x="2422" y="22307"/>
                  </a:lnTo>
                  <a:lnTo>
                    <a:pt x="2805" y="22179"/>
                  </a:lnTo>
                  <a:lnTo>
                    <a:pt x="3187" y="21925"/>
                  </a:lnTo>
                  <a:lnTo>
                    <a:pt x="3570" y="21670"/>
                  </a:lnTo>
                  <a:lnTo>
                    <a:pt x="3952" y="21160"/>
                  </a:lnTo>
                  <a:lnTo>
                    <a:pt x="4844" y="19885"/>
                  </a:lnTo>
                  <a:lnTo>
                    <a:pt x="4844" y="19885"/>
                  </a:lnTo>
                  <a:lnTo>
                    <a:pt x="5864" y="17591"/>
                  </a:lnTo>
                  <a:lnTo>
                    <a:pt x="5864" y="17591"/>
                  </a:lnTo>
                  <a:lnTo>
                    <a:pt x="7521" y="13257"/>
                  </a:lnTo>
                  <a:lnTo>
                    <a:pt x="7521" y="13257"/>
                  </a:lnTo>
                  <a:lnTo>
                    <a:pt x="8158" y="11472"/>
                  </a:lnTo>
                  <a:lnTo>
                    <a:pt x="8413" y="10835"/>
                  </a:lnTo>
                  <a:lnTo>
                    <a:pt x="8541" y="10070"/>
                  </a:lnTo>
                  <a:lnTo>
                    <a:pt x="8541" y="10070"/>
                  </a:lnTo>
                  <a:lnTo>
                    <a:pt x="8796" y="7649"/>
                  </a:lnTo>
                  <a:lnTo>
                    <a:pt x="9178" y="5737"/>
                  </a:lnTo>
                  <a:lnTo>
                    <a:pt x="9178" y="5737"/>
                  </a:lnTo>
                  <a:lnTo>
                    <a:pt x="9305" y="4717"/>
                  </a:lnTo>
                  <a:lnTo>
                    <a:pt x="9433" y="3825"/>
                  </a:lnTo>
                  <a:lnTo>
                    <a:pt x="9433" y="2932"/>
                  </a:lnTo>
                  <a:lnTo>
                    <a:pt x="9433" y="2040"/>
                  </a:lnTo>
                  <a:lnTo>
                    <a:pt x="9305" y="1275"/>
                  </a:lnTo>
                  <a:lnTo>
                    <a:pt x="9178" y="766"/>
                  </a:lnTo>
                  <a:lnTo>
                    <a:pt x="8923" y="256"/>
                  </a:lnTo>
                  <a:lnTo>
                    <a:pt x="866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381;p39">
              <a:extLst>
                <a:ext uri="{FF2B5EF4-FFF2-40B4-BE49-F238E27FC236}">
                  <a16:creationId xmlns:a16="http://schemas.microsoft.com/office/drawing/2014/main" id="{7BBB3AFF-1ED8-7FB9-A75F-5A144D526572}"/>
                </a:ext>
              </a:extLst>
            </p:cNvPr>
            <p:cNvSpPr/>
            <p:nvPr/>
          </p:nvSpPr>
          <p:spPr>
            <a:xfrm>
              <a:off x="2955975" y="2605750"/>
              <a:ext cx="130675" cy="229450"/>
            </a:xfrm>
            <a:custGeom>
              <a:avLst/>
              <a:gdLst/>
              <a:ahLst/>
              <a:cxnLst/>
              <a:rect l="l" t="t" r="r" b="b"/>
              <a:pathLst>
                <a:path w="5227" h="9178" extrusionOk="0">
                  <a:moveTo>
                    <a:pt x="4207" y="0"/>
                  </a:moveTo>
                  <a:lnTo>
                    <a:pt x="3442" y="128"/>
                  </a:lnTo>
                  <a:lnTo>
                    <a:pt x="2678" y="383"/>
                  </a:lnTo>
                  <a:lnTo>
                    <a:pt x="2040" y="893"/>
                  </a:lnTo>
                  <a:lnTo>
                    <a:pt x="1403" y="1657"/>
                  </a:lnTo>
                  <a:lnTo>
                    <a:pt x="1148" y="2295"/>
                  </a:lnTo>
                  <a:lnTo>
                    <a:pt x="893" y="3187"/>
                  </a:lnTo>
                  <a:lnTo>
                    <a:pt x="511" y="5226"/>
                  </a:lnTo>
                  <a:lnTo>
                    <a:pt x="1" y="8031"/>
                  </a:lnTo>
                  <a:lnTo>
                    <a:pt x="256" y="8158"/>
                  </a:lnTo>
                  <a:lnTo>
                    <a:pt x="1148" y="8668"/>
                  </a:lnTo>
                  <a:lnTo>
                    <a:pt x="1658" y="8923"/>
                  </a:lnTo>
                  <a:lnTo>
                    <a:pt x="2423" y="9050"/>
                  </a:lnTo>
                  <a:lnTo>
                    <a:pt x="3187" y="9178"/>
                  </a:lnTo>
                  <a:lnTo>
                    <a:pt x="4080" y="9178"/>
                  </a:lnTo>
                  <a:lnTo>
                    <a:pt x="4972" y="4462"/>
                  </a:lnTo>
                  <a:lnTo>
                    <a:pt x="5099" y="3952"/>
                  </a:lnTo>
                  <a:lnTo>
                    <a:pt x="5227" y="2805"/>
                  </a:lnTo>
                  <a:lnTo>
                    <a:pt x="5099" y="2040"/>
                  </a:lnTo>
                  <a:lnTo>
                    <a:pt x="4972" y="1275"/>
                  </a:lnTo>
                  <a:lnTo>
                    <a:pt x="4717" y="638"/>
                  </a:lnTo>
                  <a:lnTo>
                    <a:pt x="4207"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382;p39">
              <a:extLst>
                <a:ext uri="{FF2B5EF4-FFF2-40B4-BE49-F238E27FC236}">
                  <a16:creationId xmlns:a16="http://schemas.microsoft.com/office/drawing/2014/main" id="{65BAB178-0173-C579-3183-6FAF3EEC6377}"/>
                </a:ext>
              </a:extLst>
            </p:cNvPr>
            <p:cNvSpPr/>
            <p:nvPr/>
          </p:nvSpPr>
          <p:spPr>
            <a:xfrm>
              <a:off x="3064325" y="2379500"/>
              <a:ext cx="57375" cy="165725"/>
            </a:xfrm>
            <a:custGeom>
              <a:avLst/>
              <a:gdLst/>
              <a:ahLst/>
              <a:cxnLst/>
              <a:rect l="l" t="t" r="r" b="b"/>
              <a:pathLst>
                <a:path w="2295" h="6629" extrusionOk="0">
                  <a:moveTo>
                    <a:pt x="1148" y="0"/>
                  </a:moveTo>
                  <a:lnTo>
                    <a:pt x="893" y="128"/>
                  </a:lnTo>
                  <a:lnTo>
                    <a:pt x="638" y="383"/>
                  </a:lnTo>
                  <a:lnTo>
                    <a:pt x="256" y="893"/>
                  </a:lnTo>
                  <a:lnTo>
                    <a:pt x="1" y="1530"/>
                  </a:lnTo>
                  <a:lnTo>
                    <a:pt x="1" y="2550"/>
                  </a:lnTo>
                  <a:lnTo>
                    <a:pt x="256" y="3442"/>
                  </a:lnTo>
                  <a:lnTo>
                    <a:pt x="765" y="4717"/>
                  </a:lnTo>
                  <a:lnTo>
                    <a:pt x="1403" y="5991"/>
                  </a:lnTo>
                  <a:lnTo>
                    <a:pt x="1658" y="6374"/>
                  </a:lnTo>
                  <a:lnTo>
                    <a:pt x="1913" y="6501"/>
                  </a:lnTo>
                  <a:lnTo>
                    <a:pt x="2167" y="6629"/>
                  </a:lnTo>
                  <a:lnTo>
                    <a:pt x="2295" y="6629"/>
                  </a:lnTo>
                  <a:lnTo>
                    <a:pt x="2295" y="5354"/>
                  </a:lnTo>
                  <a:lnTo>
                    <a:pt x="2295" y="3569"/>
                  </a:lnTo>
                  <a:lnTo>
                    <a:pt x="2040" y="3697"/>
                  </a:lnTo>
                  <a:lnTo>
                    <a:pt x="2040" y="2422"/>
                  </a:lnTo>
                  <a:lnTo>
                    <a:pt x="1913" y="1530"/>
                  </a:lnTo>
                  <a:lnTo>
                    <a:pt x="1913" y="1020"/>
                  </a:lnTo>
                  <a:lnTo>
                    <a:pt x="1913" y="510"/>
                  </a:lnTo>
                  <a:lnTo>
                    <a:pt x="1785" y="383"/>
                  </a:lnTo>
                  <a:lnTo>
                    <a:pt x="1658" y="128"/>
                  </a:lnTo>
                  <a:lnTo>
                    <a:pt x="14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383;p39">
              <a:extLst>
                <a:ext uri="{FF2B5EF4-FFF2-40B4-BE49-F238E27FC236}">
                  <a16:creationId xmlns:a16="http://schemas.microsoft.com/office/drawing/2014/main" id="{D0D3A74D-825E-C271-00A1-2DCF68D60E6F}"/>
                </a:ext>
              </a:extLst>
            </p:cNvPr>
            <p:cNvSpPr/>
            <p:nvPr/>
          </p:nvSpPr>
          <p:spPr>
            <a:xfrm>
              <a:off x="3258700" y="2379500"/>
              <a:ext cx="44650" cy="57375"/>
            </a:xfrm>
            <a:custGeom>
              <a:avLst/>
              <a:gdLst/>
              <a:ahLst/>
              <a:cxnLst/>
              <a:rect l="l" t="t" r="r" b="b"/>
              <a:pathLst>
                <a:path w="1786" h="2295" extrusionOk="0">
                  <a:moveTo>
                    <a:pt x="1276" y="0"/>
                  </a:moveTo>
                  <a:lnTo>
                    <a:pt x="1148" y="128"/>
                  </a:lnTo>
                  <a:lnTo>
                    <a:pt x="1021" y="255"/>
                  </a:lnTo>
                  <a:lnTo>
                    <a:pt x="638" y="510"/>
                  </a:lnTo>
                  <a:lnTo>
                    <a:pt x="128" y="765"/>
                  </a:lnTo>
                  <a:lnTo>
                    <a:pt x="128" y="893"/>
                  </a:lnTo>
                  <a:lnTo>
                    <a:pt x="1" y="1020"/>
                  </a:lnTo>
                  <a:lnTo>
                    <a:pt x="1" y="1403"/>
                  </a:lnTo>
                  <a:lnTo>
                    <a:pt x="256" y="1785"/>
                  </a:lnTo>
                  <a:lnTo>
                    <a:pt x="511" y="2167"/>
                  </a:lnTo>
                  <a:lnTo>
                    <a:pt x="766" y="2295"/>
                  </a:lnTo>
                  <a:lnTo>
                    <a:pt x="893" y="2295"/>
                  </a:lnTo>
                  <a:lnTo>
                    <a:pt x="1276" y="2167"/>
                  </a:lnTo>
                  <a:lnTo>
                    <a:pt x="1530" y="1785"/>
                  </a:lnTo>
                  <a:lnTo>
                    <a:pt x="1658" y="1403"/>
                  </a:lnTo>
                  <a:lnTo>
                    <a:pt x="1785" y="1020"/>
                  </a:lnTo>
                  <a:lnTo>
                    <a:pt x="1658" y="510"/>
                  </a:lnTo>
                  <a:lnTo>
                    <a:pt x="14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384;p39">
              <a:extLst>
                <a:ext uri="{FF2B5EF4-FFF2-40B4-BE49-F238E27FC236}">
                  <a16:creationId xmlns:a16="http://schemas.microsoft.com/office/drawing/2014/main" id="{397E251A-C715-D1EB-5D77-49FA0236F64B}"/>
                </a:ext>
              </a:extLst>
            </p:cNvPr>
            <p:cNvSpPr/>
            <p:nvPr/>
          </p:nvSpPr>
          <p:spPr>
            <a:xfrm>
              <a:off x="3070700" y="2363575"/>
              <a:ext cx="213525" cy="270875"/>
            </a:xfrm>
            <a:custGeom>
              <a:avLst/>
              <a:gdLst/>
              <a:ahLst/>
              <a:cxnLst/>
              <a:rect l="l" t="t" r="r" b="b"/>
              <a:pathLst>
                <a:path w="8541" h="10835" extrusionOk="0">
                  <a:moveTo>
                    <a:pt x="5609" y="0"/>
                  </a:moveTo>
                  <a:lnTo>
                    <a:pt x="4844" y="128"/>
                  </a:lnTo>
                  <a:lnTo>
                    <a:pt x="3952" y="255"/>
                  </a:lnTo>
                  <a:lnTo>
                    <a:pt x="3315" y="637"/>
                  </a:lnTo>
                  <a:lnTo>
                    <a:pt x="2677" y="1020"/>
                  </a:lnTo>
                  <a:lnTo>
                    <a:pt x="2295" y="1657"/>
                  </a:lnTo>
                  <a:lnTo>
                    <a:pt x="2167" y="2295"/>
                  </a:lnTo>
                  <a:lnTo>
                    <a:pt x="2040" y="2932"/>
                  </a:lnTo>
                  <a:lnTo>
                    <a:pt x="2040" y="4079"/>
                  </a:lnTo>
                  <a:lnTo>
                    <a:pt x="2040" y="4589"/>
                  </a:lnTo>
                  <a:lnTo>
                    <a:pt x="1912" y="4589"/>
                  </a:lnTo>
                  <a:lnTo>
                    <a:pt x="1785" y="4461"/>
                  </a:lnTo>
                  <a:lnTo>
                    <a:pt x="1403" y="4079"/>
                  </a:lnTo>
                  <a:lnTo>
                    <a:pt x="1148" y="3824"/>
                  </a:lnTo>
                  <a:lnTo>
                    <a:pt x="510" y="3824"/>
                  </a:lnTo>
                  <a:lnTo>
                    <a:pt x="255" y="3952"/>
                  </a:lnTo>
                  <a:lnTo>
                    <a:pt x="128" y="4206"/>
                  </a:lnTo>
                  <a:lnTo>
                    <a:pt x="1" y="4461"/>
                  </a:lnTo>
                  <a:lnTo>
                    <a:pt x="1" y="4844"/>
                  </a:lnTo>
                  <a:lnTo>
                    <a:pt x="128" y="5354"/>
                  </a:lnTo>
                  <a:lnTo>
                    <a:pt x="383" y="5863"/>
                  </a:lnTo>
                  <a:lnTo>
                    <a:pt x="765" y="6246"/>
                  </a:lnTo>
                  <a:lnTo>
                    <a:pt x="1148" y="6373"/>
                  </a:lnTo>
                  <a:lnTo>
                    <a:pt x="1530" y="6246"/>
                  </a:lnTo>
                  <a:lnTo>
                    <a:pt x="1785" y="6118"/>
                  </a:lnTo>
                  <a:lnTo>
                    <a:pt x="1658" y="9432"/>
                  </a:lnTo>
                  <a:lnTo>
                    <a:pt x="1912" y="9687"/>
                  </a:lnTo>
                  <a:lnTo>
                    <a:pt x="2295" y="10070"/>
                  </a:lnTo>
                  <a:lnTo>
                    <a:pt x="3187" y="10452"/>
                  </a:lnTo>
                  <a:lnTo>
                    <a:pt x="3697" y="10707"/>
                  </a:lnTo>
                  <a:lnTo>
                    <a:pt x="4207" y="10835"/>
                  </a:lnTo>
                  <a:lnTo>
                    <a:pt x="4717" y="10835"/>
                  </a:lnTo>
                  <a:lnTo>
                    <a:pt x="4972" y="10707"/>
                  </a:lnTo>
                  <a:lnTo>
                    <a:pt x="5227" y="10580"/>
                  </a:lnTo>
                  <a:lnTo>
                    <a:pt x="5354" y="10452"/>
                  </a:lnTo>
                  <a:lnTo>
                    <a:pt x="5481" y="10197"/>
                  </a:lnTo>
                  <a:lnTo>
                    <a:pt x="5481" y="9942"/>
                  </a:lnTo>
                  <a:lnTo>
                    <a:pt x="5227" y="9432"/>
                  </a:lnTo>
                  <a:lnTo>
                    <a:pt x="5227" y="8413"/>
                  </a:lnTo>
                  <a:lnTo>
                    <a:pt x="5609" y="8413"/>
                  </a:lnTo>
                  <a:lnTo>
                    <a:pt x="6374" y="8540"/>
                  </a:lnTo>
                  <a:lnTo>
                    <a:pt x="6884" y="8413"/>
                  </a:lnTo>
                  <a:lnTo>
                    <a:pt x="7393" y="8158"/>
                  </a:lnTo>
                  <a:lnTo>
                    <a:pt x="7648" y="7775"/>
                  </a:lnTo>
                  <a:lnTo>
                    <a:pt x="8031" y="7011"/>
                  </a:lnTo>
                  <a:lnTo>
                    <a:pt x="8286" y="6118"/>
                  </a:lnTo>
                  <a:lnTo>
                    <a:pt x="8413" y="5226"/>
                  </a:lnTo>
                  <a:lnTo>
                    <a:pt x="8541" y="3952"/>
                  </a:lnTo>
                  <a:lnTo>
                    <a:pt x="8541" y="2295"/>
                  </a:lnTo>
                  <a:lnTo>
                    <a:pt x="8413" y="1785"/>
                  </a:lnTo>
                  <a:lnTo>
                    <a:pt x="8286" y="1402"/>
                  </a:lnTo>
                  <a:lnTo>
                    <a:pt x="8158" y="1020"/>
                  </a:lnTo>
                  <a:lnTo>
                    <a:pt x="7903" y="765"/>
                  </a:lnTo>
                  <a:lnTo>
                    <a:pt x="7266" y="383"/>
                  </a:lnTo>
                  <a:lnTo>
                    <a:pt x="6501" y="128"/>
                  </a:lnTo>
                  <a:lnTo>
                    <a:pt x="5609"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385;p39">
              <a:extLst>
                <a:ext uri="{FF2B5EF4-FFF2-40B4-BE49-F238E27FC236}">
                  <a16:creationId xmlns:a16="http://schemas.microsoft.com/office/drawing/2014/main" id="{B94F9ABF-56A6-1B87-9AA2-B8E33C02663A}"/>
                </a:ext>
              </a:extLst>
            </p:cNvPr>
            <p:cNvSpPr/>
            <p:nvPr/>
          </p:nvSpPr>
          <p:spPr>
            <a:xfrm>
              <a:off x="3093000" y="2309400"/>
              <a:ext cx="219900" cy="175275"/>
            </a:xfrm>
            <a:custGeom>
              <a:avLst/>
              <a:gdLst/>
              <a:ahLst/>
              <a:cxnLst/>
              <a:rect l="l" t="t" r="r" b="b"/>
              <a:pathLst>
                <a:path w="8796" h="7011" extrusionOk="0">
                  <a:moveTo>
                    <a:pt x="7394" y="0"/>
                  </a:moveTo>
                  <a:lnTo>
                    <a:pt x="7266" y="128"/>
                  </a:lnTo>
                  <a:lnTo>
                    <a:pt x="6756" y="383"/>
                  </a:lnTo>
                  <a:lnTo>
                    <a:pt x="6119" y="638"/>
                  </a:lnTo>
                  <a:lnTo>
                    <a:pt x="5354" y="765"/>
                  </a:lnTo>
                  <a:lnTo>
                    <a:pt x="4717" y="893"/>
                  </a:lnTo>
                  <a:lnTo>
                    <a:pt x="3315" y="893"/>
                  </a:lnTo>
                  <a:lnTo>
                    <a:pt x="1913" y="1020"/>
                  </a:lnTo>
                  <a:lnTo>
                    <a:pt x="1275" y="1147"/>
                  </a:lnTo>
                  <a:lnTo>
                    <a:pt x="766" y="1402"/>
                  </a:lnTo>
                  <a:lnTo>
                    <a:pt x="256" y="1912"/>
                  </a:lnTo>
                  <a:lnTo>
                    <a:pt x="1" y="2422"/>
                  </a:lnTo>
                  <a:lnTo>
                    <a:pt x="1" y="3059"/>
                  </a:lnTo>
                  <a:lnTo>
                    <a:pt x="128" y="3569"/>
                  </a:lnTo>
                  <a:lnTo>
                    <a:pt x="383" y="4207"/>
                  </a:lnTo>
                  <a:lnTo>
                    <a:pt x="511" y="4716"/>
                  </a:lnTo>
                  <a:lnTo>
                    <a:pt x="511" y="5226"/>
                  </a:lnTo>
                  <a:lnTo>
                    <a:pt x="511" y="5864"/>
                  </a:lnTo>
                  <a:lnTo>
                    <a:pt x="511" y="5991"/>
                  </a:lnTo>
                  <a:lnTo>
                    <a:pt x="511" y="6246"/>
                  </a:lnTo>
                  <a:lnTo>
                    <a:pt x="893" y="6628"/>
                  </a:lnTo>
                  <a:lnTo>
                    <a:pt x="1148" y="7011"/>
                  </a:lnTo>
                  <a:lnTo>
                    <a:pt x="1275" y="6883"/>
                  </a:lnTo>
                  <a:lnTo>
                    <a:pt x="1403" y="6756"/>
                  </a:lnTo>
                  <a:lnTo>
                    <a:pt x="1658" y="6119"/>
                  </a:lnTo>
                  <a:lnTo>
                    <a:pt x="1785" y="4844"/>
                  </a:lnTo>
                  <a:lnTo>
                    <a:pt x="1913" y="4462"/>
                  </a:lnTo>
                  <a:lnTo>
                    <a:pt x="2040" y="4207"/>
                  </a:lnTo>
                  <a:lnTo>
                    <a:pt x="2295" y="3952"/>
                  </a:lnTo>
                  <a:lnTo>
                    <a:pt x="2550" y="3697"/>
                  </a:lnTo>
                  <a:lnTo>
                    <a:pt x="3187" y="3697"/>
                  </a:lnTo>
                  <a:lnTo>
                    <a:pt x="4080" y="3952"/>
                  </a:lnTo>
                  <a:lnTo>
                    <a:pt x="4972" y="4079"/>
                  </a:lnTo>
                  <a:lnTo>
                    <a:pt x="5737" y="4079"/>
                  </a:lnTo>
                  <a:lnTo>
                    <a:pt x="6246" y="3952"/>
                  </a:lnTo>
                  <a:lnTo>
                    <a:pt x="6501" y="3569"/>
                  </a:lnTo>
                  <a:lnTo>
                    <a:pt x="6756" y="3569"/>
                  </a:lnTo>
                  <a:lnTo>
                    <a:pt x="7011" y="3697"/>
                  </a:lnTo>
                  <a:lnTo>
                    <a:pt x="7394" y="3697"/>
                  </a:lnTo>
                  <a:lnTo>
                    <a:pt x="7776" y="3569"/>
                  </a:lnTo>
                  <a:lnTo>
                    <a:pt x="8031" y="3442"/>
                  </a:lnTo>
                  <a:lnTo>
                    <a:pt x="8541" y="2804"/>
                  </a:lnTo>
                  <a:lnTo>
                    <a:pt x="8668" y="2040"/>
                  </a:lnTo>
                  <a:lnTo>
                    <a:pt x="8796" y="1530"/>
                  </a:lnTo>
                  <a:lnTo>
                    <a:pt x="8668" y="1402"/>
                  </a:lnTo>
                  <a:lnTo>
                    <a:pt x="8541" y="1147"/>
                  </a:lnTo>
                  <a:lnTo>
                    <a:pt x="8031" y="1402"/>
                  </a:lnTo>
                  <a:lnTo>
                    <a:pt x="7649" y="1402"/>
                  </a:lnTo>
                  <a:lnTo>
                    <a:pt x="7649" y="638"/>
                  </a:lnTo>
                  <a:lnTo>
                    <a:pt x="7649" y="383"/>
                  </a:lnTo>
                  <a:lnTo>
                    <a:pt x="7521" y="128"/>
                  </a:lnTo>
                  <a:lnTo>
                    <a:pt x="75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386;p39">
              <a:extLst>
                <a:ext uri="{FF2B5EF4-FFF2-40B4-BE49-F238E27FC236}">
                  <a16:creationId xmlns:a16="http://schemas.microsoft.com/office/drawing/2014/main" id="{152EE93F-304A-72F9-CF22-C330E00EAC7B}"/>
                </a:ext>
              </a:extLst>
            </p:cNvPr>
            <p:cNvSpPr/>
            <p:nvPr/>
          </p:nvSpPr>
          <p:spPr>
            <a:xfrm>
              <a:off x="3128050" y="2535650"/>
              <a:ext cx="73325" cy="47825"/>
            </a:xfrm>
            <a:custGeom>
              <a:avLst/>
              <a:gdLst/>
              <a:ahLst/>
              <a:cxnLst/>
              <a:rect l="l" t="t" r="r" b="b"/>
              <a:pathLst>
                <a:path w="2933" h="1913" extrusionOk="0">
                  <a:moveTo>
                    <a:pt x="1" y="0"/>
                  </a:moveTo>
                  <a:lnTo>
                    <a:pt x="128" y="255"/>
                  </a:lnTo>
                  <a:lnTo>
                    <a:pt x="511" y="892"/>
                  </a:lnTo>
                  <a:lnTo>
                    <a:pt x="638" y="1147"/>
                  </a:lnTo>
                  <a:lnTo>
                    <a:pt x="1021" y="1275"/>
                  </a:lnTo>
                  <a:lnTo>
                    <a:pt x="1785" y="1657"/>
                  </a:lnTo>
                  <a:lnTo>
                    <a:pt x="2933" y="1912"/>
                  </a:lnTo>
                  <a:lnTo>
                    <a:pt x="2933" y="1530"/>
                  </a:lnTo>
                  <a:lnTo>
                    <a:pt x="2040" y="1275"/>
                  </a:lnTo>
                  <a:lnTo>
                    <a:pt x="1403" y="1020"/>
                  </a:lnTo>
                  <a:lnTo>
                    <a:pt x="766" y="765"/>
                  </a:lnTo>
                  <a:lnTo>
                    <a:pt x="256" y="383"/>
                  </a:lnTo>
                  <a:lnTo>
                    <a:pt x="1"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387;p39">
              <a:extLst>
                <a:ext uri="{FF2B5EF4-FFF2-40B4-BE49-F238E27FC236}">
                  <a16:creationId xmlns:a16="http://schemas.microsoft.com/office/drawing/2014/main" id="{0B2E119D-3C1F-C926-E759-DE411F6AB0F8}"/>
                </a:ext>
              </a:extLst>
            </p:cNvPr>
            <p:cNvSpPr/>
            <p:nvPr/>
          </p:nvSpPr>
          <p:spPr>
            <a:xfrm>
              <a:off x="3179050" y="2459175"/>
              <a:ext cx="15950" cy="15950"/>
            </a:xfrm>
            <a:custGeom>
              <a:avLst/>
              <a:gdLst/>
              <a:ahLst/>
              <a:cxnLst/>
              <a:rect l="l" t="t" r="r" b="b"/>
              <a:pathLst>
                <a:path w="638" h="638" extrusionOk="0">
                  <a:moveTo>
                    <a:pt x="383" y="0"/>
                  </a:moveTo>
                  <a:lnTo>
                    <a:pt x="128" y="128"/>
                  </a:lnTo>
                  <a:lnTo>
                    <a:pt x="0" y="382"/>
                  </a:lnTo>
                  <a:lnTo>
                    <a:pt x="128" y="510"/>
                  </a:lnTo>
                  <a:lnTo>
                    <a:pt x="383" y="637"/>
                  </a:lnTo>
                  <a:lnTo>
                    <a:pt x="638" y="637"/>
                  </a:lnTo>
                  <a:lnTo>
                    <a:pt x="638" y="382"/>
                  </a:lnTo>
                  <a:lnTo>
                    <a:pt x="638" y="128"/>
                  </a:lnTo>
                  <a:lnTo>
                    <a:pt x="3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388;p39">
              <a:extLst>
                <a:ext uri="{FF2B5EF4-FFF2-40B4-BE49-F238E27FC236}">
                  <a16:creationId xmlns:a16="http://schemas.microsoft.com/office/drawing/2014/main" id="{3C027E1D-875C-A467-9AE5-2610D31CABC2}"/>
                </a:ext>
              </a:extLst>
            </p:cNvPr>
            <p:cNvSpPr/>
            <p:nvPr/>
          </p:nvSpPr>
          <p:spPr>
            <a:xfrm>
              <a:off x="3166300" y="2430475"/>
              <a:ext cx="19150" cy="15975"/>
            </a:xfrm>
            <a:custGeom>
              <a:avLst/>
              <a:gdLst/>
              <a:ahLst/>
              <a:cxnLst/>
              <a:rect l="l" t="t" r="r" b="b"/>
              <a:pathLst>
                <a:path w="766" h="639" extrusionOk="0">
                  <a:moveTo>
                    <a:pt x="255" y="1"/>
                  </a:moveTo>
                  <a:lnTo>
                    <a:pt x="0" y="256"/>
                  </a:lnTo>
                  <a:lnTo>
                    <a:pt x="0" y="638"/>
                  </a:lnTo>
                  <a:lnTo>
                    <a:pt x="765" y="256"/>
                  </a:lnTo>
                  <a:lnTo>
                    <a:pt x="5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389;p39">
              <a:extLst>
                <a:ext uri="{FF2B5EF4-FFF2-40B4-BE49-F238E27FC236}">
                  <a16:creationId xmlns:a16="http://schemas.microsoft.com/office/drawing/2014/main" id="{3D1FDF96-0A1C-B54E-441D-5E0691F84BB0}"/>
                </a:ext>
              </a:extLst>
            </p:cNvPr>
            <p:cNvSpPr/>
            <p:nvPr/>
          </p:nvSpPr>
          <p:spPr>
            <a:xfrm>
              <a:off x="3188600" y="2519700"/>
              <a:ext cx="28700" cy="19150"/>
            </a:xfrm>
            <a:custGeom>
              <a:avLst/>
              <a:gdLst/>
              <a:ahLst/>
              <a:cxnLst/>
              <a:rect l="l" t="t" r="r" b="b"/>
              <a:pathLst>
                <a:path w="1148" h="766" extrusionOk="0">
                  <a:moveTo>
                    <a:pt x="1" y="1"/>
                  </a:moveTo>
                  <a:lnTo>
                    <a:pt x="1" y="256"/>
                  </a:lnTo>
                  <a:lnTo>
                    <a:pt x="128" y="511"/>
                  </a:lnTo>
                  <a:lnTo>
                    <a:pt x="256" y="638"/>
                  </a:lnTo>
                  <a:lnTo>
                    <a:pt x="383" y="766"/>
                  </a:lnTo>
                  <a:lnTo>
                    <a:pt x="765" y="766"/>
                  </a:lnTo>
                  <a:lnTo>
                    <a:pt x="1020" y="638"/>
                  </a:lnTo>
                  <a:lnTo>
                    <a:pt x="1148" y="383"/>
                  </a:lnTo>
                  <a:lnTo>
                    <a:pt x="1"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390;p39">
              <a:extLst>
                <a:ext uri="{FF2B5EF4-FFF2-40B4-BE49-F238E27FC236}">
                  <a16:creationId xmlns:a16="http://schemas.microsoft.com/office/drawing/2014/main" id="{8F0D2325-666F-8090-ABEC-470B7320ACEE}"/>
                </a:ext>
              </a:extLst>
            </p:cNvPr>
            <p:cNvSpPr/>
            <p:nvPr/>
          </p:nvSpPr>
          <p:spPr>
            <a:xfrm>
              <a:off x="3255525" y="2427300"/>
              <a:ext cx="19150" cy="15950"/>
            </a:xfrm>
            <a:custGeom>
              <a:avLst/>
              <a:gdLst/>
              <a:ahLst/>
              <a:cxnLst/>
              <a:rect l="l" t="t" r="r" b="b"/>
              <a:pathLst>
                <a:path w="766" h="638" extrusionOk="0">
                  <a:moveTo>
                    <a:pt x="255" y="0"/>
                  </a:moveTo>
                  <a:lnTo>
                    <a:pt x="0" y="128"/>
                  </a:lnTo>
                  <a:lnTo>
                    <a:pt x="638" y="638"/>
                  </a:lnTo>
                  <a:lnTo>
                    <a:pt x="765" y="383"/>
                  </a:lnTo>
                  <a:lnTo>
                    <a:pt x="510" y="128"/>
                  </a:lnTo>
                  <a:lnTo>
                    <a:pt x="2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391;p39">
              <a:extLst>
                <a:ext uri="{FF2B5EF4-FFF2-40B4-BE49-F238E27FC236}">
                  <a16:creationId xmlns:a16="http://schemas.microsoft.com/office/drawing/2014/main" id="{E686648D-9EBE-69CA-728A-FE04856A4F6F}"/>
                </a:ext>
              </a:extLst>
            </p:cNvPr>
            <p:cNvSpPr/>
            <p:nvPr/>
          </p:nvSpPr>
          <p:spPr>
            <a:xfrm>
              <a:off x="3249150" y="2462350"/>
              <a:ext cx="15950" cy="15950"/>
            </a:xfrm>
            <a:custGeom>
              <a:avLst/>
              <a:gdLst/>
              <a:ahLst/>
              <a:cxnLst/>
              <a:rect l="l" t="t" r="r" b="b"/>
              <a:pathLst>
                <a:path w="638" h="638" extrusionOk="0">
                  <a:moveTo>
                    <a:pt x="128" y="1"/>
                  </a:moveTo>
                  <a:lnTo>
                    <a:pt x="0" y="255"/>
                  </a:lnTo>
                  <a:lnTo>
                    <a:pt x="0" y="510"/>
                  </a:lnTo>
                  <a:lnTo>
                    <a:pt x="255" y="638"/>
                  </a:lnTo>
                  <a:lnTo>
                    <a:pt x="510" y="510"/>
                  </a:lnTo>
                  <a:lnTo>
                    <a:pt x="638" y="255"/>
                  </a:lnTo>
                  <a:lnTo>
                    <a:pt x="510" y="128"/>
                  </a:lnTo>
                  <a:lnTo>
                    <a:pt x="2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392;p39">
              <a:extLst>
                <a:ext uri="{FF2B5EF4-FFF2-40B4-BE49-F238E27FC236}">
                  <a16:creationId xmlns:a16="http://schemas.microsoft.com/office/drawing/2014/main" id="{867661D4-DF39-537F-E067-9AB683CDE351}"/>
                </a:ext>
              </a:extLst>
            </p:cNvPr>
            <p:cNvSpPr/>
            <p:nvPr/>
          </p:nvSpPr>
          <p:spPr>
            <a:xfrm>
              <a:off x="3220475" y="2462350"/>
              <a:ext cx="31875" cy="51000"/>
            </a:xfrm>
            <a:custGeom>
              <a:avLst/>
              <a:gdLst/>
              <a:ahLst/>
              <a:cxnLst/>
              <a:rect l="l" t="t" r="r" b="b"/>
              <a:pathLst>
                <a:path w="1275" h="2040" extrusionOk="0">
                  <a:moveTo>
                    <a:pt x="0" y="1"/>
                  </a:moveTo>
                  <a:lnTo>
                    <a:pt x="0" y="2040"/>
                  </a:lnTo>
                  <a:lnTo>
                    <a:pt x="1275" y="1658"/>
                  </a:lnTo>
                  <a:lnTo>
                    <a:pt x="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393;p39">
              <a:extLst>
                <a:ext uri="{FF2B5EF4-FFF2-40B4-BE49-F238E27FC236}">
                  <a16:creationId xmlns:a16="http://schemas.microsoft.com/office/drawing/2014/main" id="{D0EAC01A-9FBF-DB8F-C83E-B163CD2C0E7A}"/>
                </a:ext>
              </a:extLst>
            </p:cNvPr>
            <p:cNvSpPr/>
            <p:nvPr/>
          </p:nvSpPr>
          <p:spPr>
            <a:xfrm>
              <a:off x="2678750" y="2886175"/>
              <a:ext cx="197600" cy="232650"/>
            </a:xfrm>
            <a:custGeom>
              <a:avLst/>
              <a:gdLst/>
              <a:ahLst/>
              <a:cxnLst/>
              <a:rect l="l" t="t" r="r" b="b"/>
              <a:pathLst>
                <a:path w="7904" h="9306" extrusionOk="0">
                  <a:moveTo>
                    <a:pt x="1" y="0"/>
                  </a:moveTo>
                  <a:lnTo>
                    <a:pt x="383" y="4589"/>
                  </a:lnTo>
                  <a:lnTo>
                    <a:pt x="6501" y="9305"/>
                  </a:lnTo>
                  <a:lnTo>
                    <a:pt x="7903" y="6118"/>
                  </a:lnTo>
                  <a:lnTo>
                    <a:pt x="2932" y="1275"/>
                  </a:lnTo>
                  <a:lnTo>
                    <a:pt x="2295" y="637"/>
                  </a:lnTo>
                  <a:lnTo>
                    <a:pt x="1658" y="255"/>
                  </a:lnTo>
                  <a:lnTo>
                    <a:pt x="893" y="12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394;p39">
              <a:extLst>
                <a:ext uri="{FF2B5EF4-FFF2-40B4-BE49-F238E27FC236}">
                  <a16:creationId xmlns:a16="http://schemas.microsoft.com/office/drawing/2014/main" id="{5F8456FA-F50C-1EBE-11E9-A986F2C17CB2}"/>
                </a:ext>
              </a:extLst>
            </p:cNvPr>
            <p:cNvSpPr/>
            <p:nvPr/>
          </p:nvSpPr>
          <p:spPr>
            <a:xfrm>
              <a:off x="3032450" y="2809700"/>
              <a:ext cx="60575" cy="181650"/>
            </a:xfrm>
            <a:custGeom>
              <a:avLst/>
              <a:gdLst/>
              <a:ahLst/>
              <a:cxnLst/>
              <a:rect l="l" t="t" r="r" b="b"/>
              <a:pathLst>
                <a:path w="2423" h="7266" extrusionOk="0">
                  <a:moveTo>
                    <a:pt x="766" y="0"/>
                  </a:moveTo>
                  <a:lnTo>
                    <a:pt x="511" y="128"/>
                  </a:lnTo>
                  <a:lnTo>
                    <a:pt x="256" y="382"/>
                  </a:lnTo>
                  <a:lnTo>
                    <a:pt x="128" y="637"/>
                  </a:lnTo>
                  <a:lnTo>
                    <a:pt x="1" y="1020"/>
                  </a:lnTo>
                  <a:lnTo>
                    <a:pt x="1" y="1275"/>
                  </a:lnTo>
                  <a:lnTo>
                    <a:pt x="128" y="1657"/>
                  </a:lnTo>
                  <a:lnTo>
                    <a:pt x="383" y="1912"/>
                  </a:lnTo>
                  <a:lnTo>
                    <a:pt x="383" y="2167"/>
                  </a:lnTo>
                  <a:lnTo>
                    <a:pt x="511" y="2422"/>
                  </a:lnTo>
                  <a:lnTo>
                    <a:pt x="638" y="2549"/>
                  </a:lnTo>
                  <a:lnTo>
                    <a:pt x="893" y="2677"/>
                  </a:lnTo>
                  <a:lnTo>
                    <a:pt x="766" y="3059"/>
                  </a:lnTo>
                  <a:lnTo>
                    <a:pt x="893" y="3442"/>
                  </a:lnTo>
                  <a:lnTo>
                    <a:pt x="1148" y="3696"/>
                  </a:lnTo>
                  <a:lnTo>
                    <a:pt x="1403" y="3951"/>
                  </a:lnTo>
                  <a:lnTo>
                    <a:pt x="1148" y="4206"/>
                  </a:lnTo>
                  <a:lnTo>
                    <a:pt x="1148" y="4589"/>
                  </a:lnTo>
                  <a:lnTo>
                    <a:pt x="1276" y="4971"/>
                  </a:lnTo>
                  <a:lnTo>
                    <a:pt x="1403" y="5226"/>
                  </a:lnTo>
                  <a:lnTo>
                    <a:pt x="1148" y="5354"/>
                  </a:lnTo>
                  <a:lnTo>
                    <a:pt x="893" y="5608"/>
                  </a:lnTo>
                  <a:lnTo>
                    <a:pt x="766" y="5863"/>
                  </a:lnTo>
                  <a:lnTo>
                    <a:pt x="766" y="6246"/>
                  </a:lnTo>
                  <a:lnTo>
                    <a:pt x="766" y="6501"/>
                  </a:lnTo>
                  <a:lnTo>
                    <a:pt x="893" y="6883"/>
                  </a:lnTo>
                  <a:lnTo>
                    <a:pt x="1021" y="7138"/>
                  </a:lnTo>
                  <a:lnTo>
                    <a:pt x="1276" y="7265"/>
                  </a:lnTo>
                  <a:lnTo>
                    <a:pt x="1276" y="7265"/>
                  </a:lnTo>
                  <a:lnTo>
                    <a:pt x="1148" y="7011"/>
                  </a:lnTo>
                  <a:lnTo>
                    <a:pt x="1276" y="6628"/>
                  </a:lnTo>
                  <a:lnTo>
                    <a:pt x="1658" y="6118"/>
                  </a:lnTo>
                  <a:lnTo>
                    <a:pt x="1913" y="5863"/>
                  </a:lnTo>
                  <a:lnTo>
                    <a:pt x="1913" y="5608"/>
                  </a:lnTo>
                  <a:lnTo>
                    <a:pt x="1785" y="5354"/>
                  </a:lnTo>
                  <a:lnTo>
                    <a:pt x="1785" y="5226"/>
                  </a:lnTo>
                  <a:lnTo>
                    <a:pt x="2040" y="5099"/>
                  </a:lnTo>
                  <a:lnTo>
                    <a:pt x="2295" y="4844"/>
                  </a:lnTo>
                  <a:lnTo>
                    <a:pt x="2423" y="4461"/>
                  </a:lnTo>
                  <a:lnTo>
                    <a:pt x="2295" y="4079"/>
                  </a:lnTo>
                  <a:lnTo>
                    <a:pt x="2168" y="3824"/>
                  </a:lnTo>
                  <a:lnTo>
                    <a:pt x="2423" y="3314"/>
                  </a:lnTo>
                  <a:lnTo>
                    <a:pt x="2423" y="2804"/>
                  </a:lnTo>
                  <a:lnTo>
                    <a:pt x="2295" y="2549"/>
                  </a:lnTo>
                  <a:lnTo>
                    <a:pt x="2040" y="2294"/>
                  </a:lnTo>
                  <a:lnTo>
                    <a:pt x="2040" y="1912"/>
                  </a:lnTo>
                  <a:lnTo>
                    <a:pt x="1913" y="1657"/>
                  </a:lnTo>
                  <a:lnTo>
                    <a:pt x="1658" y="1275"/>
                  </a:lnTo>
                  <a:lnTo>
                    <a:pt x="1403" y="1275"/>
                  </a:lnTo>
                  <a:lnTo>
                    <a:pt x="1403" y="765"/>
                  </a:lnTo>
                  <a:lnTo>
                    <a:pt x="1276" y="382"/>
                  </a:lnTo>
                  <a:lnTo>
                    <a:pt x="1021" y="128"/>
                  </a:lnTo>
                  <a:lnTo>
                    <a:pt x="7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395;p39">
              <a:extLst>
                <a:ext uri="{FF2B5EF4-FFF2-40B4-BE49-F238E27FC236}">
                  <a16:creationId xmlns:a16="http://schemas.microsoft.com/office/drawing/2014/main" id="{78626676-0B55-1C1B-25CB-55DB37B452F3}"/>
                </a:ext>
              </a:extLst>
            </p:cNvPr>
            <p:cNvSpPr/>
            <p:nvPr/>
          </p:nvSpPr>
          <p:spPr>
            <a:xfrm>
              <a:off x="3042025" y="2882975"/>
              <a:ext cx="226275" cy="219900"/>
            </a:xfrm>
            <a:custGeom>
              <a:avLst/>
              <a:gdLst/>
              <a:ahLst/>
              <a:cxnLst/>
              <a:rect l="l" t="t" r="r" b="b"/>
              <a:pathLst>
                <a:path w="9051" h="8796" extrusionOk="0">
                  <a:moveTo>
                    <a:pt x="0" y="1"/>
                  </a:moveTo>
                  <a:lnTo>
                    <a:pt x="1530" y="5099"/>
                  </a:lnTo>
                  <a:lnTo>
                    <a:pt x="2040" y="5609"/>
                  </a:lnTo>
                  <a:lnTo>
                    <a:pt x="3442" y="7011"/>
                  </a:lnTo>
                  <a:lnTo>
                    <a:pt x="4207" y="7903"/>
                  </a:lnTo>
                  <a:lnTo>
                    <a:pt x="4717" y="8541"/>
                  </a:lnTo>
                  <a:lnTo>
                    <a:pt x="5099" y="8668"/>
                  </a:lnTo>
                  <a:lnTo>
                    <a:pt x="5481" y="8796"/>
                  </a:lnTo>
                  <a:lnTo>
                    <a:pt x="5864" y="8796"/>
                  </a:lnTo>
                  <a:lnTo>
                    <a:pt x="6374" y="8413"/>
                  </a:lnTo>
                  <a:lnTo>
                    <a:pt x="6756" y="7903"/>
                  </a:lnTo>
                  <a:lnTo>
                    <a:pt x="7266" y="7139"/>
                  </a:lnTo>
                  <a:lnTo>
                    <a:pt x="8158" y="5227"/>
                  </a:lnTo>
                  <a:lnTo>
                    <a:pt x="9050" y="2677"/>
                  </a:lnTo>
                  <a:lnTo>
                    <a:pt x="9050" y="2677"/>
                  </a:lnTo>
                  <a:lnTo>
                    <a:pt x="7393" y="2932"/>
                  </a:lnTo>
                  <a:lnTo>
                    <a:pt x="5609" y="5482"/>
                  </a:lnTo>
                  <a:lnTo>
                    <a:pt x="4462" y="3825"/>
                  </a:lnTo>
                  <a:lnTo>
                    <a:pt x="2932" y="1148"/>
                  </a:lnTo>
                  <a:lnTo>
                    <a:pt x="2550" y="765"/>
                  </a:lnTo>
                  <a:lnTo>
                    <a:pt x="2167" y="383"/>
                  </a:lnTo>
                  <a:lnTo>
                    <a:pt x="1785" y="256"/>
                  </a:lnTo>
                  <a:lnTo>
                    <a:pt x="140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396;p39">
              <a:extLst>
                <a:ext uri="{FF2B5EF4-FFF2-40B4-BE49-F238E27FC236}">
                  <a16:creationId xmlns:a16="http://schemas.microsoft.com/office/drawing/2014/main" id="{7975BCE9-D03C-ECDE-6B04-2AAFE3AD5DF7}"/>
                </a:ext>
              </a:extLst>
            </p:cNvPr>
            <p:cNvSpPr/>
            <p:nvPr/>
          </p:nvSpPr>
          <p:spPr>
            <a:xfrm>
              <a:off x="3042025" y="2882975"/>
              <a:ext cx="226275" cy="219900"/>
            </a:xfrm>
            <a:custGeom>
              <a:avLst/>
              <a:gdLst/>
              <a:ahLst/>
              <a:cxnLst/>
              <a:rect l="l" t="t" r="r" b="b"/>
              <a:pathLst>
                <a:path w="9051" h="8796" fill="none" extrusionOk="0">
                  <a:moveTo>
                    <a:pt x="2932" y="1148"/>
                  </a:moveTo>
                  <a:lnTo>
                    <a:pt x="2932" y="1148"/>
                  </a:lnTo>
                  <a:lnTo>
                    <a:pt x="4462" y="3825"/>
                  </a:lnTo>
                  <a:lnTo>
                    <a:pt x="5609" y="5482"/>
                  </a:lnTo>
                  <a:lnTo>
                    <a:pt x="7393" y="2932"/>
                  </a:lnTo>
                  <a:lnTo>
                    <a:pt x="9050" y="2677"/>
                  </a:lnTo>
                  <a:lnTo>
                    <a:pt x="9050" y="2677"/>
                  </a:lnTo>
                  <a:lnTo>
                    <a:pt x="8158" y="5227"/>
                  </a:lnTo>
                  <a:lnTo>
                    <a:pt x="7266" y="7139"/>
                  </a:lnTo>
                  <a:lnTo>
                    <a:pt x="6756" y="7903"/>
                  </a:lnTo>
                  <a:lnTo>
                    <a:pt x="6374" y="8413"/>
                  </a:lnTo>
                  <a:lnTo>
                    <a:pt x="6374" y="8413"/>
                  </a:lnTo>
                  <a:lnTo>
                    <a:pt x="5864" y="8796"/>
                  </a:lnTo>
                  <a:lnTo>
                    <a:pt x="5481" y="8796"/>
                  </a:lnTo>
                  <a:lnTo>
                    <a:pt x="5099" y="8668"/>
                  </a:lnTo>
                  <a:lnTo>
                    <a:pt x="4717" y="8541"/>
                  </a:lnTo>
                  <a:lnTo>
                    <a:pt x="4717" y="8541"/>
                  </a:lnTo>
                  <a:lnTo>
                    <a:pt x="4207" y="7903"/>
                  </a:lnTo>
                  <a:lnTo>
                    <a:pt x="3442" y="7011"/>
                  </a:lnTo>
                  <a:lnTo>
                    <a:pt x="3442" y="7011"/>
                  </a:lnTo>
                  <a:lnTo>
                    <a:pt x="2040" y="5609"/>
                  </a:lnTo>
                  <a:lnTo>
                    <a:pt x="1530" y="5099"/>
                  </a:lnTo>
                  <a:lnTo>
                    <a:pt x="0" y="1"/>
                  </a:lnTo>
                  <a:lnTo>
                    <a:pt x="0" y="1"/>
                  </a:lnTo>
                  <a:lnTo>
                    <a:pt x="638" y="1"/>
                  </a:lnTo>
                  <a:lnTo>
                    <a:pt x="1402" y="1"/>
                  </a:lnTo>
                  <a:lnTo>
                    <a:pt x="1785" y="256"/>
                  </a:lnTo>
                  <a:lnTo>
                    <a:pt x="2167" y="383"/>
                  </a:lnTo>
                  <a:lnTo>
                    <a:pt x="2550" y="765"/>
                  </a:lnTo>
                  <a:lnTo>
                    <a:pt x="2932" y="11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397;p39">
              <a:extLst>
                <a:ext uri="{FF2B5EF4-FFF2-40B4-BE49-F238E27FC236}">
                  <a16:creationId xmlns:a16="http://schemas.microsoft.com/office/drawing/2014/main" id="{7533AF38-CDDD-32CD-AE33-B88E404E893F}"/>
                </a:ext>
              </a:extLst>
            </p:cNvPr>
            <p:cNvSpPr/>
            <p:nvPr/>
          </p:nvSpPr>
          <p:spPr>
            <a:xfrm>
              <a:off x="3159925" y="3013625"/>
              <a:ext cx="22325" cy="35075"/>
            </a:xfrm>
            <a:custGeom>
              <a:avLst/>
              <a:gdLst/>
              <a:ahLst/>
              <a:cxnLst/>
              <a:rect l="l" t="t" r="r" b="b"/>
              <a:pathLst>
                <a:path w="893" h="1403" extrusionOk="0">
                  <a:moveTo>
                    <a:pt x="638" y="1"/>
                  </a:moveTo>
                  <a:lnTo>
                    <a:pt x="255" y="511"/>
                  </a:lnTo>
                  <a:lnTo>
                    <a:pt x="128" y="1020"/>
                  </a:lnTo>
                  <a:lnTo>
                    <a:pt x="1" y="1403"/>
                  </a:lnTo>
                  <a:lnTo>
                    <a:pt x="1" y="1403"/>
                  </a:lnTo>
                  <a:lnTo>
                    <a:pt x="255" y="1020"/>
                  </a:lnTo>
                  <a:lnTo>
                    <a:pt x="510" y="638"/>
                  </a:lnTo>
                  <a:lnTo>
                    <a:pt x="893" y="256"/>
                  </a:lnTo>
                  <a:lnTo>
                    <a:pt x="63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398;p39">
              <a:extLst>
                <a:ext uri="{FF2B5EF4-FFF2-40B4-BE49-F238E27FC236}">
                  <a16:creationId xmlns:a16="http://schemas.microsoft.com/office/drawing/2014/main" id="{23CEF317-A911-2F11-2480-5F4688AEE9AB}"/>
                </a:ext>
              </a:extLst>
            </p:cNvPr>
            <p:cNvSpPr/>
            <p:nvPr/>
          </p:nvSpPr>
          <p:spPr>
            <a:xfrm>
              <a:off x="3169475" y="2867050"/>
              <a:ext cx="105200" cy="133850"/>
            </a:xfrm>
            <a:custGeom>
              <a:avLst/>
              <a:gdLst/>
              <a:ahLst/>
              <a:cxnLst/>
              <a:rect l="l" t="t" r="r" b="b"/>
              <a:pathLst>
                <a:path w="4208" h="5354" extrusionOk="0">
                  <a:moveTo>
                    <a:pt x="3697" y="0"/>
                  </a:moveTo>
                  <a:lnTo>
                    <a:pt x="1785" y="510"/>
                  </a:lnTo>
                  <a:lnTo>
                    <a:pt x="1530" y="638"/>
                  </a:lnTo>
                  <a:lnTo>
                    <a:pt x="1403" y="893"/>
                  </a:lnTo>
                  <a:lnTo>
                    <a:pt x="1" y="4971"/>
                  </a:lnTo>
                  <a:lnTo>
                    <a:pt x="128" y="5099"/>
                  </a:lnTo>
                  <a:lnTo>
                    <a:pt x="256" y="5354"/>
                  </a:lnTo>
                  <a:lnTo>
                    <a:pt x="383" y="5354"/>
                  </a:lnTo>
                  <a:lnTo>
                    <a:pt x="2423" y="4844"/>
                  </a:lnTo>
                  <a:lnTo>
                    <a:pt x="2678" y="4589"/>
                  </a:lnTo>
                  <a:lnTo>
                    <a:pt x="2805" y="4334"/>
                  </a:lnTo>
                  <a:lnTo>
                    <a:pt x="4207" y="383"/>
                  </a:lnTo>
                  <a:lnTo>
                    <a:pt x="4080" y="128"/>
                  </a:lnTo>
                  <a:lnTo>
                    <a:pt x="3952"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399;p39">
              <a:extLst>
                <a:ext uri="{FF2B5EF4-FFF2-40B4-BE49-F238E27FC236}">
                  <a16:creationId xmlns:a16="http://schemas.microsoft.com/office/drawing/2014/main" id="{0B0F3B99-2D69-180A-84AF-CFBCD88B6A58}"/>
                </a:ext>
              </a:extLst>
            </p:cNvPr>
            <p:cNvSpPr/>
            <p:nvPr/>
          </p:nvSpPr>
          <p:spPr>
            <a:xfrm>
              <a:off x="3169475" y="2867050"/>
              <a:ext cx="105200" cy="133850"/>
            </a:xfrm>
            <a:custGeom>
              <a:avLst/>
              <a:gdLst/>
              <a:ahLst/>
              <a:cxnLst/>
              <a:rect l="l" t="t" r="r" b="b"/>
              <a:pathLst>
                <a:path w="4208" h="5354" fill="none" extrusionOk="0">
                  <a:moveTo>
                    <a:pt x="4080" y="128"/>
                  </a:moveTo>
                  <a:lnTo>
                    <a:pt x="4080" y="128"/>
                  </a:lnTo>
                  <a:lnTo>
                    <a:pt x="3952" y="0"/>
                  </a:lnTo>
                  <a:lnTo>
                    <a:pt x="3952" y="0"/>
                  </a:lnTo>
                  <a:lnTo>
                    <a:pt x="3952" y="0"/>
                  </a:lnTo>
                  <a:lnTo>
                    <a:pt x="3697" y="0"/>
                  </a:lnTo>
                  <a:lnTo>
                    <a:pt x="1785" y="510"/>
                  </a:lnTo>
                  <a:lnTo>
                    <a:pt x="1785" y="510"/>
                  </a:lnTo>
                  <a:lnTo>
                    <a:pt x="1530" y="638"/>
                  </a:lnTo>
                  <a:lnTo>
                    <a:pt x="1403" y="893"/>
                  </a:lnTo>
                  <a:lnTo>
                    <a:pt x="1" y="4971"/>
                  </a:lnTo>
                  <a:lnTo>
                    <a:pt x="1" y="4971"/>
                  </a:lnTo>
                  <a:lnTo>
                    <a:pt x="128" y="5099"/>
                  </a:lnTo>
                  <a:lnTo>
                    <a:pt x="128" y="5099"/>
                  </a:lnTo>
                  <a:lnTo>
                    <a:pt x="256" y="5354"/>
                  </a:lnTo>
                  <a:lnTo>
                    <a:pt x="256" y="5354"/>
                  </a:lnTo>
                  <a:lnTo>
                    <a:pt x="256" y="5354"/>
                  </a:lnTo>
                  <a:lnTo>
                    <a:pt x="383" y="5354"/>
                  </a:lnTo>
                  <a:lnTo>
                    <a:pt x="2423" y="4844"/>
                  </a:lnTo>
                  <a:lnTo>
                    <a:pt x="2423" y="4844"/>
                  </a:lnTo>
                  <a:lnTo>
                    <a:pt x="2678" y="4589"/>
                  </a:lnTo>
                  <a:lnTo>
                    <a:pt x="2805" y="4334"/>
                  </a:lnTo>
                  <a:lnTo>
                    <a:pt x="2805" y="4334"/>
                  </a:lnTo>
                  <a:lnTo>
                    <a:pt x="4207" y="383"/>
                  </a:lnTo>
                  <a:lnTo>
                    <a:pt x="4207" y="383"/>
                  </a:lnTo>
                  <a:lnTo>
                    <a:pt x="4080" y="1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400;p39">
              <a:extLst>
                <a:ext uri="{FF2B5EF4-FFF2-40B4-BE49-F238E27FC236}">
                  <a16:creationId xmlns:a16="http://schemas.microsoft.com/office/drawing/2014/main" id="{F64708FE-3B9D-25EE-FAA1-FFA7DCB965EB}"/>
                </a:ext>
              </a:extLst>
            </p:cNvPr>
            <p:cNvSpPr/>
            <p:nvPr/>
          </p:nvSpPr>
          <p:spPr>
            <a:xfrm>
              <a:off x="3210900" y="2867050"/>
              <a:ext cx="60575" cy="19150"/>
            </a:xfrm>
            <a:custGeom>
              <a:avLst/>
              <a:gdLst/>
              <a:ahLst/>
              <a:cxnLst/>
              <a:rect l="l" t="t" r="r" b="b"/>
              <a:pathLst>
                <a:path w="2423" h="766" extrusionOk="0">
                  <a:moveTo>
                    <a:pt x="2040" y="0"/>
                  </a:moveTo>
                  <a:lnTo>
                    <a:pt x="128" y="510"/>
                  </a:lnTo>
                  <a:lnTo>
                    <a:pt x="1" y="638"/>
                  </a:lnTo>
                  <a:lnTo>
                    <a:pt x="128" y="765"/>
                  </a:lnTo>
                  <a:lnTo>
                    <a:pt x="383" y="638"/>
                  </a:lnTo>
                  <a:lnTo>
                    <a:pt x="2295" y="128"/>
                  </a:lnTo>
                  <a:lnTo>
                    <a:pt x="2423" y="128"/>
                  </a:lnTo>
                  <a:lnTo>
                    <a:pt x="2295" y="0"/>
                  </a:lnTo>
                  <a:close/>
                </a:path>
              </a:pathLst>
            </a:custGeom>
            <a:solidFill>
              <a:srgbClr val="507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401;p39">
              <a:extLst>
                <a:ext uri="{FF2B5EF4-FFF2-40B4-BE49-F238E27FC236}">
                  <a16:creationId xmlns:a16="http://schemas.microsoft.com/office/drawing/2014/main" id="{877D2903-6B18-EFEA-49B7-1D0297543A2E}"/>
                </a:ext>
              </a:extLst>
            </p:cNvPr>
            <p:cNvSpPr/>
            <p:nvPr/>
          </p:nvSpPr>
          <p:spPr>
            <a:xfrm>
              <a:off x="3207725" y="289255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402;p39">
              <a:extLst>
                <a:ext uri="{FF2B5EF4-FFF2-40B4-BE49-F238E27FC236}">
                  <a16:creationId xmlns:a16="http://schemas.microsoft.com/office/drawing/2014/main" id="{60648A65-AF39-31E6-2EBA-0C618747D71D}"/>
                </a:ext>
              </a:extLst>
            </p:cNvPr>
            <p:cNvSpPr/>
            <p:nvPr/>
          </p:nvSpPr>
          <p:spPr>
            <a:xfrm>
              <a:off x="3179050" y="2876600"/>
              <a:ext cx="95625" cy="124300"/>
            </a:xfrm>
            <a:custGeom>
              <a:avLst/>
              <a:gdLst/>
              <a:ahLst/>
              <a:cxnLst/>
              <a:rect l="l" t="t" r="r" b="b"/>
              <a:pathLst>
                <a:path w="3825" h="4972" fill="none" extrusionOk="0">
                  <a:moveTo>
                    <a:pt x="3824" y="1"/>
                  </a:moveTo>
                  <a:lnTo>
                    <a:pt x="3824" y="1"/>
                  </a:lnTo>
                  <a:lnTo>
                    <a:pt x="3824" y="1"/>
                  </a:lnTo>
                  <a:lnTo>
                    <a:pt x="2422" y="3952"/>
                  </a:lnTo>
                  <a:lnTo>
                    <a:pt x="2422" y="3952"/>
                  </a:lnTo>
                  <a:lnTo>
                    <a:pt x="2295" y="4207"/>
                  </a:lnTo>
                  <a:lnTo>
                    <a:pt x="2040" y="4462"/>
                  </a:lnTo>
                  <a:lnTo>
                    <a:pt x="0" y="4972"/>
                  </a:lnTo>
                  <a:lnTo>
                    <a:pt x="0" y="4972"/>
                  </a:lnTo>
                  <a:lnTo>
                    <a:pt x="0" y="4972"/>
                  </a:lnTo>
                  <a:lnTo>
                    <a:pt x="2040" y="4462"/>
                  </a:lnTo>
                  <a:lnTo>
                    <a:pt x="2040" y="4462"/>
                  </a:lnTo>
                  <a:lnTo>
                    <a:pt x="2295" y="4207"/>
                  </a:lnTo>
                  <a:lnTo>
                    <a:pt x="2422" y="3952"/>
                  </a:lnTo>
                  <a:lnTo>
                    <a:pt x="2422" y="3952"/>
                  </a:lnTo>
                  <a:lnTo>
                    <a:pt x="3824" y="1"/>
                  </a:lnTo>
                  <a:lnTo>
                    <a:pt x="38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403;p39">
              <a:extLst>
                <a:ext uri="{FF2B5EF4-FFF2-40B4-BE49-F238E27FC236}">
                  <a16:creationId xmlns:a16="http://schemas.microsoft.com/office/drawing/2014/main" id="{F0F46D13-BE15-072D-3470-4492339073C4}"/>
                </a:ext>
              </a:extLst>
            </p:cNvPr>
            <p:cNvSpPr/>
            <p:nvPr/>
          </p:nvSpPr>
          <p:spPr>
            <a:xfrm>
              <a:off x="3204525" y="2867050"/>
              <a:ext cx="66950" cy="19150"/>
            </a:xfrm>
            <a:custGeom>
              <a:avLst/>
              <a:gdLst/>
              <a:ahLst/>
              <a:cxnLst/>
              <a:rect l="l" t="t" r="r" b="b"/>
              <a:pathLst>
                <a:path w="2678" h="766" fill="none" extrusionOk="0">
                  <a:moveTo>
                    <a:pt x="2423" y="0"/>
                  </a:moveTo>
                  <a:lnTo>
                    <a:pt x="2423" y="0"/>
                  </a:lnTo>
                  <a:lnTo>
                    <a:pt x="2295" y="0"/>
                  </a:lnTo>
                  <a:lnTo>
                    <a:pt x="383" y="510"/>
                  </a:lnTo>
                  <a:lnTo>
                    <a:pt x="383" y="510"/>
                  </a:lnTo>
                  <a:lnTo>
                    <a:pt x="256" y="638"/>
                  </a:lnTo>
                  <a:lnTo>
                    <a:pt x="1" y="765"/>
                  </a:lnTo>
                  <a:lnTo>
                    <a:pt x="1" y="765"/>
                  </a:lnTo>
                  <a:lnTo>
                    <a:pt x="256" y="638"/>
                  </a:lnTo>
                  <a:lnTo>
                    <a:pt x="383" y="765"/>
                  </a:lnTo>
                  <a:lnTo>
                    <a:pt x="383" y="765"/>
                  </a:lnTo>
                  <a:lnTo>
                    <a:pt x="383" y="765"/>
                  </a:lnTo>
                  <a:lnTo>
                    <a:pt x="383" y="765"/>
                  </a:lnTo>
                  <a:lnTo>
                    <a:pt x="383" y="765"/>
                  </a:lnTo>
                  <a:lnTo>
                    <a:pt x="638" y="638"/>
                  </a:lnTo>
                  <a:lnTo>
                    <a:pt x="2550" y="128"/>
                  </a:lnTo>
                  <a:lnTo>
                    <a:pt x="2550" y="128"/>
                  </a:lnTo>
                  <a:lnTo>
                    <a:pt x="2550" y="128"/>
                  </a:lnTo>
                  <a:lnTo>
                    <a:pt x="2550" y="128"/>
                  </a:lnTo>
                  <a:lnTo>
                    <a:pt x="2678" y="128"/>
                  </a:lnTo>
                  <a:lnTo>
                    <a:pt x="2678" y="128"/>
                  </a:lnTo>
                  <a:lnTo>
                    <a:pt x="2550" y="0"/>
                  </a:lnTo>
                  <a:lnTo>
                    <a:pt x="2550" y="0"/>
                  </a:lnTo>
                  <a:lnTo>
                    <a:pt x="2550" y="0"/>
                  </a:lnTo>
                  <a:lnTo>
                    <a:pt x="2550" y="0"/>
                  </a:lnTo>
                  <a:lnTo>
                    <a:pt x="24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404;p39">
              <a:extLst>
                <a:ext uri="{FF2B5EF4-FFF2-40B4-BE49-F238E27FC236}">
                  <a16:creationId xmlns:a16="http://schemas.microsoft.com/office/drawing/2014/main" id="{3A62006E-BBF1-0B6A-E12D-593D9EDBA188}"/>
                </a:ext>
              </a:extLst>
            </p:cNvPr>
            <p:cNvSpPr/>
            <p:nvPr/>
          </p:nvSpPr>
          <p:spPr>
            <a:xfrm>
              <a:off x="3172675" y="2892550"/>
              <a:ext cx="35075" cy="108350"/>
            </a:xfrm>
            <a:custGeom>
              <a:avLst/>
              <a:gdLst/>
              <a:ahLst/>
              <a:cxnLst/>
              <a:rect l="l" t="t" r="r" b="b"/>
              <a:pathLst>
                <a:path w="1403" h="4334" extrusionOk="0">
                  <a:moveTo>
                    <a:pt x="1402" y="0"/>
                  </a:moveTo>
                  <a:lnTo>
                    <a:pt x="128" y="4079"/>
                  </a:lnTo>
                  <a:lnTo>
                    <a:pt x="128" y="4079"/>
                  </a:lnTo>
                  <a:lnTo>
                    <a:pt x="128" y="4206"/>
                  </a:lnTo>
                  <a:lnTo>
                    <a:pt x="128" y="4206"/>
                  </a:lnTo>
                  <a:lnTo>
                    <a:pt x="128" y="4334"/>
                  </a:lnTo>
                  <a:lnTo>
                    <a:pt x="128" y="4334"/>
                  </a:lnTo>
                  <a:lnTo>
                    <a:pt x="128" y="4334"/>
                  </a:lnTo>
                  <a:lnTo>
                    <a:pt x="0" y="4206"/>
                  </a:lnTo>
                  <a:lnTo>
                    <a:pt x="128" y="4334"/>
                  </a:lnTo>
                  <a:lnTo>
                    <a:pt x="128" y="4334"/>
                  </a:lnTo>
                  <a:lnTo>
                    <a:pt x="128" y="4334"/>
                  </a:lnTo>
                  <a:lnTo>
                    <a:pt x="128" y="4206"/>
                  </a:lnTo>
                  <a:lnTo>
                    <a:pt x="128" y="4206"/>
                  </a:lnTo>
                  <a:lnTo>
                    <a:pt x="128" y="4079"/>
                  </a:lnTo>
                  <a:lnTo>
                    <a:pt x="1402" y="0"/>
                  </a:lnTo>
                  <a:close/>
                </a:path>
              </a:pathLst>
            </a:custGeom>
            <a:solidFill>
              <a:srgbClr val="507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405;p39">
              <a:extLst>
                <a:ext uri="{FF2B5EF4-FFF2-40B4-BE49-F238E27FC236}">
                  <a16:creationId xmlns:a16="http://schemas.microsoft.com/office/drawing/2014/main" id="{F52BC8F8-587E-41FB-F01D-3360C28E2347}"/>
                </a:ext>
              </a:extLst>
            </p:cNvPr>
            <p:cNvSpPr/>
            <p:nvPr/>
          </p:nvSpPr>
          <p:spPr>
            <a:xfrm>
              <a:off x="3172675" y="2892550"/>
              <a:ext cx="35075" cy="108350"/>
            </a:xfrm>
            <a:custGeom>
              <a:avLst/>
              <a:gdLst/>
              <a:ahLst/>
              <a:cxnLst/>
              <a:rect l="l" t="t" r="r" b="b"/>
              <a:pathLst>
                <a:path w="1403" h="4334" fill="none" extrusionOk="0">
                  <a:moveTo>
                    <a:pt x="1402" y="0"/>
                  </a:moveTo>
                  <a:lnTo>
                    <a:pt x="128" y="4079"/>
                  </a:lnTo>
                  <a:lnTo>
                    <a:pt x="128" y="4079"/>
                  </a:lnTo>
                  <a:lnTo>
                    <a:pt x="128" y="4206"/>
                  </a:lnTo>
                  <a:lnTo>
                    <a:pt x="128" y="4206"/>
                  </a:lnTo>
                  <a:lnTo>
                    <a:pt x="128" y="4334"/>
                  </a:lnTo>
                  <a:lnTo>
                    <a:pt x="128" y="4334"/>
                  </a:lnTo>
                  <a:lnTo>
                    <a:pt x="128" y="4334"/>
                  </a:lnTo>
                  <a:lnTo>
                    <a:pt x="0" y="4206"/>
                  </a:lnTo>
                  <a:lnTo>
                    <a:pt x="128" y="4334"/>
                  </a:lnTo>
                  <a:lnTo>
                    <a:pt x="128" y="4334"/>
                  </a:lnTo>
                  <a:lnTo>
                    <a:pt x="128" y="4334"/>
                  </a:lnTo>
                  <a:lnTo>
                    <a:pt x="128" y="4206"/>
                  </a:lnTo>
                  <a:lnTo>
                    <a:pt x="128" y="4206"/>
                  </a:lnTo>
                  <a:lnTo>
                    <a:pt x="128" y="4079"/>
                  </a:lnTo>
                  <a:lnTo>
                    <a:pt x="14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406;p39">
              <a:extLst>
                <a:ext uri="{FF2B5EF4-FFF2-40B4-BE49-F238E27FC236}">
                  <a16:creationId xmlns:a16="http://schemas.microsoft.com/office/drawing/2014/main" id="{753C3238-072E-65D2-96EA-DA1361995067}"/>
                </a:ext>
              </a:extLst>
            </p:cNvPr>
            <p:cNvSpPr/>
            <p:nvPr/>
          </p:nvSpPr>
          <p:spPr>
            <a:xfrm>
              <a:off x="3169475" y="2994500"/>
              <a:ext cx="3225" cy="25"/>
            </a:xfrm>
            <a:custGeom>
              <a:avLst/>
              <a:gdLst/>
              <a:ahLst/>
              <a:cxnLst/>
              <a:rect l="l" t="t" r="r" b="b"/>
              <a:pathLst>
                <a:path w="129" h="1" extrusionOk="0">
                  <a:moveTo>
                    <a:pt x="1" y="1"/>
                  </a:moveTo>
                  <a:lnTo>
                    <a:pt x="1" y="1"/>
                  </a:lnTo>
                  <a:lnTo>
                    <a:pt x="128" y="1"/>
                  </a:lnTo>
                  <a:lnTo>
                    <a:pt x="128" y="1"/>
                  </a:lnTo>
                  <a:lnTo>
                    <a:pt x="128" y="1"/>
                  </a:lnTo>
                  <a:lnTo>
                    <a:pt x="128" y="1"/>
                  </a:lnTo>
                  <a:lnTo>
                    <a:pt x="128" y="1"/>
                  </a:lnTo>
                  <a:lnTo>
                    <a:pt x="128" y="1"/>
                  </a:lnTo>
                  <a:lnTo>
                    <a:pt x="128" y="1"/>
                  </a:lnTo>
                  <a:lnTo>
                    <a:pt x="1" y="1"/>
                  </a:lnTo>
                  <a:close/>
                </a:path>
              </a:pathLst>
            </a:custGeom>
            <a:solidFill>
              <a:srgbClr val="507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407;p39">
              <a:extLst>
                <a:ext uri="{FF2B5EF4-FFF2-40B4-BE49-F238E27FC236}">
                  <a16:creationId xmlns:a16="http://schemas.microsoft.com/office/drawing/2014/main" id="{697B38E6-3FE3-68E4-BAEC-CC80F9D5F905}"/>
                </a:ext>
              </a:extLst>
            </p:cNvPr>
            <p:cNvSpPr/>
            <p:nvPr/>
          </p:nvSpPr>
          <p:spPr>
            <a:xfrm>
              <a:off x="3169475" y="2994500"/>
              <a:ext cx="3225" cy="25"/>
            </a:xfrm>
            <a:custGeom>
              <a:avLst/>
              <a:gdLst/>
              <a:ahLst/>
              <a:cxnLst/>
              <a:rect l="l" t="t" r="r" b="b"/>
              <a:pathLst>
                <a:path w="129" h="1" fill="none" extrusionOk="0">
                  <a:moveTo>
                    <a:pt x="1" y="1"/>
                  </a:moveTo>
                  <a:lnTo>
                    <a:pt x="1" y="1"/>
                  </a:lnTo>
                  <a:lnTo>
                    <a:pt x="128" y="1"/>
                  </a:lnTo>
                  <a:lnTo>
                    <a:pt x="128" y="1"/>
                  </a:lnTo>
                  <a:lnTo>
                    <a:pt x="128" y="1"/>
                  </a:lnTo>
                  <a:lnTo>
                    <a:pt x="128" y="1"/>
                  </a:lnTo>
                  <a:lnTo>
                    <a:pt x="128" y="1"/>
                  </a:lnTo>
                  <a:lnTo>
                    <a:pt x="128" y="1"/>
                  </a:lnTo>
                  <a:lnTo>
                    <a:pt x="128"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408;p39">
              <a:extLst>
                <a:ext uri="{FF2B5EF4-FFF2-40B4-BE49-F238E27FC236}">
                  <a16:creationId xmlns:a16="http://schemas.microsoft.com/office/drawing/2014/main" id="{EE48E06D-3063-A38C-BC09-D7EDFAE4956D}"/>
                </a:ext>
              </a:extLst>
            </p:cNvPr>
            <p:cNvSpPr/>
            <p:nvPr/>
          </p:nvSpPr>
          <p:spPr>
            <a:xfrm>
              <a:off x="3175850" y="2870225"/>
              <a:ext cx="98825" cy="130675"/>
            </a:xfrm>
            <a:custGeom>
              <a:avLst/>
              <a:gdLst/>
              <a:ahLst/>
              <a:cxnLst/>
              <a:rect l="l" t="t" r="r" b="b"/>
              <a:pathLst>
                <a:path w="3953" h="5227" extrusionOk="0">
                  <a:moveTo>
                    <a:pt x="3697" y="1"/>
                  </a:moveTo>
                  <a:lnTo>
                    <a:pt x="1785" y="511"/>
                  </a:lnTo>
                  <a:lnTo>
                    <a:pt x="1530" y="638"/>
                  </a:lnTo>
                  <a:lnTo>
                    <a:pt x="1275" y="893"/>
                  </a:lnTo>
                  <a:lnTo>
                    <a:pt x="1" y="4972"/>
                  </a:lnTo>
                  <a:lnTo>
                    <a:pt x="1" y="5227"/>
                  </a:lnTo>
                  <a:lnTo>
                    <a:pt x="128" y="5227"/>
                  </a:lnTo>
                  <a:lnTo>
                    <a:pt x="2168" y="4717"/>
                  </a:lnTo>
                  <a:lnTo>
                    <a:pt x="2423" y="4462"/>
                  </a:lnTo>
                  <a:lnTo>
                    <a:pt x="2550" y="4207"/>
                  </a:lnTo>
                  <a:lnTo>
                    <a:pt x="3952" y="256"/>
                  </a:lnTo>
                  <a:lnTo>
                    <a:pt x="3825"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409;p39">
              <a:extLst>
                <a:ext uri="{FF2B5EF4-FFF2-40B4-BE49-F238E27FC236}">
                  <a16:creationId xmlns:a16="http://schemas.microsoft.com/office/drawing/2014/main" id="{BDCB494E-FF2C-54BC-1CFE-9719DDD68EDD}"/>
                </a:ext>
              </a:extLst>
            </p:cNvPr>
            <p:cNvSpPr/>
            <p:nvPr/>
          </p:nvSpPr>
          <p:spPr>
            <a:xfrm>
              <a:off x="3175850" y="2870225"/>
              <a:ext cx="98825" cy="130675"/>
            </a:xfrm>
            <a:custGeom>
              <a:avLst/>
              <a:gdLst/>
              <a:ahLst/>
              <a:cxnLst/>
              <a:rect l="l" t="t" r="r" b="b"/>
              <a:pathLst>
                <a:path w="3953" h="5227" fill="none" extrusionOk="0">
                  <a:moveTo>
                    <a:pt x="1" y="4972"/>
                  </a:moveTo>
                  <a:lnTo>
                    <a:pt x="1275" y="893"/>
                  </a:lnTo>
                  <a:lnTo>
                    <a:pt x="1275" y="893"/>
                  </a:lnTo>
                  <a:lnTo>
                    <a:pt x="1530" y="638"/>
                  </a:lnTo>
                  <a:lnTo>
                    <a:pt x="1785" y="511"/>
                  </a:lnTo>
                  <a:lnTo>
                    <a:pt x="3697" y="1"/>
                  </a:lnTo>
                  <a:lnTo>
                    <a:pt x="3697" y="1"/>
                  </a:lnTo>
                  <a:lnTo>
                    <a:pt x="3825" y="1"/>
                  </a:lnTo>
                  <a:lnTo>
                    <a:pt x="3952" y="256"/>
                  </a:lnTo>
                  <a:lnTo>
                    <a:pt x="3952" y="256"/>
                  </a:lnTo>
                  <a:lnTo>
                    <a:pt x="2550" y="4207"/>
                  </a:lnTo>
                  <a:lnTo>
                    <a:pt x="2550" y="4207"/>
                  </a:lnTo>
                  <a:lnTo>
                    <a:pt x="2423" y="4462"/>
                  </a:lnTo>
                  <a:lnTo>
                    <a:pt x="2168" y="4717"/>
                  </a:lnTo>
                  <a:lnTo>
                    <a:pt x="128" y="5227"/>
                  </a:lnTo>
                  <a:lnTo>
                    <a:pt x="128" y="5227"/>
                  </a:lnTo>
                  <a:lnTo>
                    <a:pt x="1" y="5227"/>
                  </a:lnTo>
                  <a:lnTo>
                    <a:pt x="1" y="49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410;p39">
              <a:extLst>
                <a:ext uri="{FF2B5EF4-FFF2-40B4-BE49-F238E27FC236}">
                  <a16:creationId xmlns:a16="http://schemas.microsoft.com/office/drawing/2014/main" id="{EC0BEA9E-29B0-A95B-E239-4B67B79440C8}"/>
                </a:ext>
              </a:extLst>
            </p:cNvPr>
            <p:cNvSpPr/>
            <p:nvPr/>
          </p:nvSpPr>
          <p:spPr>
            <a:xfrm>
              <a:off x="3175850" y="2870225"/>
              <a:ext cx="98825" cy="130675"/>
            </a:xfrm>
            <a:custGeom>
              <a:avLst/>
              <a:gdLst/>
              <a:ahLst/>
              <a:cxnLst/>
              <a:rect l="l" t="t" r="r" b="b"/>
              <a:pathLst>
                <a:path w="3953" h="5227" extrusionOk="0">
                  <a:moveTo>
                    <a:pt x="3697" y="1"/>
                  </a:moveTo>
                  <a:lnTo>
                    <a:pt x="1785" y="511"/>
                  </a:lnTo>
                  <a:lnTo>
                    <a:pt x="1530" y="638"/>
                  </a:lnTo>
                  <a:lnTo>
                    <a:pt x="1275" y="893"/>
                  </a:lnTo>
                  <a:lnTo>
                    <a:pt x="1" y="4972"/>
                  </a:lnTo>
                  <a:lnTo>
                    <a:pt x="1" y="5099"/>
                  </a:lnTo>
                  <a:lnTo>
                    <a:pt x="1" y="5227"/>
                  </a:lnTo>
                  <a:lnTo>
                    <a:pt x="128" y="5227"/>
                  </a:lnTo>
                  <a:lnTo>
                    <a:pt x="2168" y="4717"/>
                  </a:lnTo>
                  <a:lnTo>
                    <a:pt x="2423" y="4462"/>
                  </a:lnTo>
                  <a:lnTo>
                    <a:pt x="2550" y="4207"/>
                  </a:lnTo>
                  <a:lnTo>
                    <a:pt x="3952" y="256"/>
                  </a:lnTo>
                  <a:lnTo>
                    <a:pt x="3952" y="128"/>
                  </a:lnTo>
                  <a:lnTo>
                    <a:pt x="3825" y="1"/>
                  </a:lnTo>
                  <a:close/>
                </a:path>
              </a:pathLst>
            </a:custGeom>
            <a:solidFill>
              <a:srgbClr val="395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411;p39">
              <a:extLst>
                <a:ext uri="{FF2B5EF4-FFF2-40B4-BE49-F238E27FC236}">
                  <a16:creationId xmlns:a16="http://schemas.microsoft.com/office/drawing/2014/main" id="{728F496D-F139-DF9D-4457-1F3C28316EC0}"/>
                </a:ext>
              </a:extLst>
            </p:cNvPr>
            <p:cNvSpPr/>
            <p:nvPr/>
          </p:nvSpPr>
          <p:spPr>
            <a:xfrm>
              <a:off x="3175850" y="2870225"/>
              <a:ext cx="98825" cy="130675"/>
            </a:xfrm>
            <a:custGeom>
              <a:avLst/>
              <a:gdLst/>
              <a:ahLst/>
              <a:cxnLst/>
              <a:rect l="l" t="t" r="r" b="b"/>
              <a:pathLst>
                <a:path w="3953" h="5227" fill="none" extrusionOk="0">
                  <a:moveTo>
                    <a:pt x="3697" y="1"/>
                  </a:moveTo>
                  <a:lnTo>
                    <a:pt x="3697" y="1"/>
                  </a:lnTo>
                  <a:lnTo>
                    <a:pt x="3697" y="1"/>
                  </a:lnTo>
                  <a:lnTo>
                    <a:pt x="1785" y="511"/>
                  </a:lnTo>
                  <a:lnTo>
                    <a:pt x="1785" y="511"/>
                  </a:lnTo>
                  <a:lnTo>
                    <a:pt x="1530" y="638"/>
                  </a:lnTo>
                  <a:lnTo>
                    <a:pt x="1530" y="638"/>
                  </a:lnTo>
                  <a:lnTo>
                    <a:pt x="1275" y="893"/>
                  </a:lnTo>
                  <a:lnTo>
                    <a:pt x="1275" y="893"/>
                  </a:lnTo>
                  <a:lnTo>
                    <a:pt x="1275" y="893"/>
                  </a:lnTo>
                  <a:lnTo>
                    <a:pt x="1275" y="893"/>
                  </a:lnTo>
                  <a:lnTo>
                    <a:pt x="1275" y="893"/>
                  </a:lnTo>
                  <a:lnTo>
                    <a:pt x="1275" y="893"/>
                  </a:lnTo>
                  <a:lnTo>
                    <a:pt x="1" y="4972"/>
                  </a:lnTo>
                  <a:lnTo>
                    <a:pt x="1" y="4972"/>
                  </a:lnTo>
                  <a:lnTo>
                    <a:pt x="1" y="5099"/>
                  </a:lnTo>
                  <a:lnTo>
                    <a:pt x="1" y="5099"/>
                  </a:lnTo>
                  <a:lnTo>
                    <a:pt x="1" y="5227"/>
                  </a:lnTo>
                  <a:lnTo>
                    <a:pt x="128" y="5227"/>
                  </a:lnTo>
                  <a:lnTo>
                    <a:pt x="128" y="5227"/>
                  </a:lnTo>
                  <a:lnTo>
                    <a:pt x="128" y="5227"/>
                  </a:lnTo>
                  <a:lnTo>
                    <a:pt x="2168" y="4717"/>
                  </a:lnTo>
                  <a:lnTo>
                    <a:pt x="2168" y="4717"/>
                  </a:lnTo>
                  <a:lnTo>
                    <a:pt x="2423" y="4462"/>
                  </a:lnTo>
                  <a:lnTo>
                    <a:pt x="2550" y="4207"/>
                  </a:lnTo>
                  <a:lnTo>
                    <a:pt x="2550" y="4207"/>
                  </a:lnTo>
                  <a:lnTo>
                    <a:pt x="3952" y="256"/>
                  </a:lnTo>
                  <a:lnTo>
                    <a:pt x="3952" y="256"/>
                  </a:lnTo>
                  <a:lnTo>
                    <a:pt x="3952" y="128"/>
                  </a:lnTo>
                  <a:lnTo>
                    <a:pt x="3952" y="128"/>
                  </a:lnTo>
                  <a:lnTo>
                    <a:pt x="3825" y="1"/>
                  </a:lnTo>
                  <a:lnTo>
                    <a:pt x="36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412;p39">
              <a:extLst>
                <a:ext uri="{FF2B5EF4-FFF2-40B4-BE49-F238E27FC236}">
                  <a16:creationId xmlns:a16="http://schemas.microsoft.com/office/drawing/2014/main" id="{08BF29C0-CE43-F28A-54D1-3CFF306FF11D}"/>
                </a:ext>
              </a:extLst>
            </p:cNvPr>
            <p:cNvSpPr/>
            <p:nvPr/>
          </p:nvSpPr>
          <p:spPr>
            <a:xfrm>
              <a:off x="3169475" y="2882975"/>
              <a:ext cx="44650" cy="117925"/>
            </a:xfrm>
            <a:custGeom>
              <a:avLst/>
              <a:gdLst/>
              <a:ahLst/>
              <a:cxnLst/>
              <a:rect l="l" t="t" r="r" b="b"/>
              <a:pathLst>
                <a:path w="1786" h="4717" extrusionOk="0">
                  <a:moveTo>
                    <a:pt x="1658" y="1"/>
                  </a:moveTo>
                  <a:lnTo>
                    <a:pt x="1403" y="256"/>
                  </a:lnTo>
                  <a:lnTo>
                    <a:pt x="1" y="4334"/>
                  </a:lnTo>
                  <a:lnTo>
                    <a:pt x="128" y="4462"/>
                  </a:lnTo>
                  <a:lnTo>
                    <a:pt x="256" y="4717"/>
                  </a:lnTo>
                  <a:lnTo>
                    <a:pt x="256" y="4462"/>
                  </a:lnTo>
                  <a:lnTo>
                    <a:pt x="1530" y="383"/>
                  </a:lnTo>
                  <a:lnTo>
                    <a:pt x="1785" y="128"/>
                  </a:lnTo>
                  <a:lnTo>
                    <a:pt x="1658"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413;p39">
              <a:extLst>
                <a:ext uri="{FF2B5EF4-FFF2-40B4-BE49-F238E27FC236}">
                  <a16:creationId xmlns:a16="http://schemas.microsoft.com/office/drawing/2014/main" id="{C2B1479A-D236-7E43-5F45-37B0AB1B9160}"/>
                </a:ext>
              </a:extLst>
            </p:cNvPr>
            <p:cNvSpPr/>
            <p:nvPr/>
          </p:nvSpPr>
          <p:spPr>
            <a:xfrm>
              <a:off x="3169475" y="2882975"/>
              <a:ext cx="44650" cy="117925"/>
            </a:xfrm>
            <a:custGeom>
              <a:avLst/>
              <a:gdLst/>
              <a:ahLst/>
              <a:cxnLst/>
              <a:rect l="l" t="t" r="r" b="b"/>
              <a:pathLst>
                <a:path w="1786" h="4717" fill="none" extrusionOk="0">
                  <a:moveTo>
                    <a:pt x="1785" y="128"/>
                  </a:moveTo>
                  <a:lnTo>
                    <a:pt x="1785" y="128"/>
                  </a:lnTo>
                  <a:lnTo>
                    <a:pt x="1530" y="383"/>
                  </a:lnTo>
                  <a:lnTo>
                    <a:pt x="256" y="4462"/>
                  </a:lnTo>
                  <a:lnTo>
                    <a:pt x="256" y="4462"/>
                  </a:lnTo>
                  <a:lnTo>
                    <a:pt x="256" y="4717"/>
                  </a:lnTo>
                  <a:lnTo>
                    <a:pt x="128" y="4462"/>
                  </a:lnTo>
                  <a:lnTo>
                    <a:pt x="128" y="4462"/>
                  </a:lnTo>
                  <a:lnTo>
                    <a:pt x="128" y="4462"/>
                  </a:lnTo>
                  <a:lnTo>
                    <a:pt x="1" y="4334"/>
                  </a:lnTo>
                  <a:lnTo>
                    <a:pt x="1403" y="256"/>
                  </a:lnTo>
                  <a:lnTo>
                    <a:pt x="1403" y="256"/>
                  </a:lnTo>
                  <a:lnTo>
                    <a:pt x="1658" y="1"/>
                  </a:lnTo>
                  <a:lnTo>
                    <a:pt x="1785" y="1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414;p39">
              <a:extLst>
                <a:ext uri="{FF2B5EF4-FFF2-40B4-BE49-F238E27FC236}">
                  <a16:creationId xmlns:a16="http://schemas.microsoft.com/office/drawing/2014/main" id="{A1E5A42C-6CD8-0A77-115B-B49816718002}"/>
                </a:ext>
              </a:extLst>
            </p:cNvPr>
            <p:cNvSpPr/>
            <p:nvPr/>
          </p:nvSpPr>
          <p:spPr>
            <a:xfrm>
              <a:off x="3169475" y="2882975"/>
              <a:ext cx="44650" cy="117925"/>
            </a:xfrm>
            <a:custGeom>
              <a:avLst/>
              <a:gdLst/>
              <a:ahLst/>
              <a:cxnLst/>
              <a:rect l="l" t="t" r="r" b="b"/>
              <a:pathLst>
                <a:path w="1786" h="4717" extrusionOk="0">
                  <a:moveTo>
                    <a:pt x="1658" y="1"/>
                  </a:moveTo>
                  <a:lnTo>
                    <a:pt x="1403" y="256"/>
                  </a:lnTo>
                  <a:lnTo>
                    <a:pt x="1" y="4334"/>
                  </a:lnTo>
                  <a:lnTo>
                    <a:pt x="1" y="4462"/>
                  </a:lnTo>
                  <a:lnTo>
                    <a:pt x="128" y="4462"/>
                  </a:lnTo>
                  <a:lnTo>
                    <a:pt x="256" y="4717"/>
                  </a:lnTo>
                  <a:lnTo>
                    <a:pt x="256" y="4589"/>
                  </a:lnTo>
                  <a:lnTo>
                    <a:pt x="256" y="4462"/>
                  </a:lnTo>
                  <a:lnTo>
                    <a:pt x="1530" y="383"/>
                  </a:lnTo>
                  <a:lnTo>
                    <a:pt x="1785" y="128"/>
                  </a:lnTo>
                  <a:lnTo>
                    <a:pt x="1658" y="1"/>
                  </a:lnTo>
                  <a:close/>
                </a:path>
              </a:pathLst>
            </a:custGeom>
            <a:solidFill>
              <a:srgbClr val="446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415;p39">
              <a:extLst>
                <a:ext uri="{FF2B5EF4-FFF2-40B4-BE49-F238E27FC236}">
                  <a16:creationId xmlns:a16="http://schemas.microsoft.com/office/drawing/2014/main" id="{73F8D541-3A70-3B82-078D-A383AD8153EC}"/>
                </a:ext>
              </a:extLst>
            </p:cNvPr>
            <p:cNvSpPr/>
            <p:nvPr/>
          </p:nvSpPr>
          <p:spPr>
            <a:xfrm>
              <a:off x="3169475" y="2882975"/>
              <a:ext cx="44650" cy="117925"/>
            </a:xfrm>
            <a:custGeom>
              <a:avLst/>
              <a:gdLst/>
              <a:ahLst/>
              <a:cxnLst/>
              <a:rect l="l" t="t" r="r" b="b"/>
              <a:pathLst>
                <a:path w="1786" h="4717" fill="none" extrusionOk="0">
                  <a:moveTo>
                    <a:pt x="1658" y="1"/>
                  </a:moveTo>
                  <a:lnTo>
                    <a:pt x="1658" y="1"/>
                  </a:lnTo>
                  <a:lnTo>
                    <a:pt x="1403" y="256"/>
                  </a:lnTo>
                  <a:lnTo>
                    <a:pt x="1" y="4334"/>
                  </a:lnTo>
                  <a:lnTo>
                    <a:pt x="1" y="4334"/>
                  </a:lnTo>
                  <a:lnTo>
                    <a:pt x="1" y="4462"/>
                  </a:lnTo>
                  <a:lnTo>
                    <a:pt x="1" y="4462"/>
                  </a:lnTo>
                  <a:lnTo>
                    <a:pt x="128" y="4462"/>
                  </a:lnTo>
                  <a:lnTo>
                    <a:pt x="128" y="4462"/>
                  </a:lnTo>
                  <a:lnTo>
                    <a:pt x="128" y="4462"/>
                  </a:lnTo>
                  <a:lnTo>
                    <a:pt x="128" y="4462"/>
                  </a:lnTo>
                  <a:lnTo>
                    <a:pt x="256" y="4717"/>
                  </a:lnTo>
                  <a:lnTo>
                    <a:pt x="256" y="4717"/>
                  </a:lnTo>
                  <a:lnTo>
                    <a:pt x="256" y="4589"/>
                  </a:lnTo>
                  <a:lnTo>
                    <a:pt x="256" y="4589"/>
                  </a:lnTo>
                  <a:lnTo>
                    <a:pt x="256" y="4462"/>
                  </a:lnTo>
                  <a:lnTo>
                    <a:pt x="1530" y="383"/>
                  </a:lnTo>
                  <a:lnTo>
                    <a:pt x="1530" y="383"/>
                  </a:lnTo>
                  <a:lnTo>
                    <a:pt x="1785" y="128"/>
                  </a:lnTo>
                  <a:lnTo>
                    <a:pt x="16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416;p39">
              <a:extLst>
                <a:ext uri="{FF2B5EF4-FFF2-40B4-BE49-F238E27FC236}">
                  <a16:creationId xmlns:a16="http://schemas.microsoft.com/office/drawing/2014/main" id="{EF441F81-1A62-5028-B0AF-E4D41B5DBD41}"/>
                </a:ext>
              </a:extLst>
            </p:cNvPr>
            <p:cNvSpPr/>
            <p:nvPr/>
          </p:nvSpPr>
          <p:spPr>
            <a:xfrm>
              <a:off x="3175850" y="2905275"/>
              <a:ext cx="95625" cy="70150"/>
            </a:xfrm>
            <a:custGeom>
              <a:avLst/>
              <a:gdLst/>
              <a:ahLst/>
              <a:cxnLst/>
              <a:rect l="l" t="t" r="r" b="b"/>
              <a:pathLst>
                <a:path w="3825" h="2806" extrusionOk="0">
                  <a:moveTo>
                    <a:pt x="3442" y="1"/>
                  </a:moveTo>
                  <a:lnTo>
                    <a:pt x="3315" y="638"/>
                  </a:lnTo>
                  <a:lnTo>
                    <a:pt x="2678" y="766"/>
                  </a:lnTo>
                  <a:lnTo>
                    <a:pt x="1530" y="1021"/>
                  </a:lnTo>
                  <a:lnTo>
                    <a:pt x="256" y="1021"/>
                  </a:lnTo>
                  <a:lnTo>
                    <a:pt x="1" y="1403"/>
                  </a:lnTo>
                  <a:lnTo>
                    <a:pt x="128" y="1913"/>
                  </a:lnTo>
                  <a:lnTo>
                    <a:pt x="128" y="2168"/>
                  </a:lnTo>
                  <a:lnTo>
                    <a:pt x="383" y="2295"/>
                  </a:lnTo>
                  <a:lnTo>
                    <a:pt x="638" y="2550"/>
                  </a:lnTo>
                  <a:lnTo>
                    <a:pt x="893" y="2678"/>
                  </a:lnTo>
                  <a:lnTo>
                    <a:pt x="1658" y="2805"/>
                  </a:lnTo>
                  <a:lnTo>
                    <a:pt x="2423" y="2678"/>
                  </a:lnTo>
                  <a:lnTo>
                    <a:pt x="3315" y="2550"/>
                  </a:lnTo>
                  <a:lnTo>
                    <a:pt x="3697" y="1785"/>
                  </a:lnTo>
                  <a:lnTo>
                    <a:pt x="3825" y="1021"/>
                  </a:lnTo>
                  <a:lnTo>
                    <a:pt x="3697" y="383"/>
                  </a:lnTo>
                  <a:lnTo>
                    <a:pt x="344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417;p39">
              <a:extLst>
                <a:ext uri="{FF2B5EF4-FFF2-40B4-BE49-F238E27FC236}">
                  <a16:creationId xmlns:a16="http://schemas.microsoft.com/office/drawing/2014/main" id="{C1F2D798-D882-F51B-3CF8-CD89B5AE2887}"/>
                </a:ext>
              </a:extLst>
            </p:cNvPr>
            <p:cNvSpPr/>
            <p:nvPr/>
          </p:nvSpPr>
          <p:spPr>
            <a:xfrm>
              <a:off x="3073900" y="3128350"/>
              <a:ext cx="213525" cy="379225"/>
            </a:xfrm>
            <a:custGeom>
              <a:avLst/>
              <a:gdLst/>
              <a:ahLst/>
              <a:cxnLst/>
              <a:rect l="l" t="t" r="r" b="b"/>
              <a:pathLst>
                <a:path w="8541" h="15169" extrusionOk="0">
                  <a:moveTo>
                    <a:pt x="765" y="0"/>
                  </a:moveTo>
                  <a:lnTo>
                    <a:pt x="0" y="4971"/>
                  </a:lnTo>
                  <a:lnTo>
                    <a:pt x="4971" y="7266"/>
                  </a:lnTo>
                  <a:lnTo>
                    <a:pt x="4844" y="7776"/>
                  </a:lnTo>
                  <a:lnTo>
                    <a:pt x="4844" y="8540"/>
                  </a:lnTo>
                  <a:lnTo>
                    <a:pt x="5099" y="10325"/>
                  </a:lnTo>
                  <a:lnTo>
                    <a:pt x="5353" y="12237"/>
                  </a:lnTo>
                  <a:lnTo>
                    <a:pt x="5608" y="13639"/>
                  </a:lnTo>
                  <a:lnTo>
                    <a:pt x="5608" y="13894"/>
                  </a:lnTo>
                  <a:lnTo>
                    <a:pt x="5481" y="14276"/>
                  </a:lnTo>
                  <a:lnTo>
                    <a:pt x="5608" y="14531"/>
                  </a:lnTo>
                  <a:lnTo>
                    <a:pt x="5736" y="14914"/>
                  </a:lnTo>
                  <a:lnTo>
                    <a:pt x="5863" y="15169"/>
                  </a:lnTo>
                  <a:lnTo>
                    <a:pt x="6118" y="15169"/>
                  </a:lnTo>
                  <a:lnTo>
                    <a:pt x="6373" y="15041"/>
                  </a:lnTo>
                  <a:lnTo>
                    <a:pt x="7010" y="14659"/>
                  </a:lnTo>
                  <a:lnTo>
                    <a:pt x="7648" y="14021"/>
                  </a:lnTo>
                  <a:lnTo>
                    <a:pt x="7903" y="11600"/>
                  </a:lnTo>
                  <a:lnTo>
                    <a:pt x="8413" y="7266"/>
                  </a:lnTo>
                  <a:lnTo>
                    <a:pt x="8540" y="6246"/>
                  </a:lnTo>
                  <a:lnTo>
                    <a:pt x="8413" y="5609"/>
                  </a:lnTo>
                  <a:lnTo>
                    <a:pt x="8285" y="4971"/>
                  </a:lnTo>
                  <a:lnTo>
                    <a:pt x="8030" y="4462"/>
                  </a:lnTo>
                  <a:lnTo>
                    <a:pt x="7775" y="4079"/>
                  </a:lnTo>
                  <a:lnTo>
                    <a:pt x="7393" y="3697"/>
                  </a:lnTo>
                  <a:lnTo>
                    <a:pt x="6373" y="3060"/>
                  </a:lnTo>
                  <a:lnTo>
                    <a:pt x="76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418;p39">
              <a:extLst>
                <a:ext uri="{FF2B5EF4-FFF2-40B4-BE49-F238E27FC236}">
                  <a16:creationId xmlns:a16="http://schemas.microsoft.com/office/drawing/2014/main" id="{28962890-3789-0CD1-9ED6-B168780A32B7}"/>
                </a:ext>
              </a:extLst>
            </p:cNvPr>
            <p:cNvSpPr/>
            <p:nvPr/>
          </p:nvSpPr>
          <p:spPr>
            <a:xfrm>
              <a:off x="3073900" y="3128350"/>
              <a:ext cx="213525" cy="379225"/>
            </a:xfrm>
            <a:custGeom>
              <a:avLst/>
              <a:gdLst/>
              <a:ahLst/>
              <a:cxnLst/>
              <a:rect l="l" t="t" r="r" b="b"/>
              <a:pathLst>
                <a:path w="8541" h="15169" fill="none" extrusionOk="0">
                  <a:moveTo>
                    <a:pt x="765" y="0"/>
                  </a:moveTo>
                  <a:lnTo>
                    <a:pt x="765" y="0"/>
                  </a:lnTo>
                  <a:lnTo>
                    <a:pt x="6373" y="3060"/>
                  </a:lnTo>
                  <a:lnTo>
                    <a:pt x="6373" y="3060"/>
                  </a:lnTo>
                  <a:lnTo>
                    <a:pt x="7393" y="3697"/>
                  </a:lnTo>
                  <a:lnTo>
                    <a:pt x="7775" y="4079"/>
                  </a:lnTo>
                  <a:lnTo>
                    <a:pt x="8030" y="4462"/>
                  </a:lnTo>
                  <a:lnTo>
                    <a:pt x="8285" y="4971"/>
                  </a:lnTo>
                  <a:lnTo>
                    <a:pt x="8413" y="5609"/>
                  </a:lnTo>
                  <a:lnTo>
                    <a:pt x="8540" y="6246"/>
                  </a:lnTo>
                  <a:lnTo>
                    <a:pt x="8413" y="7266"/>
                  </a:lnTo>
                  <a:lnTo>
                    <a:pt x="8413" y="7266"/>
                  </a:lnTo>
                  <a:lnTo>
                    <a:pt x="7903" y="11600"/>
                  </a:lnTo>
                  <a:lnTo>
                    <a:pt x="7648" y="14021"/>
                  </a:lnTo>
                  <a:lnTo>
                    <a:pt x="7648" y="14021"/>
                  </a:lnTo>
                  <a:lnTo>
                    <a:pt x="7010" y="14659"/>
                  </a:lnTo>
                  <a:lnTo>
                    <a:pt x="6373" y="15041"/>
                  </a:lnTo>
                  <a:lnTo>
                    <a:pt x="6118" y="15169"/>
                  </a:lnTo>
                  <a:lnTo>
                    <a:pt x="5863" y="15169"/>
                  </a:lnTo>
                  <a:lnTo>
                    <a:pt x="5736" y="14914"/>
                  </a:lnTo>
                  <a:lnTo>
                    <a:pt x="5608" y="14531"/>
                  </a:lnTo>
                  <a:lnTo>
                    <a:pt x="5481" y="14276"/>
                  </a:lnTo>
                  <a:lnTo>
                    <a:pt x="5481" y="14276"/>
                  </a:lnTo>
                  <a:lnTo>
                    <a:pt x="5608" y="13894"/>
                  </a:lnTo>
                  <a:lnTo>
                    <a:pt x="5608" y="13639"/>
                  </a:lnTo>
                  <a:lnTo>
                    <a:pt x="5608" y="13639"/>
                  </a:lnTo>
                  <a:lnTo>
                    <a:pt x="5353" y="12237"/>
                  </a:lnTo>
                  <a:lnTo>
                    <a:pt x="5099" y="10325"/>
                  </a:lnTo>
                  <a:lnTo>
                    <a:pt x="4844" y="8540"/>
                  </a:lnTo>
                  <a:lnTo>
                    <a:pt x="4844" y="7776"/>
                  </a:lnTo>
                  <a:lnTo>
                    <a:pt x="4971" y="7266"/>
                  </a:lnTo>
                  <a:lnTo>
                    <a:pt x="0" y="4971"/>
                  </a:lnTo>
                  <a:lnTo>
                    <a:pt x="7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419;p39">
              <a:extLst>
                <a:ext uri="{FF2B5EF4-FFF2-40B4-BE49-F238E27FC236}">
                  <a16:creationId xmlns:a16="http://schemas.microsoft.com/office/drawing/2014/main" id="{E6C17DF2-AA5A-6FEE-28CE-B0DFD1F96F27}"/>
                </a:ext>
              </a:extLst>
            </p:cNvPr>
            <p:cNvSpPr/>
            <p:nvPr/>
          </p:nvSpPr>
          <p:spPr>
            <a:xfrm>
              <a:off x="2981475" y="3125150"/>
              <a:ext cx="305950" cy="274075"/>
            </a:xfrm>
            <a:custGeom>
              <a:avLst/>
              <a:gdLst/>
              <a:ahLst/>
              <a:cxnLst/>
              <a:rect l="l" t="t" r="r" b="b"/>
              <a:pathLst>
                <a:path w="12238" h="10963" extrusionOk="0">
                  <a:moveTo>
                    <a:pt x="4462" y="1"/>
                  </a:moveTo>
                  <a:lnTo>
                    <a:pt x="1" y="1785"/>
                  </a:lnTo>
                  <a:lnTo>
                    <a:pt x="3187" y="5227"/>
                  </a:lnTo>
                  <a:lnTo>
                    <a:pt x="8541" y="7394"/>
                  </a:lnTo>
                  <a:lnTo>
                    <a:pt x="8413" y="7904"/>
                  </a:lnTo>
                  <a:lnTo>
                    <a:pt x="8413" y="8923"/>
                  </a:lnTo>
                  <a:lnTo>
                    <a:pt x="8668" y="10071"/>
                  </a:lnTo>
                  <a:lnTo>
                    <a:pt x="8796" y="10708"/>
                  </a:lnTo>
                  <a:lnTo>
                    <a:pt x="9305" y="10835"/>
                  </a:lnTo>
                  <a:lnTo>
                    <a:pt x="9815" y="10963"/>
                  </a:lnTo>
                  <a:lnTo>
                    <a:pt x="10325" y="10835"/>
                  </a:lnTo>
                  <a:lnTo>
                    <a:pt x="10835" y="10835"/>
                  </a:lnTo>
                  <a:lnTo>
                    <a:pt x="11600" y="10453"/>
                  </a:lnTo>
                  <a:lnTo>
                    <a:pt x="11855" y="10325"/>
                  </a:lnTo>
                  <a:lnTo>
                    <a:pt x="11982" y="8923"/>
                  </a:lnTo>
                  <a:lnTo>
                    <a:pt x="12237" y="7521"/>
                  </a:lnTo>
                  <a:lnTo>
                    <a:pt x="12237" y="6247"/>
                  </a:lnTo>
                  <a:lnTo>
                    <a:pt x="12237" y="5099"/>
                  </a:lnTo>
                  <a:lnTo>
                    <a:pt x="12110" y="4845"/>
                  </a:lnTo>
                  <a:lnTo>
                    <a:pt x="11855" y="4462"/>
                  </a:lnTo>
                  <a:lnTo>
                    <a:pt x="11345" y="3952"/>
                  </a:lnTo>
                  <a:lnTo>
                    <a:pt x="10580" y="3442"/>
                  </a:lnTo>
                  <a:lnTo>
                    <a:pt x="4462"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420;p39">
              <a:extLst>
                <a:ext uri="{FF2B5EF4-FFF2-40B4-BE49-F238E27FC236}">
                  <a16:creationId xmlns:a16="http://schemas.microsoft.com/office/drawing/2014/main" id="{E5A63D34-D8CE-1687-4785-0C62D0EBBE02}"/>
                </a:ext>
              </a:extLst>
            </p:cNvPr>
            <p:cNvSpPr/>
            <p:nvPr/>
          </p:nvSpPr>
          <p:spPr>
            <a:xfrm>
              <a:off x="2981475" y="3125150"/>
              <a:ext cx="305950" cy="274075"/>
            </a:xfrm>
            <a:custGeom>
              <a:avLst/>
              <a:gdLst/>
              <a:ahLst/>
              <a:cxnLst/>
              <a:rect l="l" t="t" r="r" b="b"/>
              <a:pathLst>
                <a:path w="12238" h="10963" fill="none" extrusionOk="0">
                  <a:moveTo>
                    <a:pt x="8541" y="7394"/>
                  </a:moveTo>
                  <a:lnTo>
                    <a:pt x="3187" y="5227"/>
                  </a:lnTo>
                  <a:lnTo>
                    <a:pt x="1" y="1785"/>
                  </a:lnTo>
                  <a:lnTo>
                    <a:pt x="4462" y="1"/>
                  </a:lnTo>
                  <a:lnTo>
                    <a:pt x="10580" y="3442"/>
                  </a:lnTo>
                  <a:lnTo>
                    <a:pt x="10580" y="3442"/>
                  </a:lnTo>
                  <a:lnTo>
                    <a:pt x="11345" y="3952"/>
                  </a:lnTo>
                  <a:lnTo>
                    <a:pt x="11855" y="4462"/>
                  </a:lnTo>
                  <a:lnTo>
                    <a:pt x="12110" y="4845"/>
                  </a:lnTo>
                  <a:lnTo>
                    <a:pt x="12237" y="5099"/>
                  </a:lnTo>
                  <a:lnTo>
                    <a:pt x="12237" y="6247"/>
                  </a:lnTo>
                  <a:lnTo>
                    <a:pt x="12237" y="6247"/>
                  </a:lnTo>
                  <a:lnTo>
                    <a:pt x="12237" y="7521"/>
                  </a:lnTo>
                  <a:lnTo>
                    <a:pt x="11982" y="8923"/>
                  </a:lnTo>
                  <a:lnTo>
                    <a:pt x="11855" y="10325"/>
                  </a:lnTo>
                  <a:lnTo>
                    <a:pt x="11855" y="10325"/>
                  </a:lnTo>
                  <a:lnTo>
                    <a:pt x="11600" y="10453"/>
                  </a:lnTo>
                  <a:lnTo>
                    <a:pt x="10835" y="10835"/>
                  </a:lnTo>
                  <a:lnTo>
                    <a:pt x="10325" y="10835"/>
                  </a:lnTo>
                  <a:lnTo>
                    <a:pt x="9815" y="10963"/>
                  </a:lnTo>
                  <a:lnTo>
                    <a:pt x="9305" y="10835"/>
                  </a:lnTo>
                  <a:lnTo>
                    <a:pt x="8796" y="10708"/>
                  </a:lnTo>
                  <a:lnTo>
                    <a:pt x="8796" y="10708"/>
                  </a:lnTo>
                  <a:lnTo>
                    <a:pt x="8668" y="10071"/>
                  </a:lnTo>
                  <a:lnTo>
                    <a:pt x="8413" y="8923"/>
                  </a:lnTo>
                  <a:lnTo>
                    <a:pt x="8413" y="8923"/>
                  </a:lnTo>
                  <a:lnTo>
                    <a:pt x="8413" y="7904"/>
                  </a:lnTo>
                  <a:lnTo>
                    <a:pt x="8541" y="73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421;p39">
              <a:extLst>
                <a:ext uri="{FF2B5EF4-FFF2-40B4-BE49-F238E27FC236}">
                  <a16:creationId xmlns:a16="http://schemas.microsoft.com/office/drawing/2014/main" id="{FB6068BB-1103-53C6-6965-F0FB76DFAC34}"/>
                </a:ext>
              </a:extLst>
            </p:cNvPr>
            <p:cNvSpPr/>
            <p:nvPr/>
          </p:nvSpPr>
          <p:spPr>
            <a:xfrm>
              <a:off x="3083450" y="3125150"/>
              <a:ext cx="203975" cy="274075"/>
            </a:xfrm>
            <a:custGeom>
              <a:avLst/>
              <a:gdLst/>
              <a:ahLst/>
              <a:cxnLst/>
              <a:rect l="l" t="t" r="r" b="b"/>
              <a:pathLst>
                <a:path w="8159" h="10963" extrusionOk="0">
                  <a:moveTo>
                    <a:pt x="383" y="1"/>
                  </a:moveTo>
                  <a:lnTo>
                    <a:pt x="128" y="128"/>
                  </a:lnTo>
                  <a:lnTo>
                    <a:pt x="383" y="128"/>
                  </a:lnTo>
                  <a:lnTo>
                    <a:pt x="255" y="1276"/>
                  </a:lnTo>
                  <a:lnTo>
                    <a:pt x="383" y="1913"/>
                  </a:lnTo>
                  <a:lnTo>
                    <a:pt x="255" y="2423"/>
                  </a:lnTo>
                  <a:lnTo>
                    <a:pt x="0" y="3188"/>
                  </a:lnTo>
                  <a:lnTo>
                    <a:pt x="3569" y="5482"/>
                  </a:lnTo>
                  <a:lnTo>
                    <a:pt x="4079" y="5864"/>
                  </a:lnTo>
                  <a:lnTo>
                    <a:pt x="4462" y="6247"/>
                  </a:lnTo>
                  <a:lnTo>
                    <a:pt x="4717" y="6629"/>
                  </a:lnTo>
                  <a:lnTo>
                    <a:pt x="4844" y="7139"/>
                  </a:lnTo>
                  <a:lnTo>
                    <a:pt x="4717" y="8541"/>
                  </a:lnTo>
                  <a:lnTo>
                    <a:pt x="4589" y="10071"/>
                  </a:lnTo>
                  <a:lnTo>
                    <a:pt x="4462" y="9433"/>
                  </a:lnTo>
                  <a:lnTo>
                    <a:pt x="4717" y="10708"/>
                  </a:lnTo>
                  <a:lnTo>
                    <a:pt x="5226" y="10835"/>
                  </a:lnTo>
                  <a:lnTo>
                    <a:pt x="5736" y="10963"/>
                  </a:lnTo>
                  <a:lnTo>
                    <a:pt x="6501" y="10835"/>
                  </a:lnTo>
                  <a:lnTo>
                    <a:pt x="7138" y="10580"/>
                  </a:lnTo>
                  <a:lnTo>
                    <a:pt x="7776" y="10325"/>
                  </a:lnTo>
                  <a:lnTo>
                    <a:pt x="7903" y="8923"/>
                  </a:lnTo>
                  <a:lnTo>
                    <a:pt x="8158" y="7521"/>
                  </a:lnTo>
                  <a:lnTo>
                    <a:pt x="8158" y="6247"/>
                  </a:lnTo>
                  <a:lnTo>
                    <a:pt x="8158" y="6119"/>
                  </a:lnTo>
                  <a:lnTo>
                    <a:pt x="8031" y="5099"/>
                  </a:lnTo>
                  <a:lnTo>
                    <a:pt x="7776" y="4462"/>
                  </a:lnTo>
                  <a:lnTo>
                    <a:pt x="7266" y="3952"/>
                  </a:lnTo>
                  <a:lnTo>
                    <a:pt x="6501" y="3442"/>
                  </a:lnTo>
                  <a:lnTo>
                    <a:pt x="383" y="1"/>
                  </a:lnTo>
                  <a:close/>
                </a:path>
              </a:pathLst>
            </a:custGeom>
            <a:solidFill>
              <a:srgbClr val="558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422;p39">
              <a:extLst>
                <a:ext uri="{FF2B5EF4-FFF2-40B4-BE49-F238E27FC236}">
                  <a16:creationId xmlns:a16="http://schemas.microsoft.com/office/drawing/2014/main" id="{6120D860-8E7B-BD8B-A190-516D0844EF9F}"/>
                </a:ext>
              </a:extLst>
            </p:cNvPr>
            <p:cNvSpPr/>
            <p:nvPr/>
          </p:nvSpPr>
          <p:spPr>
            <a:xfrm>
              <a:off x="3083450" y="3125150"/>
              <a:ext cx="203975" cy="274075"/>
            </a:xfrm>
            <a:custGeom>
              <a:avLst/>
              <a:gdLst/>
              <a:ahLst/>
              <a:cxnLst/>
              <a:rect l="l" t="t" r="r" b="b"/>
              <a:pathLst>
                <a:path w="8159" h="10963" fill="none" extrusionOk="0">
                  <a:moveTo>
                    <a:pt x="383" y="1"/>
                  </a:moveTo>
                  <a:lnTo>
                    <a:pt x="128" y="128"/>
                  </a:lnTo>
                  <a:lnTo>
                    <a:pt x="383" y="128"/>
                  </a:lnTo>
                  <a:lnTo>
                    <a:pt x="383" y="128"/>
                  </a:lnTo>
                  <a:lnTo>
                    <a:pt x="383" y="128"/>
                  </a:lnTo>
                  <a:lnTo>
                    <a:pt x="255" y="1276"/>
                  </a:lnTo>
                  <a:lnTo>
                    <a:pt x="255" y="1276"/>
                  </a:lnTo>
                  <a:lnTo>
                    <a:pt x="383" y="1913"/>
                  </a:lnTo>
                  <a:lnTo>
                    <a:pt x="255" y="2423"/>
                  </a:lnTo>
                  <a:lnTo>
                    <a:pt x="0" y="3188"/>
                  </a:lnTo>
                  <a:lnTo>
                    <a:pt x="0" y="3188"/>
                  </a:lnTo>
                  <a:lnTo>
                    <a:pt x="3569" y="5482"/>
                  </a:lnTo>
                  <a:lnTo>
                    <a:pt x="3569" y="5482"/>
                  </a:lnTo>
                  <a:lnTo>
                    <a:pt x="4079" y="5864"/>
                  </a:lnTo>
                  <a:lnTo>
                    <a:pt x="4462" y="6247"/>
                  </a:lnTo>
                  <a:lnTo>
                    <a:pt x="4717" y="6629"/>
                  </a:lnTo>
                  <a:lnTo>
                    <a:pt x="4844" y="7139"/>
                  </a:lnTo>
                  <a:lnTo>
                    <a:pt x="4844" y="7139"/>
                  </a:lnTo>
                  <a:lnTo>
                    <a:pt x="4717" y="8541"/>
                  </a:lnTo>
                  <a:lnTo>
                    <a:pt x="4589" y="10071"/>
                  </a:lnTo>
                  <a:lnTo>
                    <a:pt x="4589" y="10071"/>
                  </a:lnTo>
                  <a:lnTo>
                    <a:pt x="4462" y="9433"/>
                  </a:lnTo>
                  <a:lnTo>
                    <a:pt x="4462" y="9433"/>
                  </a:lnTo>
                  <a:lnTo>
                    <a:pt x="4462" y="9433"/>
                  </a:lnTo>
                  <a:lnTo>
                    <a:pt x="4462" y="9433"/>
                  </a:lnTo>
                  <a:lnTo>
                    <a:pt x="4717" y="10708"/>
                  </a:lnTo>
                  <a:lnTo>
                    <a:pt x="4717" y="10708"/>
                  </a:lnTo>
                  <a:lnTo>
                    <a:pt x="5226" y="10835"/>
                  </a:lnTo>
                  <a:lnTo>
                    <a:pt x="5736" y="10963"/>
                  </a:lnTo>
                  <a:lnTo>
                    <a:pt x="5736" y="10963"/>
                  </a:lnTo>
                  <a:lnTo>
                    <a:pt x="6501" y="10835"/>
                  </a:lnTo>
                  <a:lnTo>
                    <a:pt x="7138" y="10580"/>
                  </a:lnTo>
                  <a:lnTo>
                    <a:pt x="7776" y="10325"/>
                  </a:lnTo>
                  <a:lnTo>
                    <a:pt x="7776" y="10325"/>
                  </a:lnTo>
                  <a:lnTo>
                    <a:pt x="7903" y="8923"/>
                  </a:lnTo>
                  <a:lnTo>
                    <a:pt x="8158" y="7521"/>
                  </a:lnTo>
                  <a:lnTo>
                    <a:pt x="8158" y="6247"/>
                  </a:lnTo>
                  <a:lnTo>
                    <a:pt x="8158" y="6247"/>
                  </a:lnTo>
                  <a:lnTo>
                    <a:pt x="8158" y="6119"/>
                  </a:lnTo>
                  <a:lnTo>
                    <a:pt x="8158" y="6119"/>
                  </a:lnTo>
                  <a:lnTo>
                    <a:pt x="8031" y="5099"/>
                  </a:lnTo>
                  <a:lnTo>
                    <a:pt x="7776" y="4462"/>
                  </a:lnTo>
                  <a:lnTo>
                    <a:pt x="7266" y="3952"/>
                  </a:lnTo>
                  <a:lnTo>
                    <a:pt x="6501" y="3442"/>
                  </a:lnTo>
                  <a:lnTo>
                    <a:pt x="3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423;p39">
              <a:extLst>
                <a:ext uri="{FF2B5EF4-FFF2-40B4-BE49-F238E27FC236}">
                  <a16:creationId xmlns:a16="http://schemas.microsoft.com/office/drawing/2014/main" id="{D571F4E5-DD11-6A3A-FE73-7B164F8AB14D}"/>
                </a:ext>
              </a:extLst>
            </p:cNvPr>
            <p:cNvSpPr/>
            <p:nvPr/>
          </p:nvSpPr>
          <p:spPr>
            <a:xfrm>
              <a:off x="3067525" y="3157025"/>
              <a:ext cx="137025" cy="219900"/>
            </a:xfrm>
            <a:custGeom>
              <a:avLst/>
              <a:gdLst/>
              <a:ahLst/>
              <a:cxnLst/>
              <a:rect l="l" t="t" r="r" b="b"/>
              <a:pathLst>
                <a:path w="5481" h="8796" extrusionOk="0">
                  <a:moveTo>
                    <a:pt x="892" y="1"/>
                  </a:moveTo>
                  <a:lnTo>
                    <a:pt x="637" y="1020"/>
                  </a:lnTo>
                  <a:lnTo>
                    <a:pt x="382" y="1530"/>
                  </a:lnTo>
                  <a:lnTo>
                    <a:pt x="0" y="2040"/>
                  </a:lnTo>
                  <a:lnTo>
                    <a:pt x="3569" y="4207"/>
                  </a:lnTo>
                  <a:lnTo>
                    <a:pt x="4206" y="4717"/>
                  </a:lnTo>
                  <a:lnTo>
                    <a:pt x="4716" y="5227"/>
                  </a:lnTo>
                  <a:lnTo>
                    <a:pt x="5099" y="5864"/>
                  </a:lnTo>
                  <a:lnTo>
                    <a:pt x="5099" y="6756"/>
                  </a:lnTo>
                  <a:lnTo>
                    <a:pt x="5099" y="6884"/>
                  </a:lnTo>
                  <a:lnTo>
                    <a:pt x="5099" y="8158"/>
                  </a:lnTo>
                  <a:lnTo>
                    <a:pt x="5226" y="8796"/>
                  </a:lnTo>
                  <a:lnTo>
                    <a:pt x="5354" y="7266"/>
                  </a:lnTo>
                  <a:lnTo>
                    <a:pt x="5481" y="5864"/>
                  </a:lnTo>
                  <a:lnTo>
                    <a:pt x="5354" y="5354"/>
                  </a:lnTo>
                  <a:lnTo>
                    <a:pt x="5099" y="4972"/>
                  </a:lnTo>
                  <a:lnTo>
                    <a:pt x="4716" y="4589"/>
                  </a:lnTo>
                  <a:lnTo>
                    <a:pt x="4206" y="4207"/>
                  </a:lnTo>
                  <a:lnTo>
                    <a:pt x="637" y="1913"/>
                  </a:lnTo>
                  <a:lnTo>
                    <a:pt x="892" y="1148"/>
                  </a:lnTo>
                  <a:lnTo>
                    <a:pt x="1020" y="638"/>
                  </a:lnTo>
                  <a:lnTo>
                    <a:pt x="892" y="1"/>
                  </a:lnTo>
                  <a:close/>
                </a:path>
              </a:pathLst>
            </a:custGeom>
            <a:solidFill>
              <a:srgbClr val="406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424;p39">
              <a:extLst>
                <a:ext uri="{FF2B5EF4-FFF2-40B4-BE49-F238E27FC236}">
                  <a16:creationId xmlns:a16="http://schemas.microsoft.com/office/drawing/2014/main" id="{14573564-D261-4521-CA02-070D85B93647}"/>
                </a:ext>
              </a:extLst>
            </p:cNvPr>
            <p:cNvSpPr/>
            <p:nvPr/>
          </p:nvSpPr>
          <p:spPr>
            <a:xfrm>
              <a:off x="3067525" y="3157025"/>
              <a:ext cx="137025" cy="219900"/>
            </a:xfrm>
            <a:custGeom>
              <a:avLst/>
              <a:gdLst/>
              <a:ahLst/>
              <a:cxnLst/>
              <a:rect l="l" t="t" r="r" b="b"/>
              <a:pathLst>
                <a:path w="5481" h="8796" fill="none" extrusionOk="0">
                  <a:moveTo>
                    <a:pt x="892" y="1"/>
                  </a:moveTo>
                  <a:lnTo>
                    <a:pt x="892" y="1"/>
                  </a:lnTo>
                  <a:lnTo>
                    <a:pt x="637" y="1020"/>
                  </a:lnTo>
                  <a:lnTo>
                    <a:pt x="382" y="1530"/>
                  </a:lnTo>
                  <a:lnTo>
                    <a:pt x="0" y="2040"/>
                  </a:lnTo>
                  <a:lnTo>
                    <a:pt x="3569" y="4207"/>
                  </a:lnTo>
                  <a:lnTo>
                    <a:pt x="3569" y="4207"/>
                  </a:lnTo>
                  <a:lnTo>
                    <a:pt x="4206" y="4717"/>
                  </a:lnTo>
                  <a:lnTo>
                    <a:pt x="4716" y="5227"/>
                  </a:lnTo>
                  <a:lnTo>
                    <a:pt x="5099" y="5864"/>
                  </a:lnTo>
                  <a:lnTo>
                    <a:pt x="5099" y="6756"/>
                  </a:lnTo>
                  <a:lnTo>
                    <a:pt x="5099" y="6756"/>
                  </a:lnTo>
                  <a:lnTo>
                    <a:pt x="5099" y="6884"/>
                  </a:lnTo>
                  <a:lnTo>
                    <a:pt x="5099" y="6884"/>
                  </a:lnTo>
                  <a:lnTo>
                    <a:pt x="5099" y="8158"/>
                  </a:lnTo>
                  <a:lnTo>
                    <a:pt x="5099" y="8158"/>
                  </a:lnTo>
                  <a:lnTo>
                    <a:pt x="5226" y="8796"/>
                  </a:lnTo>
                  <a:lnTo>
                    <a:pt x="5226" y="8796"/>
                  </a:lnTo>
                  <a:lnTo>
                    <a:pt x="5354" y="7266"/>
                  </a:lnTo>
                  <a:lnTo>
                    <a:pt x="5481" y="5864"/>
                  </a:lnTo>
                  <a:lnTo>
                    <a:pt x="5481" y="5864"/>
                  </a:lnTo>
                  <a:lnTo>
                    <a:pt x="5354" y="5354"/>
                  </a:lnTo>
                  <a:lnTo>
                    <a:pt x="5099" y="4972"/>
                  </a:lnTo>
                  <a:lnTo>
                    <a:pt x="4716" y="4589"/>
                  </a:lnTo>
                  <a:lnTo>
                    <a:pt x="4206" y="4207"/>
                  </a:lnTo>
                  <a:lnTo>
                    <a:pt x="4206" y="4207"/>
                  </a:lnTo>
                  <a:lnTo>
                    <a:pt x="637" y="1913"/>
                  </a:lnTo>
                  <a:lnTo>
                    <a:pt x="637" y="1913"/>
                  </a:lnTo>
                  <a:lnTo>
                    <a:pt x="892" y="1148"/>
                  </a:lnTo>
                  <a:lnTo>
                    <a:pt x="1020" y="638"/>
                  </a:lnTo>
                  <a:lnTo>
                    <a:pt x="8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425;p39">
              <a:extLst>
                <a:ext uri="{FF2B5EF4-FFF2-40B4-BE49-F238E27FC236}">
                  <a16:creationId xmlns:a16="http://schemas.microsoft.com/office/drawing/2014/main" id="{34EC5B98-8BF7-8701-AFD3-B86045B9825C}"/>
                </a:ext>
              </a:extLst>
            </p:cNvPr>
            <p:cNvSpPr/>
            <p:nvPr/>
          </p:nvSpPr>
          <p:spPr>
            <a:xfrm>
              <a:off x="3207725" y="3526675"/>
              <a:ext cx="143425" cy="57375"/>
            </a:xfrm>
            <a:custGeom>
              <a:avLst/>
              <a:gdLst/>
              <a:ahLst/>
              <a:cxnLst/>
              <a:rect l="l" t="t" r="r" b="b"/>
              <a:pathLst>
                <a:path w="5737" h="2295" extrusionOk="0">
                  <a:moveTo>
                    <a:pt x="0" y="0"/>
                  </a:moveTo>
                  <a:lnTo>
                    <a:pt x="128" y="383"/>
                  </a:lnTo>
                  <a:lnTo>
                    <a:pt x="383" y="510"/>
                  </a:lnTo>
                  <a:lnTo>
                    <a:pt x="765" y="638"/>
                  </a:lnTo>
                  <a:lnTo>
                    <a:pt x="1148" y="765"/>
                  </a:lnTo>
                  <a:lnTo>
                    <a:pt x="1912" y="1657"/>
                  </a:lnTo>
                  <a:lnTo>
                    <a:pt x="2167" y="1912"/>
                  </a:lnTo>
                  <a:lnTo>
                    <a:pt x="2550" y="2040"/>
                  </a:lnTo>
                  <a:lnTo>
                    <a:pt x="3187" y="2295"/>
                  </a:lnTo>
                  <a:lnTo>
                    <a:pt x="4717" y="2295"/>
                  </a:lnTo>
                  <a:lnTo>
                    <a:pt x="5226" y="2040"/>
                  </a:lnTo>
                  <a:lnTo>
                    <a:pt x="5481" y="1912"/>
                  </a:lnTo>
                  <a:lnTo>
                    <a:pt x="5736" y="1657"/>
                  </a:lnTo>
                  <a:lnTo>
                    <a:pt x="5736" y="1530"/>
                  </a:lnTo>
                  <a:lnTo>
                    <a:pt x="5736" y="1275"/>
                  </a:lnTo>
                  <a:lnTo>
                    <a:pt x="2932" y="510"/>
                  </a:lnTo>
                  <a:lnTo>
                    <a:pt x="89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426;p39">
              <a:extLst>
                <a:ext uri="{FF2B5EF4-FFF2-40B4-BE49-F238E27FC236}">
                  <a16:creationId xmlns:a16="http://schemas.microsoft.com/office/drawing/2014/main" id="{94FA9524-F688-EB5D-30D0-0E81CBE278BA}"/>
                </a:ext>
              </a:extLst>
            </p:cNvPr>
            <p:cNvSpPr/>
            <p:nvPr/>
          </p:nvSpPr>
          <p:spPr>
            <a:xfrm>
              <a:off x="3207725" y="3526675"/>
              <a:ext cx="143425" cy="57375"/>
            </a:xfrm>
            <a:custGeom>
              <a:avLst/>
              <a:gdLst/>
              <a:ahLst/>
              <a:cxnLst/>
              <a:rect l="l" t="t" r="r" b="b"/>
              <a:pathLst>
                <a:path w="5737" h="2295" fill="none" extrusionOk="0">
                  <a:moveTo>
                    <a:pt x="5736" y="1275"/>
                  </a:moveTo>
                  <a:lnTo>
                    <a:pt x="5736" y="1275"/>
                  </a:lnTo>
                  <a:lnTo>
                    <a:pt x="5736" y="1530"/>
                  </a:lnTo>
                  <a:lnTo>
                    <a:pt x="5736" y="1657"/>
                  </a:lnTo>
                  <a:lnTo>
                    <a:pt x="5736" y="1657"/>
                  </a:lnTo>
                  <a:lnTo>
                    <a:pt x="5481" y="1912"/>
                  </a:lnTo>
                  <a:lnTo>
                    <a:pt x="5226" y="2040"/>
                  </a:lnTo>
                  <a:lnTo>
                    <a:pt x="4717" y="2295"/>
                  </a:lnTo>
                  <a:lnTo>
                    <a:pt x="3952" y="2295"/>
                  </a:lnTo>
                  <a:lnTo>
                    <a:pt x="3952" y="2295"/>
                  </a:lnTo>
                  <a:lnTo>
                    <a:pt x="3187" y="2295"/>
                  </a:lnTo>
                  <a:lnTo>
                    <a:pt x="2550" y="2040"/>
                  </a:lnTo>
                  <a:lnTo>
                    <a:pt x="2167" y="1912"/>
                  </a:lnTo>
                  <a:lnTo>
                    <a:pt x="1912" y="1657"/>
                  </a:lnTo>
                  <a:lnTo>
                    <a:pt x="1912" y="1657"/>
                  </a:lnTo>
                  <a:lnTo>
                    <a:pt x="1148" y="765"/>
                  </a:lnTo>
                  <a:lnTo>
                    <a:pt x="1148" y="765"/>
                  </a:lnTo>
                  <a:lnTo>
                    <a:pt x="765" y="638"/>
                  </a:lnTo>
                  <a:lnTo>
                    <a:pt x="383" y="510"/>
                  </a:lnTo>
                  <a:lnTo>
                    <a:pt x="383" y="510"/>
                  </a:lnTo>
                  <a:lnTo>
                    <a:pt x="128" y="383"/>
                  </a:lnTo>
                  <a:lnTo>
                    <a:pt x="0" y="0"/>
                  </a:lnTo>
                  <a:lnTo>
                    <a:pt x="0" y="0"/>
                  </a:lnTo>
                  <a:lnTo>
                    <a:pt x="255" y="0"/>
                  </a:lnTo>
                  <a:lnTo>
                    <a:pt x="893" y="0"/>
                  </a:lnTo>
                  <a:lnTo>
                    <a:pt x="2932" y="510"/>
                  </a:lnTo>
                  <a:lnTo>
                    <a:pt x="5736" y="12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427;p39">
              <a:extLst>
                <a:ext uri="{FF2B5EF4-FFF2-40B4-BE49-F238E27FC236}">
                  <a16:creationId xmlns:a16="http://schemas.microsoft.com/office/drawing/2014/main" id="{562A460D-557D-7FDA-8336-A7107054E724}"/>
                </a:ext>
              </a:extLst>
            </p:cNvPr>
            <p:cNvSpPr/>
            <p:nvPr/>
          </p:nvSpPr>
          <p:spPr>
            <a:xfrm>
              <a:off x="3204525" y="3469325"/>
              <a:ext cx="146625" cy="108350"/>
            </a:xfrm>
            <a:custGeom>
              <a:avLst/>
              <a:gdLst/>
              <a:ahLst/>
              <a:cxnLst/>
              <a:rect l="l" t="t" r="r" b="b"/>
              <a:pathLst>
                <a:path w="5865" h="4334" extrusionOk="0">
                  <a:moveTo>
                    <a:pt x="383" y="0"/>
                  </a:moveTo>
                  <a:lnTo>
                    <a:pt x="256" y="127"/>
                  </a:lnTo>
                  <a:lnTo>
                    <a:pt x="256" y="382"/>
                  </a:lnTo>
                  <a:lnTo>
                    <a:pt x="1" y="1275"/>
                  </a:lnTo>
                  <a:lnTo>
                    <a:pt x="1" y="1912"/>
                  </a:lnTo>
                  <a:lnTo>
                    <a:pt x="256" y="2294"/>
                  </a:lnTo>
                  <a:lnTo>
                    <a:pt x="766" y="2549"/>
                  </a:lnTo>
                  <a:lnTo>
                    <a:pt x="1021" y="2677"/>
                  </a:lnTo>
                  <a:lnTo>
                    <a:pt x="1403" y="2804"/>
                  </a:lnTo>
                  <a:lnTo>
                    <a:pt x="1913" y="3314"/>
                  </a:lnTo>
                  <a:lnTo>
                    <a:pt x="2168" y="3696"/>
                  </a:lnTo>
                  <a:lnTo>
                    <a:pt x="2550" y="3951"/>
                  </a:lnTo>
                  <a:lnTo>
                    <a:pt x="3188" y="4206"/>
                  </a:lnTo>
                  <a:lnTo>
                    <a:pt x="3825" y="4334"/>
                  </a:lnTo>
                  <a:lnTo>
                    <a:pt x="4335" y="4334"/>
                  </a:lnTo>
                  <a:lnTo>
                    <a:pt x="4845" y="4206"/>
                  </a:lnTo>
                  <a:lnTo>
                    <a:pt x="5227" y="4079"/>
                  </a:lnTo>
                  <a:lnTo>
                    <a:pt x="5609" y="3951"/>
                  </a:lnTo>
                  <a:lnTo>
                    <a:pt x="5737" y="3696"/>
                  </a:lnTo>
                  <a:lnTo>
                    <a:pt x="5864" y="3314"/>
                  </a:lnTo>
                  <a:lnTo>
                    <a:pt x="5737" y="3059"/>
                  </a:lnTo>
                  <a:lnTo>
                    <a:pt x="5482" y="2804"/>
                  </a:lnTo>
                  <a:lnTo>
                    <a:pt x="4845" y="2422"/>
                  </a:lnTo>
                  <a:lnTo>
                    <a:pt x="4080" y="1912"/>
                  </a:lnTo>
                  <a:lnTo>
                    <a:pt x="3315" y="1147"/>
                  </a:lnTo>
                  <a:lnTo>
                    <a:pt x="2678" y="255"/>
                  </a:lnTo>
                  <a:lnTo>
                    <a:pt x="2423" y="0"/>
                  </a:lnTo>
                  <a:lnTo>
                    <a:pt x="1658" y="0"/>
                  </a:lnTo>
                  <a:lnTo>
                    <a:pt x="1148" y="382"/>
                  </a:lnTo>
                  <a:lnTo>
                    <a:pt x="893" y="637"/>
                  </a:lnTo>
                  <a:lnTo>
                    <a:pt x="766" y="765"/>
                  </a:lnTo>
                  <a:lnTo>
                    <a:pt x="638" y="765"/>
                  </a:lnTo>
                  <a:lnTo>
                    <a:pt x="383" y="637"/>
                  </a:lnTo>
                  <a:lnTo>
                    <a:pt x="383" y="382"/>
                  </a:lnTo>
                  <a:lnTo>
                    <a:pt x="383" y="255"/>
                  </a:lnTo>
                  <a:lnTo>
                    <a:pt x="383"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428;p39">
              <a:extLst>
                <a:ext uri="{FF2B5EF4-FFF2-40B4-BE49-F238E27FC236}">
                  <a16:creationId xmlns:a16="http://schemas.microsoft.com/office/drawing/2014/main" id="{27566C1E-859F-5FE7-0EBD-E18FAF9B61D4}"/>
                </a:ext>
              </a:extLst>
            </p:cNvPr>
            <p:cNvSpPr/>
            <p:nvPr/>
          </p:nvSpPr>
          <p:spPr>
            <a:xfrm>
              <a:off x="3204525" y="3469325"/>
              <a:ext cx="146625" cy="108350"/>
            </a:xfrm>
            <a:custGeom>
              <a:avLst/>
              <a:gdLst/>
              <a:ahLst/>
              <a:cxnLst/>
              <a:rect l="l" t="t" r="r" b="b"/>
              <a:pathLst>
                <a:path w="5865" h="4334" fill="none" extrusionOk="0">
                  <a:moveTo>
                    <a:pt x="383" y="0"/>
                  </a:moveTo>
                  <a:lnTo>
                    <a:pt x="383" y="0"/>
                  </a:lnTo>
                  <a:lnTo>
                    <a:pt x="383" y="255"/>
                  </a:lnTo>
                  <a:lnTo>
                    <a:pt x="383" y="255"/>
                  </a:lnTo>
                  <a:lnTo>
                    <a:pt x="383" y="382"/>
                  </a:lnTo>
                  <a:lnTo>
                    <a:pt x="383" y="637"/>
                  </a:lnTo>
                  <a:lnTo>
                    <a:pt x="638" y="765"/>
                  </a:lnTo>
                  <a:lnTo>
                    <a:pt x="638" y="765"/>
                  </a:lnTo>
                  <a:lnTo>
                    <a:pt x="766" y="765"/>
                  </a:lnTo>
                  <a:lnTo>
                    <a:pt x="893" y="637"/>
                  </a:lnTo>
                  <a:lnTo>
                    <a:pt x="1148" y="382"/>
                  </a:lnTo>
                  <a:lnTo>
                    <a:pt x="1148" y="382"/>
                  </a:lnTo>
                  <a:lnTo>
                    <a:pt x="1658" y="0"/>
                  </a:lnTo>
                  <a:lnTo>
                    <a:pt x="2040" y="0"/>
                  </a:lnTo>
                  <a:lnTo>
                    <a:pt x="2423" y="0"/>
                  </a:lnTo>
                  <a:lnTo>
                    <a:pt x="2678" y="255"/>
                  </a:lnTo>
                  <a:lnTo>
                    <a:pt x="2678" y="255"/>
                  </a:lnTo>
                  <a:lnTo>
                    <a:pt x="3315" y="1147"/>
                  </a:lnTo>
                  <a:lnTo>
                    <a:pt x="4080" y="1912"/>
                  </a:lnTo>
                  <a:lnTo>
                    <a:pt x="4080" y="1912"/>
                  </a:lnTo>
                  <a:lnTo>
                    <a:pt x="4845" y="2422"/>
                  </a:lnTo>
                  <a:lnTo>
                    <a:pt x="4845" y="2422"/>
                  </a:lnTo>
                  <a:lnTo>
                    <a:pt x="5482" y="2804"/>
                  </a:lnTo>
                  <a:lnTo>
                    <a:pt x="5737" y="3059"/>
                  </a:lnTo>
                  <a:lnTo>
                    <a:pt x="5864" y="3314"/>
                  </a:lnTo>
                  <a:lnTo>
                    <a:pt x="5864" y="3314"/>
                  </a:lnTo>
                  <a:lnTo>
                    <a:pt x="5737" y="3696"/>
                  </a:lnTo>
                  <a:lnTo>
                    <a:pt x="5609" y="3951"/>
                  </a:lnTo>
                  <a:lnTo>
                    <a:pt x="5227" y="4079"/>
                  </a:lnTo>
                  <a:lnTo>
                    <a:pt x="4845" y="4206"/>
                  </a:lnTo>
                  <a:lnTo>
                    <a:pt x="4845" y="4206"/>
                  </a:lnTo>
                  <a:lnTo>
                    <a:pt x="4335" y="4334"/>
                  </a:lnTo>
                  <a:lnTo>
                    <a:pt x="3825" y="4334"/>
                  </a:lnTo>
                  <a:lnTo>
                    <a:pt x="3188" y="4206"/>
                  </a:lnTo>
                  <a:lnTo>
                    <a:pt x="2550" y="3951"/>
                  </a:lnTo>
                  <a:lnTo>
                    <a:pt x="2550" y="3951"/>
                  </a:lnTo>
                  <a:lnTo>
                    <a:pt x="2168" y="3696"/>
                  </a:lnTo>
                  <a:lnTo>
                    <a:pt x="1913" y="3314"/>
                  </a:lnTo>
                  <a:lnTo>
                    <a:pt x="1403" y="2804"/>
                  </a:lnTo>
                  <a:lnTo>
                    <a:pt x="1403" y="2804"/>
                  </a:lnTo>
                  <a:lnTo>
                    <a:pt x="1021" y="2677"/>
                  </a:lnTo>
                  <a:lnTo>
                    <a:pt x="766" y="2549"/>
                  </a:lnTo>
                  <a:lnTo>
                    <a:pt x="256" y="2294"/>
                  </a:lnTo>
                  <a:lnTo>
                    <a:pt x="256" y="2294"/>
                  </a:lnTo>
                  <a:lnTo>
                    <a:pt x="1" y="1912"/>
                  </a:lnTo>
                  <a:lnTo>
                    <a:pt x="1" y="1275"/>
                  </a:lnTo>
                  <a:lnTo>
                    <a:pt x="1" y="1275"/>
                  </a:lnTo>
                  <a:lnTo>
                    <a:pt x="256" y="382"/>
                  </a:lnTo>
                  <a:lnTo>
                    <a:pt x="256" y="382"/>
                  </a:lnTo>
                  <a:lnTo>
                    <a:pt x="256" y="127"/>
                  </a:lnTo>
                  <a:lnTo>
                    <a:pt x="3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429;p39">
              <a:extLst>
                <a:ext uri="{FF2B5EF4-FFF2-40B4-BE49-F238E27FC236}">
                  <a16:creationId xmlns:a16="http://schemas.microsoft.com/office/drawing/2014/main" id="{3B36C493-6553-D822-D31E-1D5D4F907E69}"/>
                </a:ext>
              </a:extLst>
            </p:cNvPr>
            <p:cNvSpPr/>
            <p:nvPr/>
          </p:nvSpPr>
          <p:spPr>
            <a:xfrm>
              <a:off x="3204525" y="3469325"/>
              <a:ext cx="146625" cy="108350"/>
            </a:xfrm>
            <a:custGeom>
              <a:avLst/>
              <a:gdLst/>
              <a:ahLst/>
              <a:cxnLst/>
              <a:rect l="l" t="t" r="r" b="b"/>
              <a:pathLst>
                <a:path w="5865" h="4334" extrusionOk="0">
                  <a:moveTo>
                    <a:pt x="383" y="0"/>
                  </a:moveTo>
                  <a:lnTo>
                    <a:pt x="256" y="127"/>
                  </a:lnTo>
                  <a:lnTo>
                    <a:pt x="256" y="382"/>
                  </a:lnTo>
                  <a:lnTo>
                    <a:pt x="1" y="1275"/>
                  </a:lnTo>
                  <a:lnTo>
                    <a:pt x="1" y="1530"/>
                  </a:lnTo>
                  <a:lnTo>
                    <a:pt x="1" y="2039"/>
                  </a:lnTo>
                  <a:lnTo>
                    <a:pt x="256" y="2294"/>
                  </a:lnTo>
                  <a:lnTo>
                    <a:pt x="766" y="2549"/>
                  </a:lnTo>
                  <a:lnTo>
                    <a:pt x="1021" y="2677"/>
                  </a:lnTo>
                  <a:lnTo>
                    <a:pt x="1403" y="2804"/>
                  </a:lnTo>
                  <a:lnTo>
                    <a:pt x="1913" y="3314"/>
                  </a:lnTo>
                  <a:lnTo>
                    <a:pt x="2168" y="3696"/>
                  </a:lnTo>
                  <a:lnTo>
                    <a:pt x="2550" y="3951"/>
                  </a:lnTo>
                  <a:lnTo>
                    <a:pt x="3315" y="4206"/>
                  </a:lnTo>
                  <a:lnTo>
                    <a:pt x="4080" y="4334"/>
                  </a:lnTo>
                  <a:lnTo>
                    <a:pt x="4845" y="4206"/>
                  </a:lnTo>
                  <a:lnTo>
                    <a:pt x="5227" y="4079"/>
                  </a:lnTo>
                  <a:lnTo>
                    <a:pt x="5609" y="3951"/>
                  </a:lnTo>
                  <a:lnTo>
                    <a:pt x="5737" y="3696"/>
                  </a:lnTo>
                  <a:lnTo>
                    <a:pt x="5864" y="3314"/>
                  </a:lnTo>
                  <a:lnTo>
                    <a:pt x="5737" y="3059"/>
                  </a:lnTo>
                  <a:lnTo>
                    <a:pt x="5482" y="2804"/>
                  </a:lnTo>
                  <a:lnTo>
                    <a:pt x="4845" y="2422"/>
                  </a:lnTo>
                  <a:lnTo>
                    <a:pt x="4080" y="1912"/>
                  </a:lnTo>
                  <a:lnTo>
                    <a:pt x="3315" y="1147"/>
                  </a:lnTo>
                  <a:lnTo>
                    <a:pt x="2678" y="255"/>
                  </a:lnTo>
                  <a:lnTo>
                    <a:pt x="2423" y="0"/>
                  </a:lnTo>
                  <a:lnTo>
                    <a:pt x="1658" y="0"/>
                  </a:lnTo>
                  <a:lnTo>
                    <a:pt x="1148" y="382"/>
                  </a:lnTo>
                  <a:lnTo>
                    <a:pt x="1021" y="637"/>
                  </a:lnTo>
                  <a:lnTo>
                    <a:pt x="893" y="765"/>
                  </a:lnTo>
                  <a:lnTo>
                    <a:pt x="638" y="765"/>
                  </a:lnTo>
                  <a:lnTo>
                    <a:pt x="383" y="510"/>
                  </a:lnTo>
                  <a:lnTo>
                    <a:pt x="383" y="255"/>
                  </a:lnTo>
                  <a:lnTo>
                    <a:pt x="383" y="0"/>
                  </a:lnTo>
                  <a:close/>
                </a:path>
              </a:pathLst>
            </a:custGeom>
            <a:solidFill>
              <a:srgbClr val="446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430;p39">
              <a:extLst>
                <a:ext uri="{FF2B5EF4-FFF2-40B4-BE49-F238E27FC236}">
                  <a16:creationId xmlns:a16="http://schemas.microsoft.com/office/drawing/2014/main" id="{AE43ECDE-1BE5-CC02-9947-4966DBC73FAB}"/>
                </a:ext>
              </a:extLst>
            </p:cNvPr>
            <p:cNvSpPr/>
            <p:nvPr/>
          </p:nvSpPr>
          <p:spPr>
            <a:xfrm>
              <a:off x="3204525" y="3469325"/>
              <a:ext cx="146625" cy="108350"/>
            </a:xfrm>
            <a:custGeom>
              <a:avLst/>
              <a:gdLst/>
              <a:ahLst/>
              <a:cxnLst/>
              <a:rect l="l" t="t" r="r" b="b"/>
              <a:pathLst>
                <a:path w="5865" h="4334" fill="none" extrusionOk="0">
                  <a:moveTo>
                    <a:pt x="2168" y="0"/>
                  </a:moveTo>
                  <a:lnTo>
                    <a:pt x="2168" y="0"/>
                  </a:lnTo>
                  <a:lnTo>
                    <a:pt x="1658" y="0"/>
                  </a:lnTo>
                  <a:lnTo>
                    <a:pt x="1148" y="382"/>
                  </a:lnTo>
                  <a:lnTo>
                    <a:pt x="1148" y="382"/>
                  </a:lnTo>
                  <a:lnTo>
                    <a:pt x="1021" y="637"/>
                  </a:lnTo>
                  <a:lnTo>
                    <a:pt x="893" y="765"/>
                  </a:lnTo>
                  <a:lnTo>
                    <a:pt x="766" y="765"/>
                  </a:lnTo>
                  <a:lnTo>
                    <a:pt x="766" y="765"/>
                  </a:lnTo>
                  <a:lnTo>
                    <a:pt x="638" y="765"/>
                  </a:lnTo>
                  <a:lnTo>
                    <a:pt x="638" y="765"/>
                  </a:lnTo>
                  <a:lnTo>
                    <a:pt x="383" y="510"/>
                  </a:lnTo>
                  <a:lnTo>
                    <a:pt x="383" y="255"/>
                  </a:lnTo>
                  <a:lnTo>
                    <a:pt x="383" y="255"/>
                  </a:lnTo>
                  <a:lnTo>
                    <a:pt x="383" y="255"/>
                  </a:lnTo>
                  <a:lnTo>
                    <a:pt x="383" y="255"/>
                  </a:lnTo>
                  <a:lnTo>
                    <a:pt x="383" y="255"/>
                  </a:lnTo>
                  <a:lnTo>
                    <a:pt x="383" y="255"/>
                  </a:lnTo>
                  <a:lnTo>
                    <a:pt x="383" y="0"/>
                  </a:lnTo>
                  <a:lnTo>
                    <a:pt x="383" y="0"/>
                  </a:lnTo>
                  <a:lnTo>
                    <a:pt x="383" y="0"/>
                  </a:lnTo>
                  <a:lnTo>
                    <a:pt x="256" y="127"/>
                  </a:lnTo>
                  <a:lnTo>
                    <a:pt x="256" y="382"/>
                  </a:lnTo>
                  <a:lnTo>
                    <a:pt x="256" y="382"/>
                  </a:lnTo>
                  <a:lnTo>
                    <a:pt x="256" y="382"/>
                  </a:lnTo>
                  <a:lnTo>
                    <a:pt x="256" y="382"/>
                  </a:lnTo>
                  <a:lnTo>
                    <a:pt x="256" y="382"/>
                  </a:lnTo>
                  <a:lnTo>
                    <a:pt x="256" y="382"/>
                  </a:lnTo>
                  <a:lnTo>
                    <a:pt x="1" y="1275"/>
                  </a:lnTo>
                  <a:lnTo>
                    <a:pt x="1" y="1275"/>
                  </a:lnTo>
                  <a:lnTo>
                    <a:pt x="1" y="1530"/>
                  </a:lnTo>
                  <a:lnTo>
                    <a:pt x="1" y="1530"/>
                  </a:lnTo>
                  <a:lnTo>
                    <a:pt x="1" y="2039"/>
                  </a:lnTo>
                  <a:lnTo>
                    <a:pt x="256" y="2294"/>
                  </a:lnTo>
                  <a:lnTo>
                    <a:pt x="256" y="2294"/>
                  </a:lnTo>
                  <a:lnTo>
                    <a:pt x="766" y="2549"/>
                  </a:lnTo>
                  <a:lnTo>
                    <a:pt x="1021" y="2677"/>
                  </a:lnTo>
                  <a:lnTo>
                    <a:pt x="1403" y="2804"/>
                  </a:lnTo>
                  <a:lnTo>
                    <a:pt x="1403" y="2804"/>
                  </a:lnTo>
                  <a:lnTo>
                    <a:pt x="1913" y="3314"/>
                  </a:lnTo>
                  <a:lnTo>
                    <a:pt x="2168" y="3696"/>
                  </a:lnTo>
                  <a:lnTo>
                    <a:pt x="2550" y="3951"/>
                  </a:lnTo>
                  <a:lnTo>
                    <a:pt x="2550" y="3951"/>
                  </a:lnTo>
                  <a:lnTo>
                    <a:pt x="3315" y="4206"/>
                  </a:lnTo>
                  <a:lnTo>
                    <a:pt x="4080" y="4334"/>
                  </a:lnTo>
                  <a:lnTo>
                    <a:pt x="4080" y="4334"/>
                  </a:lnTo>
                  <a:lnTo>
                    <a:pt x="4845" y="4206"/>
                  </a:lnTo>
                  <a:lnTo>
                    <a:pt x="4845" y="4206"/>
                  </a:lnTo>
                  <a:lnTo>
                    <a:pt x="5227" y="4079"/>
                  </a:lnTo>
                  <a:lnTo>
                    <a:pt x="5609" y="3951"/>
                  </a:lnTo>
                  <a:lnTo>
                    <a:pt x="5737" y="3696"/>
                  </a:lnTo>
                  <a:lnTo>
                    <a:pt x="5864" y="3314"/>
                  </a:lnTo>
                  <a:lnTo>
                    <a:pt x="5864" y="3314"/>
                  </a:lnTo>
                  <a:lnTo>
                    <a:pt x="5864" y="3314"/>
                  </a:lnTo>
                  <a:lnTo>
                    <a:pt x="5864" y="3314"/>
                  </a:lnTo>
                  <a:lnTo>
                    <a:pt x="5737" y="3059"/>
                  </a:lnTo>
                  <a:lnTo>
                    <a:pt x="5482" y="2804"/>
                  </a:lnTo>
                  <a:lnTo>
                    <a:pt x="4845" y="2422"/>
                  </a:lnTo>
                  <a:lnTo>
                    <a:pt x="4845" y="2422"/>
                  </a:lnTo>
                  <a:lnTo>
                    <a:pt x="4080" y="1912"/>
                  </a:lnTo>
                  <a:lnTo>
                    <a:pt x="4080" y="1912"/>
                  </a:lnTo>
                  <a:lnTo>
                    <a:pt x="3315" y="1147"/>
                  </a:lnTo>
                  <a:lnTo>
                    <a:pt x="2678" y="255"/>
                  </a:lnTo>
                  <a:lnTo>
                    <a:pt x="2678" y="255"/>
                  </a:lnTo>
                  <a:lnTo>
                    <a:pt x="2423" y="0"/>
                  </a:lnTo>
                  <a:lnTo>
                    <a:pt x="21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431;p39">
              <a:extLst>
                <a:ext uri="{FF2B5EF4-FFF2-40B4-BE49-F238E27FC236}">
                  <a16:creationId xmlns:a16="http://schemas.microsoft.com/office/drawing/2014/main" id="{9279BF94-C03D-6285-77AD-C1DAA35018DA}"/>
                </a:ext>
              </a:extLst>
            </p:cNvPr>
            <p:cNvSpPr/>
            <p:nvPr/>
          </p:nvSpPr>
          <p:spPr>
            <a:xfrm>
              <a:off x="3274650" y="3526675"/>
              <a:ext cx="76500" cy="51000"/>
            </a:xfrm>
            <a:custGeom>
              <a:avLst/>
              <a:gdLst/>
              <a:ahLst/>
              <a:cxnLst/>
              <a:rect l="l" t="t" r="r" b="b"/>
              <a:pathLst>
                <a:path w="3060" h="2040" extrusionOk="0">
                  <a:moveTo>
                    <a:pt x="1657" y="0"/>
                  </a:moveTo>
                  <a:lnTo>
                    <a:pt x="1147" y="128"/>
                  </a:lnTo>
                  <a:lnTo>
                    <a:pt x="638" y="510"/>
                  </a:lnTo>
                  <a:lnTo>
                    <a:pt x="255" y="893"/>
                  </a:lnTo>
                  <a:lnTo>
                    <a:pt x="128" y="1275"/>
                  </a:lnTo>
                  <a:lnTo>
                    <a:pt x="0" y="1785"/>
                  </a:lnTo>
                  <a:lnTo>
                    <a:pt x="510" y="1912"/>
                  </a:lnTo>
                  <a:lnTo>
                    <a:pt x="1147" y="2040"/>
                  </a:lnTo>
                  <a:lnTo>
                    <a:pt x="1657" y="2040"/>
                  </a:lnTo>
                  <a:lnTo>
                    <a:pt x="2167" y="1912"/>
                  </a:lnTo>
                  <a:lnTo>
                    <a:pt x="2549" y="1785"/>
                  </a:lnTo>
                  <a:lnTo>
                    <a:pt x="2804" y="1657"/>
                  </a:lnTo>
                  <a:lnTo>
                    <a:pt x="3059" y="1402"/>
                  </a:lnTo>
                  <a:lnTo>
                    <a:pt x="3059" y="1020"/>
                  </a:lnTo>
                  <a:lnTo>
                    <a:pt x="3059" y="765"/>
                  </a:lnTo>
                  <a:lnTo>
                    <a:pt x="2804" y="510"/>
                  </a:lnTo>
                  <a:lnTo>
                    <a:pt x="2167" y="128"/>
                  </a:lnTo>
                  <a:lnTo>
                    <a:pt x="1912"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432;p39">
              <a:extLst>
                <a:ext uri="{FF2B5EF4-FFF2-40B4-BE49-F238E27FC236}">
                  <a16:creationId xmlns:a16="http://schemas.microsoft.com/office/drawing/2014/main" id="{72976F1C-99A0-089D-CE83-14091F8D57B0}"/>
                </a:ext>
              </a:extLst>
            </p:cNvPr>
            <p:cNvSpPr/>
            <p:nvPr/>
          </p:nvSpPr>
          <p:spPr>
            <a:xfrm>
              <a:off x="2917750" y="3185700"/>
              <a:ext cx="277250" cy="372850"/>
            </a:xfrm>
            <a:custGeom>
              <a:avLst/>
              <a:gdLst/>
              <a:ahLst/>
              <a:cxnLst/>
              <a:rect l="l" t="t" r="r" b="b"/>
              <a:pathLst>
                <a:path w="11090" h="14914" extrusionOk="0">
                  <a:moveTo>
                    <a:pt x="3697" y="1"/>
                  </a:moveTo>
                  <a:lnTo>
                    <a:pt x="0" y="3060"/>
                  </a:lnTo>
                  <a:lnTo>
                    <a:pt x="7521" y="7011"/>
                  </a:lnTo>
                  <a:lnTo>
                    <a:pt x="7393" y="7521"/>
                  </a:lnTo>
                  <a:lnTo>
                    <a:pt x="7393" y="8286"/>
                  </a:lnTo>
                  <a:lnTo>
                    <a:pt x="7648" y="10070"/>
                  </a:lnTo>
                  <a:lnTo>
                    <a:pt x="8030" y="11982"/>
                  </a:lnTo>
                  <a:lnTo>
                    <a:pt x="8158" y="13384"/>
                  </a:lnTo>
                  <a:lnTo>
                    <a:pt x="8158" y="13512"/>
                  </a:lnTo>
                  <a:lnTo>
                    <a:pt x="8030" y="14022"/>
                  </a:lnTo>
                  <a:lnTo>
                    <a:pt x="8158" y="14277"/>
                  </a:lnTo>
                  <a:lnTo>
                    <a:pt x="8285" y="14659"/>
                  </a:lnTo>
                  <a:lnTo>
                    <a:pt x="8540" y="14914"/>
                  </a:lnTo>
                  <a:lnTo>
                    <a:pt x="8668" y="14914"/>
                  </a:lnTo>
                  <a:lnTo>
                    <a:pt x="9050" y="14787"/>
                  </a:lnTo>
                  <a:lnTo>
                    <a:pt x="9560" y="14277"/>
                  </a:lnTo>
                  <a:lnTo>
                    <a:pt x="10197" y="13639"/>
                  </a:lnTo>
                  <a:lnTo>
                    <a:pt x="10580" y="11345"/>
                  </a:lnTo>
                  <a:lnTo>
                    <a:pt x="10962" y="7011"/>
                  </a:lnTo>
                  <a:lnTo>
                    <a:pt x="11090" y="5992"/>
                  </a:lnTo>
                  <a:lnTo>
                    <a:pt x="10962" y="5227"/>
                  </a:lnTo>
                  <a:lnTo>
                    <a:pt x="10835" y="4589"/>
                  </a:lnTo>
                  <a:lnTo>
                    <a:pt x="10580" y="4207"/>
                  </a:lnTo>
                  <a:lnTo>
                    <a:pt x="10325" y="3825"/>
                  </a:lnTo>
                  <a:lnTo>
                    <a:pt x="9942" y="3442"/>
                  </a:lnTo>
                  <a:lnTo>
                    <a:pt x="8923" y="2805"/>
                  </a:lnTo>
                  <a:lnTo>
                    <a:pt x="3697"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433;p39">
              <a:extLst>
                <a:ext uri="{FF2B5EF4-FFF2-40B4-BE49-F238E27FC236}">
                  <a16:creationId xmlns:a16="http://schemas.microsoft.com/office/drawing/2014/main" id="{20F78A4E-D8BE-3496-1B1F-5467C03C38FF}"/>
                </a:ext>
              </a:extLst>
            </p:cNvPr>
            <p:cNvSpPr/>
            <p:nvPr/>
          </p:nvSpPr>
          <p:spPr>
            <a:xfrm>
              <a:off x="2917750" y="3185700"/>
              <a:ext cx="277250" cy="372850"/>
            </a:xfrm>
            <a:custGeom>
              <a:avLst/>
              <a:gdLst/>
              <a:ahLst/>
              <a:cxnLst/>
              <a:rect l="l" t="t" r="r" b="b"/>
              <a:pathLst>
                <a:path w="11090" h="14914" fill="none" extrusionOk="0">
                  <a:moveTo>
                    <a:pt x="3697" y="1"/>
                  </a:moveTo>
                  <a:lnTo>
                    <a:pt x="3697" y="1"/>
                  </a:lnTo>
                  <a:lnTo>
                    <a:pt x="8923" y="2805"/>
                  </a:lnTo>
                  <a:lnTo>
                    <a:pt x="8923" y="2805"/>
                  </a:lnTo>
                  <a:lnTo>
                    <a:pt x="9942" y="3442"/>
                  </a:lnTo>
                  <a:lnTo>
                    <a:pt x="10325" y="3825"/>
                  </a:lnTo>
                  <a:lnTo>
                    <a:pt x="10580" y="4207"/>
                  </a:lnTo>
                  <a:lnTo>
                    <a:pt x="10835" y="4589"/>
                  </a:lnTo>
                  <a:lnTo>
                    <a:pt x="10962" y="5227"/>
                  </a:lnTo>
                  <a:lnTo>
                    <a:pt x="11090" y="5992"/>
                  </a:lnTo>
                  <a:lnTo>
                    <a:pt x="10962" y="7011"/>
                  </a:lnTo>
                  <a:lnTo>
                    <a:pt x="10962" y="7011"/>
                  </a:lnTo>
                  <a:lnTo>
                    <a:pt x="10580" y="11345"/>
                  </a:lnTo>
                  <a:lnTo>
                    <a:pt x="10197" y="13639"/>
                  </a:lnTo>
                  <a:lnTo>
                    <a:pt x="10197" y="13639"/>
                  </a:lnTo>
                  <a:lnTo>
                    <a:pt x="9560" y="14277"/>
                  </a:lnTo>
                  <a:lnTo>
                    <a:pt x="9050" y="14787"/>
                  </a:lnTo>
                  <a:lnTo>
                    <a:pt x="8668" y="14914"/>
                  </a:lnTo>
                  <a:lnTo>
                    <a:pt x="8540" y="14914"/>
                  </a:lnTo>
                  <a:lnTo>
                    <a:pt x="8285" y="14659"/>
                  </a:lnTo>
                  <a:lnTo>
                    <a:pt x="8158" y="14277"/>
                  </a:lnTo>
                  <a:lnTo>
                    <a:pt x="8030" y="14022"/>
                  </a:lnTo>
                  <a:lnTo>
                    <a:pt x="8030" y="14022"/>
                  </a:lnTo>
                  <a:lnTo>
                    <a:pt x="8158" y="13512"/>
                  </a:lnTo>
                  <a:lnTo>
                    <a:pt x="8158" y="13384"/>
                  </a:lnTo>
                  <a:lnTo>
                    <a:pt x="8158" y="13384"/>
                  </a:lnTo>
                  <a:lnTo>
                    <a:pt x="8030" y="11982"/>
                  </a:lnTo>
                  <a:lnTo>
                    <a:pt x="7648" y="10070"/>
                  </a:lnTo>
                  <a:lnTo>
                    <a:pt x="7393" y="8286"/>
                  </a:lnTo>
                  <a:lnTo>
                    <a:pt x="7393" y="7521"/>
                  </a:lnTo>
                  <a:lnTo>
                    <a:pt x="7521" y="7011"/>
                  </a:lnTo>
                  <a:lnTo>
                    <a:pt x="0" y="3060"/>
                  </a:lnTo>
                  <a:lnTo>
                    <a:pt x="36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434;p39">
              <a:extLst>
                <a:ext uri="{FF2B5EF4-FFF2-40B4-BE49-F238E27FC236}">
                  <a16:creationId xmlns:a16="http://schemas.microsoft.com/office/drawing/2014/main" id="{36002283-8D73-4A51-466B-7CBEA4F4D27D}"/>
                </a:ext>
              </a:extLst>
            </p:cNvPr>
            <p:cNvSpPr/>
            <p:nvPr/>
          </p:nvSpPr>
          <p:spPr>
            <a:xfrm>
              <a:off x="2873125" y="3128350"/>
              <a:ext cx="321875" cy="318675"/>
            </a:xfrm>
            <a:custGeom>
              <a:avLst/>
              <a:gdLst/>
              <a:ahLst/>
              <a:cxnLst/>
              <a:rect l="l" t="t" r="r" b="b"/>
              <a:pathLst>
                <a:path w="12875" h="12747" extrusionOk="0">
                  <a:moveTo>
                    <a:pt x="8796" y="0"/>
                  </a:moveTo>
                  <a:lnTo>
                    <a:pt x="128" y="765"/>
                  </a:lnTo>
                  <a:lnTo>
                    <a:pt x="1" y="2422"/>
                  </a:lnTo>
                  <a:lnTo>
                    <a:pt x="128" y="3060"/>
                  </a:lnTo>
                  <a:lnTo>
                    <a:pt x="256" y="3824"/>
                  </a:lnTo>
                  <a:lnTo>
                    <a:pt x="511" y="4334"/>
                  </a:lnTo>
                  <a:lnTo>
                    <a:pt x="1021" y="4971"/>
                  </a:lnTo>
                  <a:lnTo>
                    <a:pt x="1658" y="5481"/>
                  </a:lnTo>
                  <a:lnTo>
                    <a:pt x="2550" y="5864"/>
                  </a:lnTo>
                  <a:lnTo>
                    <a:pt x="9178" y="9305"/>
                  </a:lnTo>
                  <a:lnTo>
                    <a:pt x="9051" y="9815"/>
                  </a:lnTo>
                  <a:lnTo>
                    <a:pt x="9051" y="10835"/>
                  </a:lnTo>
                  <a:lnTo>
                    <a:pt x="9306" y="11982"/>
                  </a:lnTo>
                  <a:lnTo>
                    <a:pt x="9433" y="12492"/>
                  </a:lnTo>
                  <a:lnTo>
                    <a:pt x="9943" y="12747"/>
                  </a:lnTo>
                  <a:lnTo>
                    <a:pt x="10963" y="12747"/>
                  </a:lnTo>
                  <a:lnTo>
                    <a:pt x="11473" y="12619"/>
                  </a:lnTo>
                  <a:lnTo>
                    <a:pt x="12237" y="12364"/>
                  </a:lnTo>
                  <a:lnTo>
                    <a:pt x="12492" y="12237"/>
                  </a:lnTo>
                  <a:lnTo>
                    <a:pt x="12747" y="10835"/>
                  </a:lnTo>
                  <a:lnTo>
                    <a:pt x="12875" y="9433"/>
                  </a:lnTo>
                  <a:lnTo>
                    <a:pt x="12875" y="8031"/>
                  </a:lnTo>
                  <a:lnTo>
                    <a:pt x="12875" y="7011"/>
                  </a:lnTo>
                  <a:lnTo>
                    <a:pt x="12747" y="6629"/>
                  </a:lnTo>
                  <a:lnTo>
                    <a:pt x="12620" y="6374"/>
                  </a:lnTo>
                  <a:lnTo>
                    <a:pt x="12110" y="5864"/>
                  </a:lnTo>
                  <a:lnTo>
                    <a:pt x="11345" y="5354"/>
                  </a:lnTo>
                  <a:lnTo>
                    <a:pt x="7776" y="3187"/>
                  </a:lnTo>
                  <a:lnTo>
                    <a:pt x="8413" y="2167"/>
                  </a:lnTo>
                  <a:lnTo>
                    <a:pt x="8668" y="1403"/>
                  </a:lnTo>
                  <a:lnTo>
                    <a:pt x="8796"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435;p39">
              <a:extLst>
                <a:ext uri="{FF2B5EF4-FFF2-40B4-BE49-F238E27FC236}">
                  <a16:creationId xmlns:a16="http://schemas.microsoft.com/office/drawing/2014/main" id="{20286BF3-D512-1D04-80DB-755DF8C5BE59}"/>
                </a:ext>
              </a:extLst>
            </p:cNvPr>
            <p:cNvSpPr/>
            <p:nvPr/>
          </p:nvSpPr>
          <p:spPr>
            <a:xfrm>
              <a:off x="2873125" y="3128350"/>
              <a:ext cx="321875" cy="318675"/>
            </a:xfrm>
            <a:custGeom>
              <a:avLst/>
              <a:gdLst/>
              <a:ahLst/>
              <a:cxnLst/>
              <a:rect l="l" t="t" r="r" b="b"/>
              <a:pathLst>
                <a:path w="12875" h="12747" fill="none" extrusionOk="0">
                  <a:moveTo>
                    <a:pt x="9178" y="9305"/>
                  </a:moveTo>
                  <a:lnTo>
                    <a:pt x="9178" y="9305"/>
                  </a:lnTo>
                  <a:lnTo>
                    <a:pt x="2550" y="5864"/>
                  </a:lnTo>
                  <a:lnTo>
                    <a:pt x="2550" y="5864"/>
                  </a:lnTo>
                  <a:lnTo>
                    <a:pt x="1658" y="5481"/>
                  </a:lnTo>
                  <a:lnTo>
                    <a:pt x="1021" y="4971"/>
                  </a:lnTo>
                  <a:lnTo>
                    <a:pt x="511" y="4334"/>
                  </a:lnTo>
                  <a:lnTo>
                    <a:pt x="256" y="3824"/>
                  </a:lnTo>
                  <a:lnTo>
                    <a:pt x="128" y="3060"/>
                  </a:lnTo>
                  <a:lnTo>
                    <a:pt x="1" y="2422"/>
                  </a:lnTo>
                  <a:lnTo>
                    <a:pt x="128" y="765"/>
                  </a:lnTo>
                  <a:lnTo>
                    <a:pt x="8796" y="0"/>
                  </a:lnTo>
                  <a:lnTo>
                    <a:pt x="8796" y="0"/>
                  </a:lnTo>
                  <a:lnTo>
                    <a:pt x="8668" y="1403"/>
                  </a:lnTo>
                  <a:lnTo>
                    <a:pt x="8413" y="2167"/>
                  </a:lnTo>
                  <a:lnTo>
                    <a:pt x="7776" y="3187"/>
                  </a:lnTo>
                  <a:lnTo>
                    <a:pt x="11345" y="5354"/>
                  </a:lnTo>
                  <a:lnTo>
                    <a:pt x="11345" y="5354"/>
                  </a:lnTo>
                  <a:lnTo>
                    <a:pt x="12110" y="5864"/>
                  </a:lnTo>
                  <a:lnTo>
                    <a:pt x="12620" y="6374"/>
                  </a:lnTo>
                  <a:lnTo>
                    <a:pt x="12747" y="6629"/>
                  </a:lnTo>
                  <a:lnTo>
                    <a:pt x="12875" y="7011"/>
                  </a:lnTo>
                  <a:lnTo>
                    <a:pt x="12875" y="8031"/>
                  </a:lnTo>
                  <a:lnTo>
                    <a:pt x="12875" y="8031"/>
                  </a:lnTo>
                  <a:lnTo>
                    <a:pt x="12875" y="9433"/>
                  </a:lnTo>
                  <a:lnTo>
                    <a:pt x="12747" y="10835"/>
                  </a:lnTo>
                  <a:lnTo>
                    <a:pt x="12492" y="12237"/>
                  </a:lnTo>
                  <a:lnTo>
                    <a:pt x="12492" y="12237"/>
                  </a:lnTo>
                  <a:lnTo>
                    <a:pt x="12237" y="12364"/>
                  </a:lnTo>
                  <a:lnTo>
                    <a:pt x="11473" y="12619"/>
                  </a:lnTo>
                  <a:lnTo>
                    <a:pt x="10963" y="12747"/>
                  </a:lnTo>
                  <a:lnTo>
                    <a:pt x="10453" y="12747"/>
                  </a:lnTo>
                  <a:lnTo>
                    <a:pt x="9943" y="12747"/>
                  </a:lnTo>
                  <a:lnTo>
                    <a:pt x="9433" y="12492"/>
                  </a:lnTo>
                  <a:lnTo>
                    <a:pt x="9433" y="12492"/>
                  </a:lnTo>
                  <a:lnTo>
                    <a:pt x="9306" y="11982"/>
                  </a:lnTo>
                  <a:lnTo>
                    <a:pt x="9051" y="10835"/>
                  </a:lnTo>
                  <a:lnTo>
                    <a:pt x="9051" y="10835"/>
                  </a:lnTo>
                  <a:lnTo>
                    <a:pt x="9051" y="9815"/>
                  </a:lnTo>
                  <a:lnTo>
                    <a:pt x="9178" y="9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436;p39">
              <a:extLst>
                <a:ext uri="{FF2B5EF4-FFF2-40B4-BE49-F238E27FC236}">
                  <a16:creationId xmlns:a16="http://schemas.microsoft.com/office/drawing/2014/main" id="{0D3798DB-5AF7-E4F4-4C5C-867A463E5370}"/>
                </a:ext>
              </a:extLst>
            </p:cNvPr>
            <p:cNvSpPr/>
            <p:nvPr/>
          </p:nvSpPr>
          <p:spPr>
            <a:xfrm>
              <a:off x="2879500" y="3223950"/>
              <a:ext cx="19150" cy="28700"/>
            </a:xfrm>
            <a:custGeom>
              <a:avLst/>
              <a:gdLst/>
              <a:ahLst/>
              <a:cxnLst/>
              <a:rect l="l" t="t" r="r" b="b"/>
              <a:pathLst>
                <a:path w="766" h="1148" extrusionOk="0">
                  <a:moveTo>
                    <a:pt x="1" y="0"/>
                  </a:moveTo>
                  <a:lnTo>
                    <a:pt x="256" y="510"/>
                  </a:lnTo>
                  <a:lnTo>
                    <a:pt x="766" y="1147"/>
                  </a:lnTo>
                  <a:lnTo>
                    <a:pt x="383" y="510"/>
                  </a:lnTo>
                  <a:lnTo>
                    <a:pt x="1" y="0"/>
                  </a:lnTo>
                  <a:close/>
                </a:path>
              </a:pathLst>
            </a:custGeom>
            <a:solidFill>
              <a:srgbClr val="344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437;p39">
              <a:extLst>
                <a:ext uri="{FF2B5EF4-FFF2-40B4-BE49-F238E27FC236}">
                  <a16:creationId xmlns:a16="http://schemas.microsoft.com/office/drawing/2014/main" id="{F0BE60AC-4289-FACF-D6DA-513CF32137DA}"/>
                </a:ext>
              </a:extLst>
            </p:cNvPr>
            <p:cNvSpPr/>
            <p:nvPr/>
          </p:nvSpPr>
          <p:spPr>
            <a:xfrm>
              <a:off x="2873125" y="3185700"/>
              <a:ext cx="25525" cy="66950"/>
            </a:xfrm>
            <a:custGeom>
              <a:avLst/>
              <a:gdLst/>
              <a:ahLst/>
              <a:cxnLst/>
              <a:rect l="l" t="t" r="r" b="b"/>
              <a:pathLst>
                <a:path w="1021" h="2678" fill="none" extrusionOk="0">
                  <a:moveTo>
                    <a:pt x="1" y="1"/>
                  </a:moveTo>
                  <a:lnTo>
                    <a:pt x="1" y="1"/>
                  </a:lnTo>
                  <a:lnTo>
                    <a:pt x="128" y="766"/>
                  </a:lnTo>
                  <a:lnTo>
                    <a:pt x="256" y="1530"/>
                  </a:lnTo>
                  <a:lnTo>
                    <a:pt x="511" y="2040"/>
                  </a:lnTo>
                  <a:lnTo>
                    <a:pt x="1021" y="2677"/>
                  </a:lnTo>
                  <a:lnTo>
                    <a:pt x="1021" y="2677"/>
                  </a:lnTo>
                  <a:lnTo>
                    <a:pt x="1021" y="2677"/>
                  </a:lnTo>
                  <a:lnTo>
                    <a:pt x="1021" y="2677"/>
                  </a:lnTo>
                  <a:lnTo>
                    <a:pt x="638" y="2040"/>
                  </a:lnTo>
                  <a:lnTo>
                    <a:pt x="256" y="1530"/>
                  </a:lnTo>
                  <a:lnTo>
                    <a:pt x="128" y="76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438;p39">
              <a:extLst>
                <a:ext uri="{FF2B5EF4-FFF2-40B4-BE49-F238E27FC236}">
                  <a16:creationId xmlns:a16="http://schemas.microsoft.com/office/drawing/2014/main" id="{C6E17A7C-FD76-3084-B262-05D2DEFA4F45}"/>
                </a:ext>
              </a:extLst>
            </p:cNvPr>
            <p:cNvSpPr/>
            <p:nvPr/>
          </p:nvSpPr>
          <p:spPr>
            <a:xfrm>
              <a:off x="2873125" y="3128350"/>
              <a:ext cx="321875" cy="318675"/>
            </a:xfrm>
            <a:custGeom>
              <a:avLst/>
              <a:gdLst/>
              <a:ahLst/>
              <a:cxnLst/>
              <a:rect l="l" t="t" r="r" b="b"/>
              <a:pathLst>
                <a:path w="12875" h="12747" extrusionOk="0">
                  <a:moveTo>
                    <a:pt x="8796" y="0"/>
                  </a:moveTo>
                  <a:lnTo>
                    <a:pt x="2932" y="510"/>
                  </a:lnTo>
                  <a:lnTo>
                    <a:pt x="128" y="765"/>
                  </a:lnTo>
                  <a:lnTo>
                    <a:pt x="1" y="2295"/>
                  </a:lnTo>
                  <a:lnTo>
                    <a:pt x="128" y="3060"/>
                  </a:lnTo>
                  <a:lnTo>
                    <a:pt x="256" y="3824"/>
                  </a:lnTo>
                  <a:lnTo>
                    <a:pt x="638" y="4334"/>
                  </a:lnTo>
                  <a:lnTo>
                    <a:pt x="1021" y="4971"/>
                  </a:lnTo>
                  <a:lnTo>
                    <a:pt x="2805" y="5864"/>
                  </a:lnTo>
                  <a:lnTo>
                    <a:pt x="4335" y="6629"/>
                  </a:lnTo>
                  <a:lnTo>
                    <a:pt x="5609" y="7521"/>
                  </a:lnTo>
                  <a:lnTo>
                    <a:pt x="9178" y="9305"/>
                  </a:lnTo>
                  <a:lnTo>
                    <a:pt x="9051" y="10325"/>
                  </a:lnTo>
                  <a:lnTo>
                    <a:pt x="9051" y="10835"/>
                  </a:lnTo>
                  <a:lnTo>
                    <a:pt x="9306" y="11982"/>
                  </a:lnTo>
                  <a:lnTo>
                    <a:pt x="9433" y="12492"/>
                  </a:lnTo>
                  <a:lnTo>
                    <a:pt x="9943" y="12747"/>
                  </a:lnTo>
                  <a:lnTo>
                    <a:pt x="11218" y="12747"/>
                  </a:lnTo>
                  <a:lnTo>
                    <a:pt x="11855" y="12492"/>
                  </a:lnTo>
                  <a:lnTo>
                    <a:pt x="12492" y="12237"/>
                  </a:lnTo>
                  <a:lnTo>
                    <a:pt x="12747" y="10835"/>
                  </a:lnTo>
                  <a:lnTo>
                    <a:pt x="12875" y="9433"/>
                  </a:lnTo>
                  <a:lnTo>
                    <a:pt x="12875" y="8031"/>
                  </a:lnTo>
                  <a:lnTo>
                    <a:pt x="12875" y="7903"/>
                  </a:lnTo>
                  <a:lnTo>
                    <a:pt x="12875" y="7011"/>
                  </a:lnTo>
                  <a:lnTo>
                    <a:pt x="12492" y="6374"/>
                  </a:lnTo>
                  <a:lnTo>
                    <a:pt x="11982" y="5864"/>
                  </a:lnTo>
                  <a:lnTo>
                    <a:pt x="11345" y="5354"/>
                  </a:lnTo>
                  <a:lnTo>
                    <a:pt x="7776" y="3187"/>
                  </a:lnTo>
                  <a:lnTo>
                    <a:pt x="8413" y="2167"/>
                  </a:lnTo>
                  <a:lnTo>
                    <a:pt x="8668" y="1403"/>
                  </a:lnTo>
                  <a:lnTo>
                    <a:pt x="8796" y="0"/>
                  </a:lnTo>
                  <a:close/>
                </a:path>
              </a:pathLst>
            </a:custGeom>
            <a:solidFill>
              <a:srgbClr val="558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439;p39">
              <a:extLst>
                <a:ext uri="{FF2B5EF4-FFF2-40B4-BE49-F238E27FC236}">
                  <a16:creationId xmlns:a16="http://schemas.microsoft.com/office/drawing/2014/main" id="{0CF4E942-AF34-1865-0E48-4A2B1D0C48AE}"/>
                </a:ext>
              </a:extLst>
            </p:cNvPr>
            <p:cNvSpPr/>
            <p:nvPr/>
          </p:nvSpPr>
          <p:spPr>
            <a:xfrm>
              <a:off x="2873125" y="3128350"/>
              <a:ext cx="321875" cy="318675"/>
            </a:xfrm>
            <a:custGeom>
              <a:avLst/>
              <a:gdLst/>
              <a:ahLst/>
              <a:cxnLst/>
              <a:rect l="l" t="t" r="r" b="b"/>
              <a:pathLst>
                <a:path w="12875" h="12747" fill="none" extrusionOk="0">
                  <a:moveTo>
                    <a:pt x="8796" y="0"/>
                  </a:moveTo>
                  <a:lnTo>
                    <a:pt x="2932" y="510"/>
                  </a:lnTo>
                  <a:lnTo>
                    <a:pt x="128" y="765"/>
                  </a:lnTo>
                  <a:lnTo>
                    <a:pt x="128" y="765"/>
                  </a:lnTo>
                  <a:lnTo>
                    <a:pt x="128" y="765"/>
                  </a:lnTo>
                  <a:lnTo>
                    <a:pt x="1" y="2295"/>
                  </a:lnTo>
                  <a:lnTo>
                    <a:pt x="1" y="2295"/>
                  </a:lnTo>
                  <a:lnTo>
                    <a:pt x="128" y="3060"/>
                  </a:lnTo>
                  <a:lnTo>
                    <a:pt x="256" y="3824"/>
                  </a:lnTo>
                  <a:lnTo>
                    <a:pt x="638" y="4334"/>
                  </a:lnTo>
                  <a:lnTo>
                    <a:pt x="1021" y="4971"/>
                  </a:lnTo>
                  <a:lnTo>
                    <a:pt x="1021" y="4971"/>
                  </a:lnTo>
                  <a:lnTo>
                    <a:pt x="2805" y="5864"/>
                  </a:lnTo>
                  <a:lnTo>
                    <a:pt x="2805" y="5864"/>
                  </a:lnTo>
                  <a:lnTo>
                    <a:pt x="4335" y="6629"/>
                  </a:lnTo>
                  <a:lnTo>
                    <a:pt x="5609" y="7521"/>
                  </a:lnTo>
                  <a:lnTo>
                    <a:pt x="5609" y="7521"/>
                  </a:lnTo>
                  <a:lnTo>
                    <a:pt x="9178" y="9305"/>
                  </a:lnTo>
                  <a:lnTo>
                    <a:pt x="9178" y="9305"/>
                  </a:lnTo>
                  <a:lnTo>
                    <a:pt x="9178" y="9305"/>
                  </a:lnTo>
                  <a:lnTo>
                    <a:pt x="9178" y="9305"/>
                  </a:lnTo>
                  <a:lnTo>
                    <a:pt x="9051" y="10325"/>
                  </a:lnTo>
                  <a:lnTo>
                    <a:pt x="9051" y="10325"/>
                  </a:lnTo>
                  <a:lnTo>
                    <a:pt x="9051" y="10835"/>
                  </a:lnTo>
                  <a:lnTo>
                    <a:pt x="9051" y="10835"/>
                  </a:lnTo>
                  <a:lnTo>
                    <a:pt x="9306" y="11982"/>
                  </a:lnTo>
                  <a:lnTo>
                    <a:pt x="9433" y="12492"/>
                  </a:lnTo>
                  <a:lnTo>
                    <a:pt x="9433" y="12492"/>
                  </a:lnTo>
                  <a:lnTo>
                    <a:pt x="9943" y="12747"/>
                  </a:lnTo>
                  <a:lnTo>
                    <a:pt x="10453" y="12747"/>
                  </a:lnTo>
                  <a:lnTo>
                    <a:pt x="10453" y="12747"/>
                  </a:lnTo>
                  <a:lnTo>
                    <a:pt x="11218" y="12747"/>
                  </a:lnTo>
                  <a:lnTo>
                    <a:pt x="11855" y="12492"/>
                  </a:lnTo>
                  <a:lnTo>
                    <a:pt x="12492" y="12237"/>
                  </a:lnTo>
                  <a:lnTo>
                    <a:pt x="12492" y="12237"/>
                  </a:lnTo>
                  <a:lnTo>
                    <a:pt x="12747" y="10835"/>
                  </a:lnTo>
                  <a:lnTo>
                    <a:pt x="12875" y="9433"/>
                  </a:lnTo>
                  <a:lnTo>
                    <a:pt x="12875" y="8031"/>
                  </a:lnTo>
                  <a:lnTo>
                    <a:pt x="12875" y="8031"/>
                  </a:lnTo>
                  <a:lnTo>
                    <a:pt x="12875" y="7903"/>
                  </a:lnTo>
                  <a:lnTo>
                    <a:pt x="12875" y="7903"/>
                  </a:lnTo>
                  <a:lnTo>
                    <a:pt x="12875" y="7011"/>
                  </a:lnTo>
                  <a:lnTo>
                    <a:pt x="12492" y="6374"/>
                  </a:lnTo>
                  <a:lnTo>
                    <a:pt x="11982" y="5864"/>
                  </a:lnTo>
                  <a:lnTo>
                    <a:pt x="11345" y="5354"/>
                  </a:lnTo>
                  <a:lnTo>
                    <a:pt x="7776" y="3187"/>
                  </a:lnTo>
                  <a:lnTo>
                    <a:pt x="7776" y="3187"/>
                  </a:lnTo>
                  <a:lnTo>
                    <a:pt x="7776" y="3187"/>
                  </a:lnTo>
                  <a:lnTo>
                    <a:pt x="8413" y="2167"/>
                  </a:lnTo>
                  <a:lnTo>
                    <a:pt x="8668" y="1403"/>
                  </a:lnTo>
                  <a:lnTo>
                    <a:pt x="87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440;p39">
              <a:extLst>
                <a:ext uri="{FF2B5EF4-FFF2-40B4-BE49-F238E27FC236}">
                  <a16:creationId xmlns:a16="http://schemas.microsoft.com/office/drawing/2014/main" id="{D45AF339-BDF4-A612-4896-9CD8F4F6F8A7}"/>
                </a:ext>
              </a:extLst>
            </p:cNvPr>
            <p:cNvSpPr/>
            <p:nvPr/>
          </p:nvSpPr>
          <p:spPr>
            <a:xfrm>
              <a:off x="3115325" y="3574475"/>
              <a:ext cx="143400" cy="60575"/>
            </a:xfrm>
            <a:custGeom>
              <a:avLst/>
              <a:gdLst/>
              <a:ahLst/>
              <a:cxnLst/>
              <a:rect l="l" t="t" r="r" b="b"/>
              <a:pathLst>
                <a:path w="5736" h="2423" extrusionOk="0">
                  <a:moveTo>
                    <a:pt x="255" y="0"/>
                  </a:moveTo>
                  <a:lnTo>
                    <a:pt x="0" y="128"/>
                  </a:lnTo>
                  <a:lnTo>
                    <a:pt x="127" y="383"/>
                  </a:lnTo>
                  <a:lnTo>
                    <a:pt x="382" y="510"/>
                  </a:lnTo>
                  <a:lnTo>
                    <a:pt x="765" y="638"/>
                  </a:lnTo>
                  <a:lnTo>
                    <a:pt x="1147" y="893"/>
                  </a:lnTo>
                  <a:lnTo>
                    <a:pt x="1912" y="1657"/>
                  </a:lnTo>
                  <a:lnTo>
                    <a:pt x="2167" y="1912"/>
                  </a:lnTo>
                  <a:lnTo>
                    <a:pt x="2677" y="2167"/>
                  </a:lnTo>
                  <a:lnTo>
                    <a:pt x="3187" y="2422"/>
                  </a:lnTo>
                  <a:lnTo>
                    <a:pt x="3951" y="2422"/>
                  </a:lnTo>
                  <a:lnTo>
                    <a:pt x="4716" y="2295"/>
                  </a:lnTo>
                  <a:lnTo>
                    <a:pt x="5226" y="2167"/>
                  </a:lnTo>
                  <a:lnTo>
                    <a:pt x="5608" y="1912"/>
                  </a:lnTo>
                  <a:lnTo>
                    <a:pt x="5736" y="1785"/>
                  </a:lnTo>
                  <a:lnTo>
                    <a:pt x="5736" y="1530"/>
                  </a:lnTo>
                  <a:lnTo>
                    <a:pt x="5736" y="1275"/>
                  </a:lnTo>
                  <a:lnTo>
                    <a:pt x="2932" y="638"/>
                  </a:lnTo>
                  <a:lnTo>
                    <a:pt x="1020" y="128"/>
                  </a:lnTo>
                  <a:lnTo>
                    <a:pt x="25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441;p39">
              <a:extLst>
                <a:ext uri="{FF2B5EF4-FFF2-40B4-BE49-F238E27FC236}">
                  <a16:creationId xmlns:a16="http://schemas.microsoft.com/office/drawing/2014/main" id="{F577928A-4A65-FD15-396E-D0EC2C4B3BA9}"/>
                </a:ext>
              </a:extLst>
            </p:cNvPr>
            <p:cNvSpPr/>
            <p:nvPr/>
          </p:nvSpPr>
          <p:spPr>
            <a:xfrm>
              <a:off x="3115325" y="3574475"/>
              <a:ext cx="143400" cy="60575"/>
            </a:xfrm>
            <a:custGeom>
              <a:avLst/>
              <a:gdLst/>
              <a:ahLst/>
              <a:cxnLst/>
              <a:rect l="l" t="t" r="r" b="b"/>
              <a:pathLst>
                <a:path w="5736" h="2423" fill="none" extrusionOk="0">
                  <a:moveTo>
                    <a:pt x="5736" y="1275"/>
                  </a:moveTo>
                  <a:lnTo>
                    <a:pt x="5736" y="1275"/>
                  </a:lnTo>
                  <a:lnTo>
                    <a:pt x="5736" y="1530"/>
                  </a:lnTo>
                  <a:lnTo>
                    <a:pt x="5736" y="1785"/>
                  </a:lnTo>
                  <a:lnTo>
                    <a:pt x="5736" y="1785"/>
                  </a:lnTo>
                  <a:lnTo>
                    <a:pt x="5608" y="1912"/>
                  </a:lnTo>
                  <a:lnTo>
                    <a:pt x="5226" y="2167"/>
                  </a:lnTo>
                  <a:lnTo>
                    <a:pt x="4716" y="2295"/>
                  </a:lnTo>
                  <a:lnTo>
                    <a:pt x="3951" y="2422"/>
                  </a:lnTo>
                  <a:lnTo>
                    <a:pt x="3951" y="2422"/>
                  </a:lnTo>
                  <a:lnTo>
                    <a:pt x="3187" y="2422"/>
                  </a:lnTo>
                  <a:lnTo>
                    <a:pt x="2677" y="2167"/>
                  </a:lnTo>
                  <a:lnTo>
                    <a:pt x="2167" y="1912"/>
                  </a:lnTo>
                  <a:lnTo>
                    <a:pt x="1912" y="1657"/>
                  </a:lnTo>
                  <a:lnTo>
                    <a:pt x="1912" y="1657"/>
                  </a:lnTo>
                  <a:lnTo>
                    <a:pt x="1147" y="893"/>
                  </a:lnTo>
                  <a:lnTo>
                    <a:pt x="1147" y="893"/>
                  </a:lnTo>
                  <a:lnTo>
                    <a:pt x="765" y="638"/>
                  </a:lnTo>
                  <a:lnTo>
                    <a:pt x="382" y="510"/>
                  </a:lnTo>
                  <a:lnTo>
                    <a:pt x="382" y="510"/>
                  </a:lnTo>
                  <a:lnTo>
                    <a:pt x="127" y="383"/>
                  </a:lnTo>
                  <a:lnTo>
                    <a:pt x="0" y="128"/>
                  </a:lnTo>
                  <a:lnTo>
                    <a:pt x="0" y="128"/>
                  </a:lnTo>
                  <a:lnTo>
                    <a:pt x="255" y="0"/>
                  </a:lnTo>
                  <a:lnTo>
                    <a:pt x="1020" y="128"/>
                  </a:lnTo>
                  <a:lnTo>
                    <a:pt x="2932" y="638"/>
                  </a:lnTo>
                  <a:lnTo>
                    <a:pt x="5736" y="12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442;p39">
              <a:extLst>
                <a:ext uri="{FF2B5EF4-FFF2-40B4-BE49-F238E27FC236}">
                  <a16:creationId xmlns:a16="http://schemas.microsoft.com/office/drawing/2014/main" id="{86011403-EC56-6693-5252-705E8503BFC6}"/>
                </a:ext>
              </a:extLst>
            </p:cNvPr>
            <p:cNvSpPr/>
            <p:nvPr/>
          </p:nvSpPr>
          <p:spPr>
            <a:xfrm>
              <a:off x="3112125" y="3517100"/>
              <a:ext cx="146600" cy="111575"/>
            </a:xfrm>
            <a:custGeom>
              <a:avLst/>
              <a:gdLst/>
              <a:ahLst/>
              <a:cxnLst/>
              <a:rect l="l" t="t" r="r" b="b"/>
              <a:pathLst>
                <a:path w="5864" h="4463" extrusionOk="0">
                  <a:moveTo>
                    <a:pt x="2040" y="1"/>
                  </a:moveTo>
                  <a:lnTo>
                    <a:pt x="1658" y="128"/>
                  </a:lnTo>
                  <a:lnTo>
                    <a:pt x="1148" y="383"/>
                  </a:lnTo>
                  <a:lnTo>
                    <a:pt x="1020" y="766"/>
                  </a:lnTo>
                  <a:lnTo>
                    <a:pt x="893" y="893"/>
                  </a:lnTo>
                  <a:lnTo>
                    <a:pt x="638" y="893"/>
                  </a:lnTo>
                  <a:lnTo>
                    <a:pt x="510" y="766"/>
                  </a:lnTo>
                  <a:lnTo>
                    <a:pt x="383" y="511"/>
                  </a:lnTo>
                  <a:lnTo>
                    <a:pt x="383" y="256"/>
                  </a:lnTo>
                  <a:lnTo>
                    <a:pt x="383" y="128"/>
                  </a:lnTo>
                  <a:lnTo>
                    <a:pt x="255" y="256"/>
                  </a:lnTo>
                  <a:lnTo>
                    <a:pt x="255" y="511"/>
                  </a:lnTo>
                  <a:lnTo>
                    <a:pt x="1" y="1403"/>
                  </a:lnTo>
                  <a:lnTo>
                    <a:pt x="1" y="2040"/>
                  </a:lnTo>
                  <a:lnTo>
                    <a:pt x="255" y="2423"/>
                  </a:lnTo>
                  <a:lnTo>
                    <a:pt x="765" y="2678"/>
                  </a:lnTo>
                  <a:lnTo>
                    <a:pt x="1020" y="2805"/>
                  </a:lnTo>
                  <a:lnTo>
                    <a:pt x="1403" y="2933"/>
                  </a:lnTo>
                  <a:lnTo>
                    <a:pt x="1913" y="3442"/>
                  </a:lnTo>
                  <a:lnTo>
                    <a:pt x="2295" y="3825"/>
                  </a:lnTo>
                  <a:lnTo>
                    <a:pt x="2677" y="4080"/>
                  </a:lnTo>
                  <a:lnTo>
                    <a:pt x="3187" y="4335"/>
                  </a:lnTo>
                  <a:lnTo>
                    <a:pt x="3824" y="4462"/>
                  </a:lnTo>
                  <a:lnTo>
                    <a:pt x="4462" y="4462"/>
                  </a:lnTo>
                  <a:lnTo>
                    <a:pt x="4844" y="4335"/>
                  </a:lnTo>
                  <a:lnTo>
                    <a:pt x="5227" y="4207"/>
                  </a:lnTo>
                  <a:lnTo>
                    <a:pt x="5609" y="4080"/>
                  </a:lnTo>
                  <a:lnTo>
                    <a:pt x="5736" y="3825"/>
                  </a:lnTo>
                  <a:lnTo>
                    <a:pt x="5864" y="3442"/>
                  </a:lnTo>
                  <a:lnTo>
                    <a:pt x="5736" y="3188"/>
                  </a:lnTo>
                  <a:lnTo>
                    <a:pt x="5481" y="2933"/>
                  </a:lnTo>
                  <a:lnTo>
                    <a:pt x="4844" y="2550"/>
                  </a:lnTo>
                  <a:lnTo>
                    <a:pt x="4079" y="1913"/>
                  </a:lnTo>
                  <a:lnTo>
                    <a:pt x="3315" y="1276"/>
                  </a:lnTo>
                  <a:lnTo>
                    <a:pt x="2677" y="256"/>
                  </a:lnTo>
                  <a:lnTo>
                    <a:pt x="2422" y="128"/>
                  </a:lnTo>
                  <a:lnTo>
                    <a:pt x="2040"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443;p39">
              <a:extLst>
                <a:ext uri="{FF2B5EF4-FFF2-40B4-BE49-F238E27FC236}">
                  <a16:creationId xmlns:a16="http://schemas.microsoft.com/office/drawing/2014/main" id="{D6963D60-149B-BA02-DB0D-EB1A08C19B7E}"/>
                </a:ext>
              </a:extLst>
            </p:cNvPr>
            <p:cNvSpPr/>
            <p:nvPr/>
          </p:nvSpPr>
          <p:spPr>
            <a:xfrm>
              <a:off x="3112125" y="3517100"/>
              <a:ext cx="146600" cy="111575"/>
            </a:xfrm>
            <a:custGeom>
              <a:avLst/>
              <a:gdLst/>
              <a:ahLst/>
              <a:cxnLst/>
              <a:rect l="l" t="t" r="r" b="b"/>
              <a:pathLst>
                <a:path w="5864" h="4463" fill="none" extrusionOk="0">
                  <a:moveTo>
                    <a:pt x="383" y="128"/>
                  </a:moveTo>
                  <a:lnTo>
                    <a:pt x="383" y="128"/>
                  </a:lnTo>
                  <a:lnTo>
                    <a:pt x="383" y="256"/>
                  </a:lnTo>
                  <a:lnTo>
                    <a:pt x="383" y="256"/>
                  </a:lnTo>
                  <a:lnTo>
                    <a:pt x="383" y="511"/>
                  </a:lnTo>
                  <a:lnTo>
                    <a:pt x="510" y="766"/>
                  </a:lnTo>
                  <a:lnTo>
                    <a:pt x="638" y="893"/>
                  </a:lnTo>
                  <a:lnTo>
                    <a:pt x="638" y="893"/>
                  </a:lnTo>
                  <a:lnTo>
                    <a:pt x="893" y="893"/>
                  </a:lnTo>
                  <a:lnTo>
                    <a:pt x="1020" y="766"/>
                  </a:lnTo>
                  <a:lnTo>
                    <a:pt x="1148" y="383"/>
                  </a:lnTo>
                  <a:lnTo>
                    <a:pt x="1148" y="383"/>
                  </a:lnTo>
                  <a:lnTo>
                    <a:pt x="1658" y="128"/>
                  </a:lnTo>
                  <a:lnTo>
                    <a:pt x="2040" y="1"/>
                  </a:lnTo>
                  <a:lnTo>
                    <a:pt x="2422" y="128"/>
                  </a:lnTo>
                  <a:lnTo>
                    <a:pt x="2677" y="256"/>
                  </a:lnTo>
                  <a:lnTo>
                    <a:pt x="2677" y="256"/>
                  </a:lnTo>
                  <a:lnTo>
                    <a:pt x="3315" y="1276"/>
                  </a:lnTo>
                  <a:lnTo>
                    <a:pt x="4079" y="1913"/>
                  </a:lnTo>
                  <a:lnTo>
                    <a:pt x="4079" y="1913"/>
                  </a:lnTo>
                  <a:lnTo>
                    <a:pt x="4844" y="2550"/>
                  </a:lnTo>
                  <a:lnTo>
                    <a:pt x="4844" y="2550"/>
                  </a:lnTo>
                  <a:lnTo>
                    <a:pt x="5481" y="2933"/>
                  </a:lnTo>
                  <a:lnTo>
                    <a:pt x="5736" y="3188"/>
                  </a:lnTo>
                  <a:lnTo>
                    <a:pt x="5864" y="3442"/>
                  </a:lnTo>
                  <a:lnTo>
                    <a:pt x="5864" y="3442"/>
                  </a:lnTo>
                  <a:lnTo>
                    <a:pt x="5736" y="3825"/>
                  </a:lnTo>
                  <a:lnTo>
                    <a:pt x="5609" y="4080"/>
                  </a:lnTo>
                  <a:lnTo>
                    <a:pt x="5227" y="4207"/>
                  </a:lnTo>
                  <a:lnTo>
                    <a:pt x="4844" y="4335"/>
                  </a:lnTo>
                  <a:lnTo>
                    <a:pt x="4844" y="4335"/>
                  </a:lnTo>
                  <a:lnTo>
                    <a:pt x="4462" y="4462"/>
                  </a:lnTo>
                  <a:lnTo>
                    <a:pt x="3824" y="4462"/>
                  </a:lnTo>
                  <a:lnTo>
                    <a:pt x="3187" y="4335"/>
                  </a:lnTo>
                  <a:lnTo>
                    <a:pt x="2677" y="4080"/>
                  </a:lnTo>
                  <a:lnTo>
                    <a:pt x="2677" y="4080"/>
                  </a:lnTo>
                  <a:lnTo>
                    <a:pt x="2295" y="3825"/>
                  </a:lnTo>
                  <a:lnTo>
                    <a:pt x="1913" y="3442"/>
                  </a:lnTo>
                  <a:lnTo>
                    <a:pt x="1403" y="2933"/>
                  </a:lnTo>
                  <a:lnTo>
                    <a:pt x="1403" y="2933"/>
                  </a:lnTo>
                  <a:lnTo>
                    <a:pt x="1020" y="2805"/>
                  </a:lnTo>
                  <a:lnTo>
                    <a:pt x="765" y="2678"/>
                  </a:lnTo>
                  <a:lnTo>
                    <a:pt x="255" y="2423"/>
                  </a:lnTo>
                  <a:lnTo>
                    <a:pt x="255" y="2423"/>
                  </a:lnTo>
                  <a:lnTo>
                    <a:pt x="1" y="2040"/>
                  </a:lnTo>
                  <a:lnTo>
                    <a:pt x="1" y="1403"/>
                  </a:lnTo>
                  <a:lnTo>
                    <a:pt x="1" y="1403"/>
                  </a:lnTo>
                  <a:lnTo>
                    <a:pt x="255" y="511"/>
                  </a:lnTo>
                  <a:lnTo>
                    <a:pt x="255" y="511"/>
                  </a:lnTo>
                  <a:lnTo>
                    <a:pt x="255" y="256"/>
                  </a:lnTo>
                  <a:lnTo>
                    <a:pt x="383" y="1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444;p39">
              <a:extLst>
                <a:ext uri="{FF2B5EF4-FFF2-40B4-BE49-F238E27FC236}">
                  <a16:creationId xmlns:a16="http://schemas.microsoft.com/office/drawing/2014/main" id="{951FBF90-9A73-96F7-1258-6AF263E9439E}"/>
                </a:ext>
              </a:extLst>
            </p:cNvPr>
            <p:cNvSpPr/>
            <p:nvPr/>
          </p:nvSpPr>
          <p:spPr>
            <a:xfrm>
              <a:off x="3112125" y="3517100"/>
              <a:ext cx="146600" cy="111575"/>
            </a:xfrm>
            <a:custGeom>
              <a:avLst/>
              <a:gdLst/>
              <a:ahLst/>
              <a:cxnLst/>
              <a:rect l="l" t="t" r="r" b="b"/>
              <a:pathLst>
                <a:path w="5864" h="4463" extrusionOk="0">
                  <a:moveTo>
                    <a:pt x="2167" y="1"/>
                  </a:moveTo>
                  <a:lnTo>
                    <a:pt x="1658" y="128"/>
                  </a:lnTo>
                  <a:lnTo>
                    <a:pt x="1148" y="383"/>
                  </a:lnTo>
                  <a:lnTo>
                    <a:pt x="1020" y="766"/>
                  </a:lnTo>
                  <a:lnTo>
                    <a:pt x="893" y="766"/>
                  </a:lnTo>
                  <a:lnTo>
                    <a:pt x="765" y="893"/>
                  </a:lnTo>
                  <a:lnTo>
                    <a:pt x="638" y="893"/>
                  </a:lnTo>
                  <a:lnTo>
                    <a:pt x="383" y="638"/>
                  </a:lnTo>
                  <a:lnTo>
                    <a:pt x="383" y="383"/>
                  </a:lnTo>
                  <a:lnTo>
                    <a:pt x="383" y="256"/>
                  </a:lnTo>
                  <a:lnTo>
                    <a:pt x="383" y="128"/>
                  </a:lnTo>
                  <a:lnTo>
                    <a:pt x="255" y="256"/>
                  </a:lnTo>
                  <a:lnTo>
                    <a:pt x="255" y="511"/>
                  </a:lnTo>
                  <a:lnTo>
                    <a:pt x="1" y="1403"/>
                  </a:lnTo>
                  <a:lnTo>
                    <a:pt x="1" y="1658"/>
                  </a:lnTo>
                  <a:lnTo>
                    <a:pt x="1" y="2040"/>
                  </a:lnTo>
                  <a:lnTo>
                    <a:pt x="255" y="2423"/>
                  </a:lnTo>
                  <a:lnTo>
                    <a:pt x="765" y="2678"/>
                  </a:lnTo>
                  <a:lnTo>
                    <a:pt x="1020" y="2805"/>
                  </a:lnTo>
                  <a:lnTo>
                    <a:pt x="1403" y="2933"/>
                  </a:lnTo>
                  <a:lnTo>
                    <a:pt x="1913" y="3442"/>
                  </a:lnTo>
                  <a:lnTo>
                    <a:pt x="2295" y="3825"/>
                  </a:lnTo>
                  <a:lnTo>
                    <a:pt x="2677" y="4080"/>
                  </a:lnTo>
                  <a:lnTo>
                    <a:pt x="3442" y="4335"/>
                  </a:lnTo>
                  <a:lnTo>
                    <a:pt x="4079" y="4462"/>
                  </a:lnTo>
                  <a:lnTo>
                    <a:pt x="4844" y="4335"/>
                  </a:lnTo>
                  <a:lnTo>
                    <a:pt x="5227" y="4207"/>
                  </a:lnTo>
                  <a:lnTo>
                    <a:pt x="5609" y="4080"/>
                  </a:lnTo>
                  <a:lnTo>
                    <a:pt x="5736" y="3825"/>
                  </a:lnTo>
                  <a:lnTo>
                    <a:pt x="5864" y="3442"/>
                  </a:lnTo>
                  <a:lnTo>
                    <a:pt x="5736" y="3188"/>
                  </a:lnTo>
                  <a:lnTo>
                    <a:pt x="5481" y="2933"/>
                  </a:lnTo>
                  <a:lnTo>
                    <a:pt x="4844" y="2550"/>
                  </a:lnTo>
                  <a:lnTo>
                    <a:pt x="4334" y="2168"/>
                  </a:lnTo>
                  <a:lnTo>
                    <a:pt x="4079" y="1913"/>
                  </a:lnTo>
                  <a:lnTo>
                    <a:pt x="3315" y="1276"/>
                  </a:lnTo>
                  <a:lnTo>
                    <a:pt x="2677" y="256"/>
                  </a:lnTo>
                  <a:lnTo>
                    <a:pt x="2550" y="128"/>
                  </a:lnTo>
                  <a:lnTo>
                    <a:pt x="2167" y="1"/>
                  </a:lnTo>
                  <a:close/>
                </a:path>
              </a:pathLst>
            </a:custGeom>
            <a:solidFill>
              <a:srgbClr val="446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445;p39">
              <a:extLst>
                <a:ext uri="{FF2B5EF4-FFF2-40B4-BE49-F238E27FC236}">
                  <a16:creationId xmlns:a16="http://schemas.microsoft.com/office/drawing/2014/main" id="{915BCAC6-782D-92D2-6C5A-BA48964DBE41}"/>
                </a:ext>
              </a:extLst>
            </p:cNvPr>
            <p:cNvSpPr/>
            <p:nvPr/>
          </p:nvSpPr>
          <p:spPr>
            <a:xfrm>
              <a:off x="3112125" y="3517100"/>
              <a:ext cx="146600" cy="111575"/>
            </a:xfrm>
            <a:custGeom>
              <a:avLst/>
              <a:gdLst/>
              <a:ahLst/>
              <a:cxnLst/>
              <a:rect l="l" t="t" r="r" b="b"/>
              <a:pathLst>
                <a:path w="5864" h="4463" fill="none" extrusionOk="0">
                  <a:moveTo>
                    <a:pt x="2167" y="1"/>
                  </a:moveTo>
                  <a:lnTo>
                    <a:pt x="2167" y="1"/>
                  </a:lnTo>
                  <a:lnTo>
                    <a:pt x="1658" y="128"/>
                  </a:lnTo>
                  <a:lnTo>
                    <a:pt x="1148" y="383"/>
                  </a:lnTo>
                  <a:lnTo>
                    <a:pt x="1148" y="383"/>
                  </a:lnTo>
                  <a:lnTo>
                    <a:pt x="1020" y="766"/>
                  </a:lnTo>
                  <a:lnTo>
                    <a:pt x="893" y="766"/>
                  </a:lnTo>
                  <a:lnTo>
                    <a:pt x="765" y="893"/>
                  </a:lnTo>
                  <a:lnTo>
                    <a:pt x="765" y="893"/>
                  </a:lnTo>
                  <a:lnTo>
                    <a:pt x="638" y="893"/>
                  </a:lnTo>
                  <a:lnTo>
                    <a:pt x="638" y="893"/>
                  </a:lnTo>
                  <a:lnTo>
                    <a:pt x="383" y="638"/>
                  </a:lnTo>
                  <a:lnTo>
                    <a:pt x="383" y="383"/>
                  </a:lnTo>
                  <a:lnTo>
                    <a:pt x="383" y="383"/>
                  </a:lnTo>
                  <a:lnTo>
                    <a:pt x="383" y="256"/>
                  </a:lnTo>
                  <a:lnTo>
                    <a:pt x="383" y="256"/>
                  </a:lnTo>
                  <a:lnTo>
                    <a:pt x="383" y="128"/>
                  </a:lnTo>
                  <a:lnTo>
                    <a:pt x="383" y="128"/>
                  </a:lnTo>
                  <a:lnTo>
                    <a:pt x="383" y="128"/>
                  </a:lnTo>
                  <a:lnTo>
                    <a:pt x="255" y="256"/>
                  </a:lnTo>
                  <a:lnTo>
                    <a:pt x="255" y="511"/>
                  </a:lnTo>
                  <a:lnTo>
                    <a:pt x="255" y="511"/>
                  </a:lnTo>
                  <a:lnTo>
                    <a:pt x="255" y="511"/>
                  </a:lnTo>
                  <a:lnTo>
                    <a:pt x="255" y="511"/>
                  </a:lnTo>
                  <a:lnTo>
                    <a:pt x="255" y="511"/>
                  </a:lnTo>
                  <a:lnTo>
                    <a:pt x="255" y="511"/>
                  </a:lnTo>
                  <a:lnTo>
                    <a:pt x="1" y="1403"/>
                  </a:lnTo>
                  <a:lnTo>
                    <a:pt x="1" y="1403"/>
                  </a:lnTo>
                  <a:lnTo>
                    <a:pt x="1" y="1658"/>
                  </a:lnTo>
                  <a:lnTo>
                    <a:pt x="1" y="1658"/>
                  </a:lnTo>
                  <a:lnTo>
                    <a:pt x="1" y="2040"/>
                  </a:lnTo>
                  <a:lnTo>
                    <a:pt x="255" y="2423"/>
                  </a:lnTo>
                  <a:lnTo>
                    <a:pt x="255" y="2423"/>
                  </a:lnTo>
                  <a:lnTo>
                    <a:pt x="765" y="2678"/>
                  </a:lnTo>
                  <a:lnTo>
                    <a:pt x="1020" y="2805"/>
                  </a:lnTo>
                  <a:lnTo>
                    <a:pt x="1403" y="2933"/>
                  </a:lnTo>
                  <a:lnTo>
                    <a:pt x="1403" y="2933"/>
                  </a:lnTo>
                  <a:lnTo>
                    <a:pt x="1913" y="3442"/>
                  </a:lnTo>
                  <a:lnTo>
                    <a:pt x="2295" y="3825"/>
                  </a:lnTo>
                  <a:lnTo>
                    <a:pt x="2677" y="4080"/>
                  </a:lnTo>
                  <a:lnTo>
                    <a:pt x="2677" y="4080"/>
                  </a:lnTo>
                  <a:lnTo>
                    <a:pt x="3442" y="4335"/>
                  </a:lnTo>
                  <a:lnTo>
                    <a:pt x="4079" y="4462"/>
                  </a:lnTo>
                  <a:lnTo>
                    <a:pt x="4079" y="4462"/>
                  </a:lnTo>
                  <a:lnTo>
                    <a:pt x="4844" y="4335"/>
                  </a:lnTo>
                  <a:lnTo>
                    <a:pt x="4844" y="4335"/>
                  </a:lnTo>
                  <a:lnTo>
                    <a:pt x="5227" y="4207"/>
                  </a:lnTo>
                  <a:lnTo>
                    <a:pt x="5609" y="4080"/>
                  </a:lnTo>
                  <a:lnTo>
                    <a:pt x="5736" y="3825"/>
                  </a:lnTo>
                  <a:lnTo>
                    <a:pt x="5864" y="3442"/>
                  </a:lnTo>
                  <a:lnTo>
                    <a:pt x="5864" y="3442"/>
                  </a:lnTo>
                  <a:lnTo>
                    <a:pt x="5864" y="3442"/>
                  </a:lnTo>
                  <a:lnTo>
                    <a:pt x="5864" y="3442"/>
                  </a:lnTo>
                  <a:lnTo>
                    <a:pt x="5736" y="3188"/>
                  </a:lnTo>
                  <a:lnTo>
                    <a:pt x="5481" y="2933"/>
                  </a:lnTo>
                  <a:lnTo>
                    <a:pt x="4844" y="2550"/>
                  </a:lnTo>
                  <a:lnTo>
                    <a:pt x="4844" y="2550"/>
                  </a:lnTo>
                  <a:lnTo>
                    <a:pt x="4334" y="2168"/>
                  </a:lnTo>
                  <a:lnTo>
                    <a:pt x="4334" y="2168"/>
                  </a:lnTo>
                  <a:lnTo>
                    <a:pt x="4079" y="1913"/>
                  </a:lnTo>
                  <a:lnTo>
                    <a:pt x="4079" y="1913"/>
                  </a:lnTo>
                  <a:lnTo>
                    <a:pt x="3315" y="1276"/>
                  </a:lnTo>
                  <a:lnTo>
                    <a:pt x="2677" y="256"/>
                  </a:lnTo>
                  <a:lnTo>
                    <a:pt x="2677" y="256"/>
                  </a:lnTo>
                  <a:lnTo>
                    <a:pt x="2550" y="128"/>
                  </a:lnTo>
                  <a:lnTo>
                    <a:pt x="2550" y="128"/>
                  </a:lnTo>
                  <a:lnTo>
                    <a:pt x="21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446;p39">
              <a:extLst>
                <a:ext uri="{FF2B5EF4-FFF2-40B4-BE49-F238E27FC236}">
                  <a16:creationId xmlns:a16="http://schemas.microsoft.com/office/drawing/2014/main" id="{ED554920-7B7D-6FE2-1B69-AC9418F06B9B}"/>
                </a:ext>
              </a:extLst>
            </p:cNvPr>
            <p:cNvSpPr/>
            <p:nvPr/>
          </p:nvSpPr>
          <p:spPr>
            <a:xfrm>
              <a:off x="3182225" y="3577650"/>
              <a:ext cx="76500" cy="51025"/>
            </a:xfrm>
            <a:custGeom>
              <a:avLst/>
              <a:gdLst/>
              <a:ahLst/>
              <a:cxnLst/>
              <a:rect l="l" t="t" r="r" b="b"/>
              <a:pathLst>
                <a:path w="3060" h="2041" extrusionOk="0">
                  <a:moveTo>
                    <a:pt x="1658" y="1"/>
                  </a:moveTo>
                  <a:lnTo>
                    <a:pt x="1275" y="128"/>
                  </a:lnTo>
                  <a:lnTo>
                    <a:pt x="766" y="383"/>
                  </a:lnTo>
                  <a:lnTo>
                    <a:pt x="383" y="766"/>
                  </a:lnTo>
                  <a:lnTo>
                    <a:pt x="128" y="1275"/>
                  </a:lnTo>
                  <a:lnTo>
                    <a:pt x="1" y="1785"/>
                  </a:lnTo>
                  <a:lnTo>
                    <a:pt x="511" y="1913"/>
                  </a:lnTo>
                  <a:lnTo>
                    <a:pt x="1148" y="2040"/>
                  </a:lnTo>
                  <a:lnTo>
                    <a:pt x="1658" y="2040"/>
                  </a:lnTo>
                  <a:lnTo>
                    <a:pt x="2168" y="1913"/>
                  </a:lnTo>
                  <a:lnTo>
                    <a:pt x="2550" y="1785"/>
                  </a:lnTo>
                  <a:lnTo>
                    <a:pt x="2805" y="1530"/>
                  </a:lnTo>
                  <a:lnTo>
                    <a:pt x="3060" y="1403"/>
                  </a:lnTo>
                  <a:lnTo>
                    <a:pt x="3060" y="1020"/>
                  </a:lnTo>
                  <a:lnTo>
                    <a:pt x="3060" y="766"/>
                  </a:lnTo>
                  <a:lnTo>
                    <a:pt x="2805" y="511"/>
                  </a:lnTo>
                  <a:lnTo>
                    <a:pt x="2168" y="128"/>
                  </a:lnTo>
                  <a:lnTo>
                    <a:pt x="204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447;p39">
              <a:extLst>
                <a:ext uri="{FF2B5EF4-FFF2-40B4-BE49-F238E27FC236}">
                  <a16:creationId xmlns:a16="http://schemas.microsoft.com/office/drawing/2014/main" id="{7E9B3F71-402B-37C8-24CC-ACB1E84DC54B}"/>
                </a:ext>
              </a:extLst>
            </p:cNvPr>
            <p:cNvSpPr/>
            <p:nvPr/>
          </p:nvSpPr>
          <p:spPr>
            <a:xfrm>
              <a:off x="2869950" y="2882975"/>
              <a:ext cx="226275" cy="296375"/>
            </a:xfrm>
            <a:custGeom>
              <a:avLst/>
              <a:gdLst/>
              <a:ahLst/>
              <a:cxnLst/>
              <a:rect l="l" t="t" r="r" b="b"/>
              <a:pathLst>
                <a:path w="9051" h="11855" extrusionOk="0">
                  <a:moveTo>
                    <a:pt x="3442" y="1"/>
                  </a:moveTo>
                  <a:lnTo>
                    <a:pt x="1785" y="383"/>
                  </a:lnTo>
                  <a:lnTo>
                    <a:pt x="1275" y="511"/>
                  </a:lnTo>
                  <a:lnTo>
                    <a:pt x="1020" y="893"/>
                  </a:lnTo>
                  <a:lnTo>
                    <a:pt x="638" y="1275"/>
                  </a:lnTo>
                  <a:lnTo>
                    <a:pt x="510" y="1785"/>
                  </a:lnTo>
                  <a:lnTo>
                    <a:pt x="510" y="2423"/>
                  </a:lnTo>
                  <a:lnTo>
                    <a:pt x="510" y="3442"/>
                  </a:lnTo>
                  <a:lnTo>
                    <a:pt x="1148" y="7649"/>
                  </a:lnTo>
                  <a:lnTo>
                    <a:pt x="0" y="11472"/>
                  </a:lnTo>
                  <a:lnTo>
                    <a:pt x="1785" y="11727"/>
                  </a:lnTo>
                  <a:lnTo>
                    <a:pt x="3442" y="11855"/>
                  </a:lnTo>
                  <a:lnTo>
                    <a:pt x="4844" y="11727"/>
                  </a:lnTo>
                  <a:lnTo>
                    <a:pt x="6246" y="11472"/>
                  </a:lnTo>
                  <a:lnTo>
                    <a:pt x="7266" y="11090"/>
                  </a:lnTo>
                  <a:lnTo>
                    <a:pt x="8158" y="10580"/>
                  </a:lnTo>
                  <a:lnTo>
                    <a:pt x="8795" y="10070"/>
                  </a:lnTo>
                  <a:lnTo>
                    <a:pt x="9050" y="9688"/>
                  </a:lnTo>
                  <a:lnTo>
                    <a:pt x="8413" y="8796"/>
                  </a:lnTo>
                  <a:lnTo>
                    <a:pt x="8668" y="7266"/>
                  </a:lnTo>
                  <a:lnTo>
                    <a:pt x="8668" y="5482"/>
                  </a:lnTo>
                  <a:lnTo>
                    <a:pt x="8668" y="2932"/>
                  </a:lnTo>
                  <a:lnTo>
                    <a:pt x="8413" y="1785"/>
                  </a:lnTo>
                  <a:lnTo>
                    <a:pt x="8031" y="893"/>
                  </a:lnTo>
                  <a:lnTo>
                    <a:pt x="7648" y="256"/>
                  </a:lnTo>
                  <a:lnTo>
                    <a:pt x="7393" y="128"/>
                  </a:lnTo>
                  <a:lnTo>
                    <a:pt x="7138"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448;p39">
              <a:extLst>
                <a:ext uri="{FF2B5EF4-FFF2-40B4-BE49-F238E27FC236}">
                  <a16:creationId xmlns:a16="http://schemas.microsoft.com/office/drawing/2014/main" id="{CE609CB3-CADB-0F81-1687-AE87F145229D}"/>
                </a:ext>
              </a:extLst>
            </p:cNvPr>
            <p:cNvSpPr/>
            <p:nvPr/>
          </p:nvSpPr>
          <p:spPr>
            <a:xfrm>
              <a:off x="2892250" y="2653550"/>
              <a:ext cx="207150" cy="207150"/>
            </a:xfrm>
            <a:custGeom>
              <a:avLst/>
              <a:gdLst/>
              <a:ahLst/>
              <a:cxnLst/>
              <a:rect l="l" t="t" r="r" b="b"/>
              <a:pathLst>
                <a:path w="8286" h="8286" extrusionOk="0">
                  <a:moveTo>
                    <a:pt x="3952" y="0"/>
                  </a:moveTo>
                  <a:lnTo>
                    <a:pt x="3060" y="255"/>
                  </a:lnTo>
                  <a:lnTo>
                    <a:pt x="2295" y="765"/>
                  </a:lnTo>
                  <a:lnTo>
                    <a:pt x="1785" y="1275"/>
                  </a:lnTo>
                  <a:lnTo>
                    <a:pt x="1530" y="1785"/>
                  </a:lnTo>
                  <a:lnTo>
                    <a:pt x="1530" y="1912"/>
                  </a:lnTo>
                  <a:lnTo>
                    <a:pt x="1275" y="1912"/>
                  </a:lnTo>
                  <a:lnTo>
                    <a:pt x="893" y="2167"/>
                  </a:lnTo>
                  <a:lnTo>
                    <a:pt x="638" y="2422"/>
                  </a:lnTo>
                  <a:lnTo>
                    <a:pt x="383" y="2805"/>
                  </a:lnTo>
                  <a:lnTo>
                    <a:pt x="128" y="3187"/>
                  </a:lnTo>
                  <a:lnTo>
                    <a:pt x="1" y="3824"/>
                  </a:lnTo>
                  <a:lnTo>
                    <a:pt x="1" y="4462"/>
                  </a:lnTo>
                  <a:lnTo>
                    <a:pt x="128" y="5226"/>
                  </a:lnTo>
                  <a:lnTo>
                    <a:pt x="256" y="5736"/>
                  </a:lnTo>
                  <a:lnTo>
                    <a:pt x="510" y="6119"/>
                  </a:lnTo>
                  <a:lnTo>
                    <a:pt x="1148" y="7011"/>
                  </a:lnTo>
                  <a:lnTo>
                    <a:pt x="1913" y="7648"/>
                  </a:lnTo>
                  <a:lnTo>
                    <a:pt x="2422" y="8285"/>
                  </a:lnTo>
                  <a:lnTo>
                    <a:pt x="2805" y="7776"/>
                  </a:lnTo>
                  <a:lnTo>
                    <a:pt x="4207" y="6374"/>
                  </a:lnTo>
                  <a:lnTo>
                    <a:pt x="4589" y="6119"/>
                  </a:lnTo>
                  <a:lnTo>
                    <a:pt x="4972" y="5991"/>
                  </a:lnTo>
                  <a:lnTo>
                    <a:pt x="5864" y="5736"/>
                  </a:lnTo>
                  <a:lnTo>
                    <a:pt x="6629" y="5609"/>
                  </a:lnTo>
                  <a:lnTo>
                    <a:pt x="7266" y="5226"/>
                  </a:lnTo>
                  <a:lnTo>
                    <a:pt x="7776" y="4716"/>
                  </a:lnTo>
                  <a:lnTo>
                    <a:pt x="8031" y="4462"/>
                  </a:lnTo>
                  <a:lnTo>
                    <a:pt x="8158" y="4079"/>
                  </a:lnTo>
                  <a:lnTo>
                    <a:pt x="8286" y="3569"/>
                  </a:lnTo>
                  <a:lnTo>
                    <a:pt x="8286" y="3059"/>
                  </a:lnTo>
                  <a:lnTo>
                    <a:pt x="8158" y="2422"/>
                  </a:lnTo>
                  <a:lnTo>
                    <a:pt x="8031" y="1912"/>
                  </a:lnTo>
                  <a:lnTo>
                    <a:pt x="7776" y="1530"/>
                  </a:lnTo>
                  <a:lnTo>
                    <a:pt x="7393" y="1148"/>
                  </a:lnTo>
                  <a:lnTo>
                    <a:pt x="6629" y="510"/>
                  </a:lnTo>
                  <a:lnTo>
                    <a:pt x="5864" y="128"/>
                  </a:lnTo>
                  <a:lnTo>
                    <a:pt x="49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449;p39">
              <a:extLst>
                <a:ext uri="{FF2B5EF4-FFF2-40B4-BE49-F238E27FC236}">
                  <a16:creationId xmlns:a16="http://schemas.microsoft.com/office/drawing/2014/main" id="{FE130AC2-846F-FB26-F096-A40AB850591B}"/>
                </a:ext>
              </a:extLst>
            </p:cNvPr>
            <p:cNvSpPr/>
            <p:nvPr/>
          </p:nvSpPr>
          <p:spPr>
            <a:xfrm>
              <a:off x="2905000" y="2723650"/>
              <a:ext cx="181650" cy="203975"/>
            </a:xfrm>
            <a:custGeom>
              <a:avLst/>
              <a:gdLst/>
              <a:ahLst/>
              <a:cxnLst/>
              <a:rect l="l" t="t" r="r" b="b"/>
              <a:pathLst>
                <a:path w="7266" h="8159" extrusionOk="0">
                  <a:moveTo>
                    <a:pt x="2932" y="1"/>
                  </a:moveTo>
                  <a:lnTo>
                    <a:pt x="2932" y="638"/>
                  </a:lnTo>
                  <a:lnTo>
                    <a:pt x="2677" y="1148"/>
                  </a:lnTo>
                  <a:lnTo>
                    <a:pt x="2295" y="1530"/>
                  </a:lnTo>
                  <a:lnTo>
                    <a:pt x="1785" y="1785"/>
                  </a:lnTo>
                  <a:lnTo>
                    <a:pt x="1785" y="2295"/>
                  </a:lnTo>
                  <a:lnTo>
                    <a:pt x="1657" y="2550"/>
                  </a:lnTo>
                  <a:lnTo>
                    <a:pt x="1530" y="2550"/>
                  </a:lnTo>
                  <a:lnTo>
                    <a:pt x="1403" y="2422"/>
                  </a:lnTo>
                  <a:lnTo>
                    <a:pt x="1148" y="2040"/>
                  </a:lnTo>
                  <a:lnTo>
                    <a:pt x="765" y="1785"/>
                  </a:lnTo>
                  <a:lnTo>
                    <a:pt x="383" y="1785"/>
                  </a:lnTo>
                  <a:lnTo>
                    <a:pt x="128" y="2040"/>
                  </a:lnTo>
                  <a:lnTo>
                    <a:pt x="0" y="2550"/>
                  </a:lnTo>
                  <a:lnTo>
                    <a:pt x="128" y="2932"/>
                  </a:lnTo>
                  <a:lnTo>
                    <a:pt x="383" y="3315"/>
                  </a:lnTo>
                  <a:lnTo>
                    <a:pt x="638" y="3570"/>
                  </a:lnTo>
                  <a:lnTo>
                    <a:pt x="1148" y="3697"/>
                  </a:lnTo>
                  <a:lnTo>
                    <a:pt x="1403" y="3570"/>
                  </a:lnTo>
                  <a:lnTo>
                    <a:pt x="1530" y="3315"/>
                  </a:lnTo>
                  <a:lnTo>
                    <a:pt x="1657" y="6629"/>
                  </a:lnTo>
                  <a:lnTo>
                    <a:pt x="1785" y="6756"/>
                  </a:lnTo>
                  <a:lnTo>
                    <a:pt x="2040" y="7266"/>
                  </a:lnTo>
                  <a:lnTo>
                    <a:pt x="2677" y="7776"/>
                  </a:lnTo>
                  <a:lnTo>
                    <a:pt x="3060" y="8031"/>
                  </a:lnTo>
                  <a:lnTo>
                    <a:pt x="3569" y="8158"/>
                  </a:lnTo>
                  <a:lnTo>
                    <a:pt x="4079" y="8158"/>
                  </a:lnTo>
                  <a:lnTo>
                    <a:pt x="4462" y="8031"/>
                  </a:lnTo>
                  <a:lnTo>
                    <a:pt x="4717" y="7903"/>
                  </a:lnTo>
                  <a:lnTo>
                    <a:pt x="4844" y="7648"/>
                  </a:lnTo>
                  <a:lnTo>
                    <a:pt x="4844" y="7393"/>
                  </a:lnTo>
                  <a:lnTo>
                    <a:pt x="4844" y="7138"/>
                  </a:lnTo>
                  <a:lnTo>
                    <a:pt x="4589" y="6629"/>
                  </a:lnTo>
                  <a:lnTo>
                    <a:pt x="4589" y="5736"/>
                  </a:lnTo>
                  <a:lnTo>
                    <a:pt x="4972" y="5736"/>
                  </a:lnTo>
                  <a:lnTo>
                    <a:pt x="5736" y="5609"/>
                  </a:lnTo>
                  <a:lnTo>
                    <a:pt x="5991" y="5481"/>
                  </a:lnTo>
                  <a:lnTo>
                    <a:pt x="6374" y="5227"/>
                  </a:lnTo>
                  <a:lnTo>
                    <a:pt x="6629" y="4972"/>
                  </a:lnTo>
                  <a:lnTo>
                    <a:pt x="6883" y="4462"/>
                  </a:lnTo>
                  <a:lnTo>
                    <a:pt x="7011" y="3952"/>
                  </a:lnTo>
                  <a:lnTo>
                    <a:pt x="7266" y="3187"/>
                  </a:lnTo>
                  <a:lnTo>
                    <a:pt x="7266" y="2295"/>
                  </a:lnTo>
                  <a:lnTo>
                    <a:pt x="7138" y="1275"/>
                  </a:lnTo>
                  <a:lnTo>
                    <a:pt x="7138" y="1020"/>
                  </a:lnTo>
                  <a:lnTo>
                    <a:pt x="7011" y="765"/>
                  </a:lnTo>
                  <a:lnTo>
                    <a:pt x="6629" y="510"/>
                  </a:lnTo>
                  <a:lnTo>
                    <a:pt x="5991" y="510"/>
                  </a:lnTo>
                  <a:lnTo>
                    <a:pt x="5226" y="638"/>
                  </a:lnTo>
                  <a:lnTo>
                    <a:pt x="4334" y="638"/>
                  </a:lnTo>
                  <a:lnTo>
                    <a:pt x="3569" y="383"/>
                  </a:lnTo>
                  <a:lnTo>
                    <a:pt x="293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450;p39">
              <a:extLst>
                <a:ext uri="{FF2B5EF4-FFF2-40B4-BE49-F238E27FC236}">
                  <a16:creationId xmlns:a16="http://schemas.microsoft.com/office/drawing/2014/main" id="{054F0D71-66D0-CAD9-0581-5468991B355C}"/>
                </a:ext>
              </a:extLst>
            </p:cNvPr>
            <p:cNvSpPr/>
            <p:nvPr/>
          </p:nvSpPr>
          <p:spPr>
            <a:xfrm>
              <a:off x="2997400" y="2771450"/>
              <a:ext cx="12775" cy="15950"/>
            </a:xfrm>
            <a:custGeom>
              <a:avLst/>
              <a:gdLst/>
              <a:ahLst/>
              <a:cxnLst/>
              <a:rect l="l" t="t" r="r" b="b"/>
              <a:pathLst>
                <a:path w="511" h="638" extrusionOk="0">
                  <a:moveTo>
                    <a:pt x="256" y="0"/>
                  </a:moveTo>
                  <a:lnTo>
                    <a:pt x="1" y="128"/>
                  </a:lnTo>
                  <a:lnTo>
                    <a:pt x="1" y="383"/>
                  </a:lnTo>
                  <a:lnTo>
                    <a:pt x="1" y="638"/>
                  </a:lnTo>
                  <a:lnTo>
                    <a:pt x="511" y="638"/>
                  </a:lnTo>
                  <a:lnTo>
                    <a:pt x="511" y="383"/>
                  </a:lnTo>
                  <a:lnTo>
                    <a:pt x="511" y="128"/>
                  </a:lnTo>
                  <a:lnTo>
                    <a:pt x="2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451;p39">
              <a:extLst>
                <a:ext uri="{FF2B5EF4-FFF2-40B4-BE49-F238E27FC236}">
                  <a16:creationId xmlns:a16="http://schemas.microsoft.com/office/drawing/2014/main" id="{7C4BF9B7-3C33-E1AD-0C6A-E3F0471E6059}"/>
                </a:ext>
              </a:extLst>
            </p:cNvPr>
            <p:cNvSpPr/>
            <p:nvPr/>
          </p:nvSpPr>
          <p:spPr>
            <a:xfrm>
              <a:off x="2984675" y="2752325"/>
              <a:ext cx="15950" cy="12775"/>
            </a:xfrm>
            <a:custGeom>
              <a:avLst/>
              <a:gdLst/>
              <a:ahLst/>
              <a:cxnLst/>
              <a:rect l="l" t="t" r="r" b="b"/>
              <a:pathLst>
                <a:path w="638" h="511" extrusionOk="0">
                  <a:moveTo>
                    <a:pt x="127" y="1"/>
                  </a:moveTo>
                  <a:lnTo>
                    <a:pt x="0" y="256"/>
                  </a:lnTo>
                  <a:lnTo>
                    <a:pt x="0" y="511"/>
                  </a:lnTo>
                  <a:lnTo>
                    <a:pt x="637" y="256"/>
                  </a:lnTo>
                  <a:lnTo>
                    <a:pt x="5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452;p39">
              <a:extLst>
                <a:ext uri="{FF2B5EF4-FFF2-40B4-BE49-F238E27FC236}">
                  <a16:creationId xmlns:a16="http://schemas.microsoft.com/office/drawing/2014/main" id="{E2265FC1-C696-F377-9AA8-057D94A41A5B}"/>
                </a:ext>
              </a:extLst>
            </p:cNvPr>
            <p:cNvSpPr/>
            <p:nvPr/>
          </p:nvSpPr>
          <p:spPr>
            <a:xfrm>
              <a:off x="3006975" y="2819250"/>
              <a:ext cx="28700" cy="22325"/>
            </a:xfrm>
            <a:custGeom>
              <a:avLst/>
              <a:gdLst/>
              <a:ahLst/>
              <a:cxnLst/>
              <a:rect l="l" t="t" r="r" b="b"/>
              <a:pathLst>
                <a:path w="1148" h="893" extrusionOk="0">
                  <a:moveTo>
                    <a:pt x="0" y="0"/>
                  </a:moveTo>
                  <a:lnTo>
                    <a:pt x="0" y="255"/>
                  </a:lnTo>
                  <a:lnTo>
                    <a:pt x="0" y="510"/>
                  </a:lnTo>
                  <a:lnTo>
                    <a:pt x="128" y="765"/>
                  </a:lnTo>
                  <a:lnTo>
                    <a:pt x="383" y="893"/>
                  </a:lnTo>
                  <a:lnTo>
                    <a:pt x="765" y="893"/>
                  </a:lnTo>
                  <a:lnTo>
                    <a:pt x="1020" y="765"/>
                  </a:lnTo>
                  <a:lnTo>
                    <a:pt x="1147" y="510"/>
                  </a:lnTo>
                  <a:lnTo>
                    <a:pt x="0"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453;p39">
              <a:extLst>
                <a:ext uri="{FF2B5EF4-FFF2-40B4-BE49-F238E27FC236}">
                  <a16:creationId xmlns:a16="http://schemas.microsoft.com/office/drawing/2014/main" id="{AD6E820C-F6AE-4FFB-2097-EA273FBE546C}"/>
                </a:ext>
              </a:extLst>
            </p:cNvPr>
            <p:cNvSpPr/>
            <p:nvPr/>
          </p:nvSpPr>
          <p:spPr>
            <a:xfrm>
              <a:off x="3006975" y="2828800"/>
              <a:ext cx="15950" cy="12775"/>
            </a:xfrm>
            <a:custGeom>
              <a:avLst/>
              <a:gdLst/>
              <a:ahLst/>
              <a:cxnLst/>
              <a:rect l="l" t="t" r="r" b="b"/>
              <a:pathLst>
                <a:path w="638" h="511" extrusionOk="0">
                  <a:moveTo>
                    <a:pt x="0" y="1"/>
                  </a:moveTo>
                  <a:lnTo>
                    <a:pt x="128" y="256"/>
                  </a:lnTo>
                  <a:lnTo>
                    <a:pt x="383" y="511"/>
                  </a:lnTo>
                  <a:lnTo>
                    <a:pt x="638" y="511"/>
                  </a:lnTo>
                  <a:lnTo>
                    <a:pt x="510" y="128"/>
                  </a:lnTo>
                  <a:lnTo>
                    <a:pt x="255"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454;p39">
              <a:extLst>
                <a:ext uri="{FF2B5EF4-FFF2-40B4-BE49-F238E27FC236}">
                  <a16:creationId xmlns:a16="http://schemas.microsoft.com/office/drawing/2014/main" id="{B2BADFE8-4A99-B764-771B-F6C3453EBA38}"/>
                </a:ext>
              </a:extLst>
            </p:cNvPr>
            <p:cNvSpPr/>
            <p:nvPr/>
          </p:nvSpPr>
          <p:spPr>
            <a:xfrm>
              <a:off x="3061150" y="2745950"/>
              <a:ext cx="19125" cy="12775"/>
            </a:xfrm>
            <a:custGeom>
              <a:avLst/>
              <a:gdLst/>
              <a:ahLst/>
              <a:cxnLst/>
              <a:rect l="l" t="t" r="r" b="b"/>
              <a:pathLst>
                <a:path w="765" h="511" extrusionOk="0">
                  <a:moveTo>
                    <a:pt x="255" y="1"/>
                  </a:moveTo>
                  <a:lnTo>
                    <a:pt x="0" y="256"/>
                  </a:lnTo>
                  <a:lnTo>
                    <a:pt x="765" y="511"/>
                  </a:lnTo>
                  <a:lnTo>
                    <a:pt x="765" y="256"/>
                  </a:lnTo>
                  <a:lnTo>
                    <a:pt x="5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455;p39">
              <a:extLst>
                <a:ext uri="{FF2B5EF4-FFF2-40B4-BE49-F238E27FC236}">
                  <a16:creationId xmlns:a16="http://schemas.microsoft.com/office/drawing/2014/main" id="{9B3D8BF3-CB52-9804-A3E3-B526ADC86746}"/>
                </a:ext>
              </a:extLst>
            </p:cNvPr>
            <p:cNvSpPr/>
            <p:nvPr/>
          </p:nvSpPr>
          <p:spPr>
            <a:xfrm>
              <a:off x="3057950" y="2774625"/>
              <a:ext cx="15950" cy="15975"/>
            </a:xfrm>
            <a:custGeom>
              <a:avLst/>
              <a:gdLst/>
              <a:ahLst/>
              <a:cxnLst/>
              <a:rect l="l" t="t" r="r" b="b"/>
              <a:pathLst>
                <a:path w="638" h="639" extrusionOk="0">
                  <a:moveTo>
                    <a:pt x="128" y="1"/>
                  </a:moveTo>
                  <a:lnTo>
                    <a:pt x="1" y="256"/>
                  </a:lnTo>
                  <a:lnTo>
                    <a:pt x="128" y="511"/>
                  </a:lnTo>
                  <a:lnTo>
                    <a:pt x="383" y="638"/>
                  </a:lnTo>
                  <a:lnTo>
                    <a:pt x="638" y="511"/>
                  </a:lnTo>
                  <a:lnTo>
                    <a:pt x="638" y="256"/>
                  </a:lnTo>
                  <a:lnTo>
                    <a:pt x="6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456;p39">
              <a:extLst>
                <a:ext uri="{FF2B5EF4-FFF2-40B4-BE49-F238E27FC236}">
                  <a16:creationId xmlns:a16="http://schemas.microsoft.com/office/drawing/2014/main" id="{6DE3B039-6256-37CB-75E3-A3188E137A08}"/>
                </a:ext>
              </a:extLst>
            </p:cNvPr>
            <p:cNvSpPr/>
            <p:nvPr/>
          </p:nvSpPr>
          <p:spPr>
            <a:xfrm>
              <a:off x="3035650" y="2771450"/>
              <a:ext cx="22325" cy="41450"/>
            </a:xfrm>
            <a:custGeom>
              <a:avLst/>
              <a:gdLst/>
              <a:ahLst/>
              <a:cxnLst/>
              <a:rect l="l" t="t" r="r" b="b"/>
              <a:pathLst>
                <a:path w="893" h="1658" extrusionOk="0">
                  <a:moveTo>
                    <a:pt x="0" y="0"/>
                  </a:moveTo>
                  <a:lnTo>
                    <a:pt x="0" y="1658"/>
                  </a:lnTo>
                  <a:lnTo>
                    <a:pt x="893" y="1403"/>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457;p39">
              <a:extLst>
                <a:ext uri="{FF2B5EF4-FFF2-40B4-BE49-F238E27FC236}">
                  <a16:creationId xmlns:a16="http://schemas.microsoft.com/office/drawing/2014/main" id="{D0C82B1E-F944-5808-300A-92F0EDD50B4A}"/>
                </a:ext>
              </a:extLst>
            </p:cNvPr>
            <p:cNvSpPr/>
            <p:nvPr/>
          </p:nvSpPr>
          <p:spPr>
            <a:xfrm>
              <a:off x="2952800" y="2835175"/>
              <a:ext cx="66950" cy="38275"/>
            </a:xfrm>
            <a:custGeom>
              <a:avLst/>
              <a:gdLst/>
              <a:ahLst/>
              <a:cxnLst/>
              <a:rect l="l" t="t" r="r" b="b"/>
              <a:pathLst>
                <a:path w="2678" h="1531" extrusionOk="0">
                  <a:moveTo>
                    <a:pt x="0" y="1"/>
                  </a:moveTo>
                  <a:lnTo>
                    <a:pt x="0" y="256"/>
                  </a:lnTo>
                  <a:lnTo>
                    <a:pt x="383" y="766"/>
                  </a:lnTo>
                  <a:lnTo>
                    <a:pt x="638" y="1020"/>
                  </a:lnTo>
                  <a:lnTo>
                    <a:pt x="1020" y="1148"/>
                  </a:lnTo>
                  <a:lnTo>
                    <a:pt x="1785" y="1403"/>
                  </a:lnTo>
                  <a:lnTo>
                    <a:pt x="2677" y="1530"/>
                  </a:lnTo>
                  <a:lnTo>
                    <a:pt x="2677" y="1275"/>
                  </a:lnTo>
                  <a:lnTo>
                    <a:pt x="1912" y="1148"/>
                  </a:lnTo>
                  <a:lnTo>
                    <a:pt x="1275" y="893"/>
                  </a:lnTo>
                  <a:lnTo>
                    <a:pt x="638" y="638"/>
                  </a:lnTo>
                  <a:lnTo>
                    <a:pt x="255" y="256"/>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458;p39">
              <a:extLst>
                <a:ext uri="{FF2B5EF4-FFF2-40B4-BE49-F238E27FC236}">
                  <a16:creationId xmlns:a16="http://schemas.microsoft.com/office/drawing/2014/main" id="{A810ED26-56DA-2662-51B8-B2C65AB73DC6}"/>
                </a:ext>
              </a:extLst>
            </p:cNvPr>
            <p:cNvSpPr/>
            <p:nvPr/>
          </p:nvSpPr>
          <p:spPr>
            <a:xfrm>
              <a:off x="2834900" y="2895725"/>
              <a:ext cx="267700" cy="398350"/>
            </a:xfrm>
            <a:custGeom>
              <a:avLst/>
              <a:gdLst/>
              <a:ahLst/>
              <a:cxnLst/>
              <a:rect l="l" t="t" r="r" b="b"/>
              <a:pathLst>
                <a:path w="10708" h="15934" extrusionOk="0">
                  <a:moveTo>
                    <a:pt x="2932" y="1"/>
                  </a:moveTo>
                  <a:lnTo>
                    <a:pt x="2040" y="128"/>
                  </a:lnTo>
                  <a:lnTo>
                    <a:pt x="1402" y="510"/>
                  </a:lnTo>
                  <a:lnTo>
                    <a:pt x="1020" y="765"/>
                  </a:lnTo>
                  <a:lnTo>
                    <a:pt x="765" y="1148"/>
                  </a:lnTo>
                  <a:lnTo>
                    <a:pt x="638" y="1530"/>
                  </a:lnTo>
                  <a:lnTo>
                    <a:pt x="510" y="2167"/>
                  </a:lnTo>
                  <a:lnTo>
                    <a:pt x="255" y="3952"/>
                  </a:lnTo>
                  <a:lnTo>
                    <a:pt x="0" y="8668"/>
                  </a:lnTo>
                  <a:lnTo>
                    <a:pt x="0" y="9560"/>
                  </a:lnTo>
                  <a:lnTo>
                    <a:pt x="128" y="10198"/>
                  </a:lnTo>
                  <a:lnTo>
                    <a:pt x="383" y="10708"/>
                  </a:lnTo>
                  <a:lnTo>
                    <a:pt x="765" y="11217"/>
                  </a:lnTo>
                  <a:lnTo>
                    <a:pt x="2167" y="11982"/>
                  </a:lnTo>
                  <a:lnTo>
                    <a:pt x="3569" y="12747"/>
                  </a:lnTo>
                  <a:lnTo>
                    <a:pt x="5736" y="13767"/>
                  </a:lnTo>
                  <a:lnTo>
                    <a:pt x="6118" y="14149"/>
                  </a:lnTo>
                  <a:lnTo>
                    <a:pt x="6501" y="14404"/>
                  </a:lnTo>
                  <a:lnTo>
                    <a:pt x="6756" y="14659"/>
                  </a:lnTo>
                  <a:lnTo>
                    <a:pt x="7648" y="14914"/>
                  </a:lnTo>
                  <a:lnTo>
                    <a:pt x="8285" y="15169"/>
                  </a:lnTo>
                  <a:lnTo>
                    <a:pt x="8795" y="15679"/>
                  </a:lnTo>
                  <a:lnTo>
                    <a:pt x="9178" y="15806"/>
                  </a:lnTo>
                  <a:lnTo>
                    <a:pt x="9687" y="15934"/>
                  </a:lnTo>
                  <a:lnTo>
                    <a:pt x="10070" y="15934"/>
                  </a:lnTo>
                  <a:lnTo>
                    <a:pt x="10452" y="15806"/>
                  </a:lnTo>
                  <a:lnTo>
                    <a:pt x="10580" y="15551"/>
                  </a:lnTo>
                  <a:lnTo>
                    <a:pt x="10707" y="15424"/>
                  </a:lnTo>
                  <a:lnTo>
                    <a:pt x="10580" y="14914"/>
                  </a:lnTo>
                  <a:lnTo>
                    <a:pt x="10197" y="14149"/>
                  </a:lnTo>
                  <a:lnTo>
                    <a:pt x="9687" y="13512"/>
                  </a:lnTo>
                  <a:lnTo>
                    <a:pt x="9305" y="13129"/>
                  </a:lnTo>
                  <a:lnTo>
                    <a:pt x="8668" y="12874"/>
                  </a:lnTo>
                  <a:lnTo>
                    <a:pt x="7648" y="12492"/>
                  </a:lnTo>
                  <a:lnTo>
                    <a:pt x="7138" y="12365"/>
                  </a:lnTo>
                  <a:lnTo>
                    <a:pt x="5991" y="11600"/>
                  </a:lnTo>
                  <a:lnTo>
                    <a:pt x="4589" y="10580"/>
                  </a:lnTo>
                  <a:lnTo>
                    <a:pt x="2804" y="9178"/>
                  </a:lnTo>
                  <a:lnTo>
                    <a:pt x="3187" y="4462"/>
                  </a:lnTo>
                  <a:lnTo>
                    <a:pt x="3314" y="3952"/>
                  </a:lnTo>
                  <a:lnTo>
                    <a:pt x="3442" y="2677"/>
                  </a:lnTo>
                  <a:lnTo>
                    <a:pt x="3314" y="1148"/>
                  </a:lnTo>
                  <a:lnTo>
                    <a:pt x="3187" y="510"/>
                  </a:lnTo>
                  <a:lnTo>
                    <a:pt x="293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459;p39">
              <a:extLst>
                <a:ext uri="{FF2B5EF4-FFF2-40B4-BE49-F238E27FC236}">
                  <a16:creationId xmlns:a16="http://schemas.microsoft.com/office/drawing/2014/main" id="{B94FBAA2-9700-0E18-4D8B-365A66A45158}"/>
                </a:ext>
              </a:extLst>
            </p:cNvPr>
            <p:cNvSpPr/>
            <p:nvPr/>
          </p:nvSpPr>
          <p:spPr>
            <a:xfrm>
              <a:off x="2898625" y="2819250"/>
              <a:ext cx="66950" cy="181650"/>
            </a:xfrm>
            <a:custGeom>
              <a:avLst/>
              <a:gdLst/>
              <a:ahLst/>
              <a:cxnLst/>
              <a:rect l="l" t="t" r="r" b="b"/>
              <a:pathLst>
                <a:path w="2678" h="7266" extrusionOk="0">
                  <a:moveTo>
                    <a:pt x="765" y="0"/>
                  </a:moveTo>
                  <a:lnTo>
                    <a:pt x="510" y="128"/>
                  </a:lnTo>
                  <a:lnTo>
                    <a:pt x="383" y="383"/>
                  </a:lnTo>
                  <a:lnTo>
                    <a:pt x="255" y="765"/>
                  </a:lnTo>
                  <a:lnTo>
                    <a:pt x="255" y="1148"/>
                  </a:lnTo>
                  <a:lnTo>
                    <a:pt x="383" y="1530"/>
                  </a:lnTo>
                  <a:lnTo>
                    <a:pt x="255" y="1657"/>
                  </a:lnTo>
                  <a:lnTo>
                    <a:pt x="1" y="2040"/>
                  </a:lnTo>
                  <a:lnTo>
                    <a:pt x="128" y="2422"/>
                  </a:lnTo>
                  <a:lnTo>
                    <a:pt x="255" y="2677"/>
                  </a:lnTo>
                  <a:lnTo>
                    <a:pt x="1" y="3060"/>
                  </a:lnTo>
                  <a:lnTo>
                    <a:pt x="1" y="3442"/>
                  </a:lnTo>
                  <a:lnTo>
                    <a:pt x="128" y="3824"/>
                  </a:lnTo>
                  <a:lnTo>
                    <a:pt x="510" y="4207"/>
                  </a:lnTo>
                  <a:lnTo>
                    <a:pt x="510" y="4462"/>
                  </a:lnTo>
                  <a:lnTo>
                    <a:pt x="510" y="4844"/>
                  </a:lnTo>
                  <a:lnTo>
                    <a:pt x="765" y="5226"/>
                  </a:lnTo>
                  <a:lnTo>
                    <a:pt x="1148" y="5354"/>
                  </a:lnTo>
                  <a:lnTo>
                    <a:pt x="1275" y="5481"/>
                  </a:lnTo>
                  <a:lnTo>
                    <a:pt x="1403" y="5609"/>
                  </a:lnTo>
                  <a:lnTo>
                    <a:pt x="1403" y="5736"/>
                  </a:lnTo>
                  <a:lnTo>
                    <a:pt x="1530" y="6119"/>
                  </a:lnTo>
                  <a:lnTo>
                    <a:pt x="1785" y="6246"/>
                  </a:lnTo>
                  <a:lnTo>
                    <a:pt x="2295" y="6629"/>
                  </a:lnTo>
                  <a:lnTo>
                    <a:pt x="2422" y="6883"/>
                  </a:lnTo>
                  <a:lnTo>
                    <a:pt x="2422" y="7266"/>
                  </a:lnTo>
                  <a:lnTo>
                    <a:pt x="2550" y="7011"/>
                  </a:lnTo>
                  <a:lnTo>
                    <a:pt x="2677" y="6629"/>
                  </a:lnTo>
                  <a:lnTo>
                    <a:pt x="2677" y="6374"/>
                  </a:lnTo>
                  <a:lnTo>
                    <a:pt x="2677" y="6119"/>
                  </a:lnTo>
                  <a:lnTo>
                    <a:pt x="2550" y="5736"/>
                  </a:lnTo>
                  <a:lnTo>
                    <a:pt x="2295" y="5609"/>
                  </a:lnTo>
                  <a:lnTo>
                    <a:pt x="2040" y="5354"/>
                  </a:lnTo>
                  <a:lnTo>
                    <a:pt x="1658" y="5354"/>
                  </a:lnTo>
                  <a:lnTo>
                    <a:pt x="1785" y="4972"/>
                  </a:lnTo>
                  <a:lnTo>
                    <a:pt x="1785" y="4589"/>
                  </a:lnTo>
                  <a:lnTo>
                    <a:pt x="1658" y="4334"/>
                  </a:lnTo>
                  <a:lnTo>
                    <a:pt x="1275" y="4079"/>
                  </a:lnTo>
                  <a:lnTo>
                    <a:pt x="1530" y="3824"/>
                  </a:lnTo>
                  <a:lnTo>
                    <a:pt x="1658" y="3442"/>
                  </a:lnTo>
                  <a:lnTo>
                    <a:pt x="1658" y="3060"/>
                  </a:lnTo>
                  <a:lnTo>
                    <a:pt x="1403" y="2805"/>
                  </a:lnTo>
                  <a:lnTo>
                    <a:pt x="1658" y="2550"/>
                  </a:lnTo>
                  <a:lnTo>
                    <a:pt x="1785" y="2422"/>
                  </a:lnTo>
                  <a:lnTo>
                    <a:pt x="1658" y="2167"/>
                  </a:lnTo>
                  <a:lnTo>
                    <a:pt x="1658" y="1912"/>
                  </a:lnTo>
                  <a:lnTo>
                    <a:pt x="1785" y="1530"/>
                  </a:lnTo>
                  <a:lnTo>
                    <a:pt x="1785" y="1148"/>
                  </a:lnTo>
                  <a:lnTo>
                    <a:pt x="1785" y="765"/>
                  </a:lnTo>
                  <a:lnTo>
                    <a:pt x="1530" y="510"/>
                  </a:lnTo>
                  <a:lnTo>
                    <a:pt x="1275" y="255"/>
                  </a:lnTo>
                  <a:lnTo>
                    <a:pt x="10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460;p39">
              <a:extLst>
                <a:ext uri="{FF2B5EF4-FFF2-40B4-BE49-F238E27FC236}">
                  <a16:creationId xmlns:a16="http://schemas.microsoft.com/office/drawing/2014/main" id="{4528C322-3AC5-56B3-A2B3-05D312031D2A}"/>
                </a:ext>
              </a:extLst>
            </p:cNvPr>
            <p:cNvSpPr/>
            <p:nvPr/>
          </p:nvSpPr>
          <p:spPr>
            <a:xfrm>
              <a:off x="2917750" y="3641400"/>
              <a:ext cx="146600" cy="213525"/>
            </a:xfrm>
            <a:custGeom>
              <a:avLst/>
              <a:gdLst/>
              <a:ahLst/>
              <a:cxnLst/>
              <a:rect l="l" t="t" r="r" b="b"/>
              <a:pathLst>
                <a:path w="5864" h="8541" extrusionOk="0">
                  <a:moveTo>
                    <a:pt x="383" y="0"/>
                  </a:moveTo>
                  <a:lnTo>
                    <a:pt x="0" y="382"/>
                  </a:lnTo>
                  <a:lnTo>
                    <a:pt x="0" y="765"/>
                  </a:lnTo>
                  <a:lnTo>
                    <a:pt x="128" y="1275"/>
                  </a:lnTo>
                  <a:lnTo>
                    <a:pt x="255" y="1657"/>
                  </a:lnTo>
                  <a:lnTo>
                    <a:pt x="638" y="2167"/>
                  </a:lnTo>
                  <a:lnTo>
                    <a:pt x="1020" y="2677"/>
                  </a:lnTo>
                  <a:lnTo>
                    <a:pt x="1275" y="3314"/>
                  </a:lnTo>
                  <a:lnTo>
                    <a:pt x="1530" y="3951"/>
                  </a:lnTo>
                  <a:lnTo>
                    <a:pt x="1657" y="4589"/>
                  </a:lnTo>
                  <a:lnTo>
                    <a:pt x="1657" y="5226"/>
                  </a:lnTo>
                  <a:lnTo>
                    <a:pt x="1785" y="6246"/>
                  </a:lnTo>
                  <a:lnTo>
                    <a:pt x="2167" y="7138"/>
                  </a:lnTo>
                  <a:lnTo>
                    <a:pt x="2422" y="7520"/>
                  </a:lnTo>
                  <a:lnTo>
                    <a:pt x="2677" y="7903"/>
                  </a:lnTo>
                  <a:lnTo>
                    <a:pt x="3059" y="8158"/>
                  </a:lnTo>
                  <a:lnTo>
                    <a:pt x="3569" y="8413"/>
                  </a:lnTo>
                  <a:lnTo>
                    <a:pt x="4079" y="8540"/>
                  </a:lnTo>
                  <a:lnTo>
                    <a:pt x="5099" y="8540"/>
                  </a:lnTo>
                  <a:lnTo>
                    <a:pt x="5481" y="8413"/>
                  </a:lnTo>
                  <a:lnTo>
                    <a:pt x="5864" y="8030"/>
                  </a:lnTo>
                  <a:lnTo>
                    <a:pt x="5864" y="7648"/>
                  </a:lnTo>
                  <a:lnTo>
                    <a:pt x="5736" y="7011"/>
                  </a:lnTo>
                  <a:lnTo>
                    <a:pt x="5481" y="5991"/>
                  </a:lnTo>
                  <a:lnTo>
                    <a:pt x="4589" y="3824"/>
                  </a:lnTo>
                  <a:lnTo>
                    <a:pt x="3187" y="1020"/>
                  </a:lnTo>
                  <a:lnTo>
                    <a:pt x="3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461;p39">
              <a:extLst>
                <a:ext uri="{FF2B5EF4-FFF2-40B4-BE49-F238E27FC236}">
                  <a16:creationId xmlns:a16="http://schemas.microsoft.com/office/drawing/2014/main" id="{E554B3E7-566C-95EF-C304-EC2CFD00F876}"/>
                </a:ext>
              </a:extLst>
            </p:cNvPr>
            <p:cNvSpPr/>
            <p:nvPr/>
          </p:nvSpPr>
          <p:spPr>
            <a:xfrm>
              <a:off x="2955975" y="3663700"/>
              <a:ext cx="82875" cy="133850"/>
            </a:xfrm>
            <a:custGeom>
              <a:avLst/>
              <a:gdLst/>
              <a:ahLst/>
              <a:cxnLst/>
              <a:rect l="l" t="t" r="r" b="b"/>
              <a:pathLst>
                <a:path w="3315" h="5354" extrusionOk="0">
                  <a:moveTo>
                    <a:pt x="1" y="0"/>
                  </a:moveTo>
                  <a:lnTo>
                    <a:pt x="511" y="1275"/>
                  </a:lnTo>
                  <a:lnTo>
                    <a:pt x="1021" y="2932"/>
                  </a:lnTo>
                  <a:lnTo>
                    <a:pt x="1148" y="3697"/>
                  </a:lnTo>
                  <a:lnTo>
                    <a:pt x="1403" y="4334"/>
                  </a:lnTo>
                  <a:lnTo>
                    <a:pt x="1658" y="4844"/>
                  </a:lnTo>
                  <a:lnTo>
                    <a:pt x="2040" y="5099"/>
                  </a:lnTo>
                  <a:lnTo>
                    <a:pt x="2550" y="5354"/>
                  </a:lnTo>
                  <a:lnTo>
                    <a:pt x="2933" y="5354"/>
                  </a:lnTo>
                  <a:lnTo>
                    <a:pt x="3187" y="5226"/>
                  </a:lnTo>
                  <a:lnTo>
                    <a:pt x="3187" y="5099"/>
                  </a:lnTo>
                  <a:lnTo>
                    <a:pt x="3315" y="4844"/>
                  </a:lnTo>
                  <a:lnTo>
                    <a:pt x="3187" y="4589"/>
                  </a:lnTo>
                  <a:lnTo>
                    <a:pt x="2295" y="2040"/>
                  </a:lnTo>
                  <a:lnTo>
                    <a:pt x="1658" y="12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462;p39">
              <a:extLst>
                <a:ext uri="{FF2B5EF4-FFF2-40B4-BE49-F238E27FC236}">
                  <a16:creationId xmlns:a16="http://schemas.microsoft.com/office/drawing/2014/main" id="{E4F1C047-6B35-0E67-B664-F7F237B274C1}"/>
                </a:ext>
              </a:extLst>
            </p:cNvPr>
            <p:cNvSpPr/>
            <p:nvPr/>
          </p:nvSpPr>
          <p:spPr>
            <a:xfrm>
              <a:off x="2723375" y="3195275"/>
              <a:ext cx="344175" cy="462075"/>
            </a:xfrm>
            <a:custGeom>
              <a:avLst/>
              <a:gdLst/>
              <a:ahLst/>
              <a:cxnLst/>
              <a:rect l="l" t="t" r="r" b="b"/>
              <a:pathLst>
                <a:path w="13767" h="18483" extrusionOk="0">
                  <a:moveTo>
                    <a:pt x="2039" y="0"/>
                  </a:moveTo>
                  <a:lnTo>
                    <a:pt x="0" y="4716"/>
                  </a:lnTo>
                  <a:lnTo>
                    <a:pt x="6373" y="8923"/>
                  </a:lnTo>
                  <a:lnTo>
                    <a:pt x="12746" y="18482"/>
                  </a:lnTo>
                  <a:lnTo>
                    <a:pt x="13511" y="12109"/>
                  </a:lnTo>
                  <a:lnTo>
                    <a:pt x="13639" y="10325"/>
                  </a:lnTo>
                  <a:lnTo>
                    <a:pt x="13766" y="8795"/>
                  </a:lnTo>
                  <a:lnTo>
                    <a:pt x="13639" y="7393"/>
                  </a:lnTo>
                  <a:lnTo>
                    <a:pt x="13511" y="6883"/>
                  </a:lnTo>
                  <a:lnTo>
                    <a:pt x="13384" y="6373"/>
                  </a:lnTo>
                  <a:lnTo>
                    <a:pt x="13129" y="5991"/>
                  </a:lnTo>
                  <a:lnTo>
                    <a:pt x="12746" y="5609"/>
                  </a:lnTo>
                  <a:lnTo>
                    <a:pt x="11727" y="4844"/>
                  </a:lnTo>
                  <a:lnTo>
                    <a:pt x="10325" y="4079"/>
                  </a:lnTo>
                  <a:lnTo>
                    <a:pt x="8795" y="3187"/>
                  </a:lnTo>
                  <a:lnTo>
                    <a:pt x="4589" y="1147"/>
                  </a:lnTo>
                  <a:lnTo>
                    <a:pt x="2039"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463;p39">
              <a:extLst>
                <a:ext uri="{FF2B5EF4-FFF2-40B4-BE49-F238E27FC236}">
                  <a16:creationId xmlns:a16="http://schemas.microsoft.com/office/drawing/2014/main" id="{D9D33045-3395-D7F6-F789-23110D7CDB55}"/>
                </a:ext>
              </a:extLst>
            </p:cNvPr>
            <p:cNvSpPr/>
            <p:nvPr/>
          </p:nvSpPr>
          <p:spPr>
            <a:xfrm>
              <a:off x="2723375" y="3195275"/>
              <a:ext cx="344175" cy="462075"/>
            </a:xfrm>
            <a:custGeom>
              <a:avLst/>
              <a:gdLst/>
              <a:ahLst/>
              <a:cxnLst/>
              <a:rect l="l" t="t" r="r" b="b"/>
              <a:pathLst>
                <a:path w="13767" h="18483" fill="none" extrusionOk="0">
                  <a:moveTo>
                    <a:pt x="2039" y="0"/>
                  </a:moveTo>
                  <a:lnTo>
                    <a:pt x="2039" y="0"/>
                  </a:lnTo>
                  <a:lnTo>
                    <a:pt x="4589" y="1147"/>
                  </a:lnTo>
                  <a:lnTo>
                    <a:pt x="8795" y="3187"/>
                  </a:lnTo>
                  <a:lnTo>
                    <a:pt x="8795" y="3187"/>
                  </a:lnTo>
                  <a:lnTo>
                    <a:pt x="10325" y="4079"/>
                  </a:lnTo>
                  <a:lnTo>
                    <a:pt x="11727" y="4844"/>
                  </a:lnTo>
                  <a:lnTo>
                    <a:pt x="12746" y="5609"/>
                  </a:lnTo>
                  <a:lnTo>
                    <a:pt x="13129" y="5991"/>
                  </a:lnTo>
                  <a:lnTo>
                    <a:pt x="13384" y="6373"/>
                  </a:lnTo>
                  <a:lnTo>
                    <a:pt x="13384" y="6373"/>
                  </a:lnTo>
                  <a:lnTo>
                    <a:pt x="13511" y="6883"/>
                  </a:lnTo>
                  <a:lnTo>
                    <a:pt x="13639" y="7393"/>
                  </a:lnTo>
                  <a:lnTo>
                    <a:pt x="13766" y="8795"/>
                  </a:lnTo>
                  <a:lnTo>
                    <a:pt x="13639" y="10325"/>
                  </a:lnTo>
                  <a:lnTo>
                    <a:pt x="13511" y="12109"/>
                  </a:lnTo>
                  <a:lnTo>
                    <a:pt x="13511" y="12109"/>
                  </a:lnTo>
                  <a:lnTo>
                    <a:pt x="12746" y="18482"/>
                  </a:lnTo>
                  <a:lnTo>
                    <a:pt x="6373" y="8923"/>
                  </a:lnTo>
                  <a:lnTo>
                    <a:pt x="0" y="4716"/>
                  </a:lnTo>
                  <a:lnTo>
                    <a:pt x="20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464;p39">
              <a:extLst>
                <a:ext uri="{FF2B5EF4-FFF2-40B4-BE49-F238E27FC236}">
                  <a16:creationId xmlns:a16="http://schemas.microsoft.com/office/drawing/2014/main" id="{A38EFF30-AA0C-6607-6C89-9755B5115D84}"/>
                </a:ext>
              </a:extLst>
            </p:cNvPr>
            <p:cNvSpPr/>
            <p:nvPr/>
          </p:nvSpPr>
          <p:spPr>
            <a:xfrm>
              <a:off x="3045200" y="3625450"/>
              <a:ext cx="25" cy="25"/>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314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465;p39">
              <a:extLst>
                <a:ext uri="{FF2B5EF4-FFF2-40B4-BE49-F238E27FC236}">
                  <a16:creationId xmlns:a16="http://schemas.microsoft.com/office/drawing/2014/main" id="{1F7BCD04-949C-BD13-9A54-F921184867D4}"/>
                </a:ext>
              </a:extLst>
            </p:cNvPr>
            <p:cNvSpPr/>
            <p:nvPr/>
          </p:nvSpPr>
          <p:spPr>
            <a:xfrm>
              <a:off x="3045200" y="3625450"/>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466;p39">
              <a:extLst>
                <a:ext uri="{FF2B5EF4-FFF2-40B4-BE49-F238E27FC236}">
                  <a16:creationId xmlns:a16="http://schemas.microsoft.com/office/drawing/2014/main" id="{BB0B13EF-CFC1-3511-CBE5-80340816C75A}"/>
                </a:ext>
              </a:extLst>
            </p:cNvPr>
            <p:cNvSpPr/>
            <p:nvPr/>
          </p:nvSpPr>
          <p:spPr>
            <a:xfrm>
              <a:off x="2771175" y="3259000"/>
              <a:ext cx="274050" cy="366475"/>
            </a:xfrm>
            <a:custGeom>
              <a:avLst/>
              <a:gdLst/>
              <a:ahLst/>
              <a:cxnLst/>
              <a:rect l="l" t="t" r="r" b="b"/>
              <a:pathLst>
                <a:path w="10962" h="14659" extrusionOk="0">
                  <a:moveTo>
                    <a:pt x="892" y="0"/>
                  </a:moveTo>
                  <a:lnTo>
                    <a:pt x="255" y="1275"/>
                  </a:lnTo>
                  <a:lnTo>
                    <a:pt x="0" y="1785"/>
                  </a:lnTo>
                  <a:lnTo>
                    <a:pt x="6501" y="6629"/>
                  </a:lnTo>
                  <a:lnTo>
                    <a:pt x="10962" y="14659"/>
                  </a:lnTo>
                  <a:lnTo>
                    <a:pt x="9942" y="11472"/>
                  </a:lnTo>
                  <a:lnTo>
                    <a:pt x="8413" y="7393"/>
                  </a:lnTo>
                  <a:lnTo>
                    <a:pt x="8158" y="6883"/>
                  </a:lnTo>
                  <a:lnTo>
                    <a:pt x="7903" y="6374"/>
                  </a:lnTo>
                  <a:lnTo>
                    <a:pt x="7010" y="5609"/>
                  </a:lnTo>
                  <a:lnTo>
                    <a:pt x="6118" y="4844"/>
                  </a:lnTo>
                  <a:lnTo>
                    <a:pt x="5099" y="4207"/>
                  </a:lnTo>
                  <a:lnTo>
                    <a:pt x="637" y="1530"/>
                  </a:lnTo>
                  <a:lnTo>
                    <a:pt x="765" y="765"/>
                  </a:lnTo>
                  <a:lnTo>
                    <a:pt x="892" y="0"/>
                  </a:lnTo>
                  <a:close/>
                </a:path>
              </a:pathLst>
            </a:custGeom>
            <a:solidFill>
              <a:srgbClr val="66A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467;p39">
              <a:extLst>
                <a:ext uri="{FF2B5EF4-FFF2-40B4-BE49-F238E27FC236}">
                  <a16:creationId xmlns:a16="http://schemas.microsoft.com/office/drawing/2014/main" id="{C16FBBB2-6DE8-D343-398F-FFEA97CD4E68}"/>
                </a:ext>
              </a:extLst>
            </p:cNvPr>
            <p:cNvSpPr/>
            <p:nvPr/>
          </p:nvSpPr>
          <p:spPr>
            <a:xfrm>
              <a:off x="2771175" y="3259000"/>
              <a:ext cx="274050" cy="366475"/>
            </a:xfrm>
            <a:custGeom>
              <a:avLst/>
              <a:gdLst/>
              <a:ahLst/>
              <a:cxnLst/>
              <a:rect l="l" t="t" r="r" b="b"/>
              <a:pathLst>
                <a:path w="10962" h="14659" fill="none" extrusionOk="0">
                  <a:moveTo>
                    <a:pt x="892" y="0"/>
                  </a:moveTo>
                  <a:lnTo>
                    <a:pt x="892" y="0"/>
                  </a:lnTo>
                  <a:lnTo>
                    <a:pt x="255" y="1275"/>
                  </a:lnTo>
                  <a:lnTo>
                    <a:pt x="0" y="1785"/>
                  </a:lnTo>
                  <a:lnTo>
                    <a:pt x="6501" y="6629"/>
                  </a:lnTo>
                  <a:lnTo>
                    <a:pt x="10962" y="14659"/>
                  </a:lnTo>
                  <a:lnTo>
                    <a:pt x="10962" y="14659"/>
                  </a:lnTo>
                  <a:lnTo>
                    <a:pt x="10962" y="14659"/>
                  </a:lnTo>
                  <a:lnTo>
                    <a:pt x="10962" y="14659"/>
                  </a:lnTo>
                  <a:lnTo>
                    <a:pt x="9942" y="11472"/>
                  </a:lnTo>
                  <a:lnTo>
                    <a:pt x="8413" y="7393"/>
                  </a:lnTo>
                  <a:lnTo>
                    <a:pt x="8413" y="7393"/>
                  </a:lnTo>
                  <a:lnTo>
                    <a:pt x="8158" y="6883"/>
                  </a:lnTo>
                  <a:lnTo>
                    <a:pt x="7903" y="6374"/>
                  </a:lnTo>
                  <a:lnTo>
                    <a:pt x="7010" y="5609"/>
                  </a:lnTo>
                  <a:lnTo>
                    <a:pt x="6118" y="4844"/>
                  </a:lnTo>
                  <a:lnTo>
                    <a:pt x="5099" y="4207"/>
                  </a:lnTo>
                  <a:lnTo>
                    <a:pt x="5099" y="4207"/>
                  </a:lnTo>
                  <a:lnTo>
                    <a:pt x="637" y="1530"/>
                  </a:lnTo>
                  <a:lnTo>
                    <a:pt x="637" y="1530"/>
                  </a:lnTo>
                  <a:lnTo>
                    <a:pt x="765" y="765"/>
                  </a:lnTo>
                  <a:lnTo>
                    <a:pt x="8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468;p39">
              <a:extLst>
                <a:ext uri="{FF2B5EF4-FFF2-40B4-BE49-F238E27FC236}">
                  <a16:creationId xmlns:a16="http://schemas.microsoft.com/office/drawing/2014/main" id="{AD8E20FE-ED1A-A826-2F23-C07A10595EC6}"/>
                </a:ext>
              </a:extLst>
            </p:cNvPr>
            <p:cNvSpPr/>
            <p:nvPr/>
          </p:nvSpPr>
          <p:spPr>
            <a:xfrm>
              <a:off x="3054775" y="3832575"/>
              <a:ext cx="200775" cy="121125"/>
            </a:xfrm>
            <a:custGeom>
              <a:avLst/>
              <a:gdLst/>
              <a:ahLst/>
              <a:cxnLst/>
              <a:rect l="l" t="t" r="r" b="b"/>
              <a:pathLst>
                <a:path w="8031" h="4845" extrusionOk="0">
                  <a:moveTo>
                    <a:pt x="128" y="1"/>
                  </a:moveTo>
                  <a:lnTo>
                    <a:pt x="0" y="128"/>
                  </a:lnTo>
                  <a:lnTo>
                    <a:pt x="0" y="256"/>
                  </a:lnTo>
                  <a:lnTo>
                    <a:pt x="0" y="766"/>
                  </a:lnTo>
                  <a:lnTo>
                    <a:pt x="0" y="1275"/>
                  </a:lnTo>
                  <a:lnTo>
                    <a:pt x="0" y="1530"/>
                  </a:lnTo>
                  <a:lnTo>
                    <a:pt x="255" y="1913"/>
                  </a:lnTo>
                  <a:lnTo>
                    <a:pt x="638" y="2168"/>
                  </a:lnTo>
                  <a:lnTo>
                    <a:pt x="1020" y="2423"/>
                  </a:lnTo>
                  <a:lnTo>
                    <a:pt x="1530" y="2678"/>
                  </a:lnTo>
                  <a:lnTo>
                    <a:pt x="1912" y="3060"/>
                  </a:lnTo>
                  <a:lnTo>
                    <a:pt x="2422" y="3570"/>
                  </a:lnTo>
                  <a:lnTo>
                    <a:pt x="3187" y="4207"/>
                  </a:lnTo>
                  <a:lnTo>
                    <a:pt x="3952" y="4590"/>
                  </a:lnTo>
                  <a:lnTo>
                    <a:pt x="4461" y="4844"/>
                  </a:lnTo>
                  <a:lnTo>
                    <a:pt x="6246" y="4844"/>
                  </a:lnTo>
                  <a:lnTo>
                    <a:pt x="7011" y="4590"/>
                  </a:lnTo>
                  <a:lnTo>
                    <a:pt x="7648" y="4207"/>
                  </a:lnTo>
                  <a:lnTo>
                    <a:pt x="8030" y="3697"/>
                  </a:lnTo>
                  <a:lnTo>
                    <a:pt x="8030" y="3442"/>
                  </a:lnTo>
                  <a:lnTo>
                    <a:pt x="7903" y="3060"/>
                  </a:lnTo>
                  <a:lnTo>
                    <a:pt x="7521" y="2678"/>
                  </a:lnTo>
                  <a:lnTo>
                    <a:pt x="6756" y="2423"/>
                  </a:lnTo>
                  <a:lnTo>
                    <a:pt x="5354" y="1913"/>
                  </a:lnTo>
                  <a:lnTo>
                    <a:pt x="1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469;p39">
              <a:extLst>
                <a:ext uri="{FF2B5EF4-FFF2-40B4-BE49-F238E27FC236}">
                  <a16:creationId xmlns:a16="http://schemas.microsoft.com/office/drawing/2014/main" id="{8E1F38D3-E2C2-9037-3269-24DF991A7FDC}"/>
                </a:ext>
              </a:extLst>
            </p:cNvPr>
            <p:cNvSpPr/>
            <p:nvPr/>
          </p:nvSpPr>
          <p:spPr>
            <a:xfrm>
              <a:off x="3032450" y="3743350"/>
              <a:ext cx="181675" cy="172100"/>
            </a:xfrm>
            <a:custGeom>
              <a:avLst/>
              <a:gdLst/>
              <a:ahLst/>
              <a:cxnLst/>
              <a:rect l="l" t="t" r="r" b="b"/>
              <a:pathLst>
                <a:path w="7267" h="6884" extrusionOk="0">
                  <a:moveTo>
                    <a:pt x="2423" y="1"/>
                  </a:moveTo>
                  <a:lnTo>
                    <a:pt x="1" y="1275"/>
                  </a:lnTo>
                  <a:lnTo>
                    <a:pt x="511" y="2168"/>
                  </a:lnTo>
                  <a:lnTo>
                    <a:pt x="893" y="2933"/>
                  </a:lnTo>
                  <a:lnTo>
                    <a:pt x="1021" y="3570"/>
                  </a:lnTo>
                  <a:lnTo>
                    <a:pt x="1021" y="3697"/>
                  </a:lnTo>
                  <a:lnTo>
                    <a:pt x="1021" y="4080"/>
                  </a:lnTo>
                  <a:lnTo>
                    <a:pt x="1276" y="4335"/>
                  </a:lnTo>
                  <a:lnTo>
                    <a:pt x="2040" y="4844"/>
                  </a:lnTo>
                  <a:lnTo>
                    <a:pt x="3188" y="5737"/>
                  </a:lnTo>
                  <a:lnTo>
                    <a:pt x="3825" y="6247"/>
                  </a:lnTo>
                  <a:lnTo>
                    <a:pt x="4590" y="6629"/>
                  </a:lnTo>
                  <a:lnTo>
                    <a:pt x="5354" y="6884"/>
                  </a:lnTo>
                  <a:lnTo>
                    <a:pt x="6119" y="6756"/>
                  </a:lnTo>
                  <a:lnTo>
                    <a:pt x="6757" y="6629"/>
                  </a:lnTo>
                  <a:lnTo>
                    <a:pt x="7139" y="6374"/>
                  </a:lnTo>
                  <a:lnTo>
                    <a:pt x="7266" y="6119"/>
                  </a:lnTo>
                  <a:lnTo>
                    <a:pt x="7139" y="5864"/>
                  </a:lnTo>
                  <a:lnTo>
                    <a:pt x="6247" y="5354"/>
                  </a:lnTo>
                  <a:lnTo>
                    <a:pt x="4972" y="4207"/>
                  </a:lnTo>
                  <a:lnTo>
                    <a:pt x="4335" y="3570"/>
                  </a:lnTo>
                  <a:lnTo>
                    <a:pt x="3825" y="2933"/>
                  </a:lnTo>
                  <a:lnTo>
                    <a:pt x="3442" y="2040"/>
                  </a:lnTo>
                  <a:lnTo>
                    <a:pt x="2933" y="1148"/>
                  </a:lnTo>
                  <a:lnTo>
                    <a:pt x="2423"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470;p39">
              <a:extLst>
                <a:ext uri="{FF2B5EF4-FFF2-40B4-BE49-F238E27FC236}">
                  <a16:creationId xmlns:a16="http://schemas.microsoft.com/office/drawing/2014/main" id="{5B9B173B-D80C-9B7D-FE41-0CED806C7B07}"/>
                </a:ext>
              </a:extLst>
            </p:cNvPr>
            <p:cNvSpPr/>
            <p:nvPr/>
          </p:nvSpPr>
          <p:spPr>
            <a:xfrm>
              <a:off x="2516225" y="3195275"/>
              <a:ext cx="589550" cy="605475"/>
            </a:xfrm>
            <a:custGeom>
              <a:avLst/>
              <a:gdLst/>
              <a:ahLst/>
              <a:cxnLst/>
              <a:rect l="l" t="t" r="r" b="b"/>
              <a:pathLst>
                <a:path w="23582" h="24219" extrusionOk="0">
                  <a:moveTo>
                    <a:pt x="10325" y="0"/>
                  </a:moveTo>
                  <a:lnTo>
                    <a:pt x="1" y="2549"/>
                  </a:lnTo>
                  <a:lnTo>
                    <a:pt x="256" y="3697"/>
                  </a:lnTo>
                  <a:lnTo>
                    <a:pt x="511" y="4716"/>
                  </a:lnTo>
                  <a:lnTo>
                    <a:pt x="1021" y="5736"/>
                  </a:lnTo>
                  <a:lnTo>
                    <a:pt x="1658" y="6883"/>
                  </a:lnTo>
                  <a:lnTo>
                    <a:pt x="2168" y="7520"/>
                  </a:lnTo>
                  <a:lnTo>
                    <a:pt x="2678" y="8030"/>
                  </a:lnTo>
                  <a:lnTo>
                    <a:pt x="3315" y="8540"/>
                  </a:lnTo>
                  <a:lnTo>
                    <a:pt x="3952" y="9050"/>
                  </a:lnTo>
                  <a:lnTo>
                    <a:pt x="5609" y="9815"/>
                  </a:lnTo>
                  <a:lnTo>
                    <a:pt x="7521" y="10580"/>
                  </a:lnTo>
                  <a:lnTo>
                    <a:pt x="11345" y="11854"/>
                  </a:lnTo>
                  <a:lnTo>
                    <a:pt x="13894" y="12619"/>
                  </a:lnTo>
                  <a:lnTo>
                    <a:pt x="14277" y="12746"/>
                  </a:lnTo>
                  <a:lnTo>
                    <a:pt x="14532" y="13001"/>
                  </a:lnTo>
                  <a:lnTo>
                    <a:pt x="14659" y="13511"/>
                  </a:lnTo>
                  <a:lnTo>
                    <a:pt x="14787" y="14276"/>
                  </a:lnTo>
                  <a:lnTo>
                    <a:pt x="15042" y="15296"/>
                  </a:lnTo>
                  <a:lnTo>
                    <a:pt x="15551" y="16443"/>
                  </a:lnTo>
                  <a:lnTo>
                    <a:pt x="16316" y="17845"/>
                  </a:lnTo>
                  <a:lnTo>
                    <a:pt x="17463" y="19375"/>
                  </a:lnTo>
                  <a:lnTo>
                    <a:pt x="18865" y="21032"/>
                  </a:lnTo>
                  <a:lnTo>
                    <a:pt x="20013" y="22689"/>
                  </a:lnTo>
                  <a:lnTo>
                    <a:pt x="21160" y="24218"/>
                  </a:lnTo>
                  <a:lnTo>
                    <a:pt x="21415" y="24218"/>
                  </a:lnTo>
                  <a:lnTo>
                    <a:pt x="22052" y="24091"/>
                  </a:lnTo>
                  <a:lnTo>
                    <a:pt x="22562" y="23963"/>
                  </a:lnTo>
                  <a:lnTo>
                    <a:pt x="22944" y="23708"/>
                  </a:lnTo>
                  <a:lnTo>
                    <a:pt x="23327" y="23453"/>
                  </a:lnTo>
                  <a:lnTo>
                    <a:pt x="23582" y="23071"/>
                  </a:lnTo>
                  <a:lnTo>
                    <a:pt x="21032" y="16698"/>
                  </a:lnTo>
                  <a:lnTo>
                    <a:pt x="18993" y="12109"/>
                  </a:lnTo>
                  <a:lnTo>
                    <a:pt x="17718" y="9432"/>
                  </a:lnTo>
                  <a:lnTo>
                    <a:pt x="17081" y="8795"/>
                  </a:lnTo>
                  <a:lnTo>
                    <a:pt x="16189" y="8030"/>
                  </a:lnTo>
                  <a:lnTo>
                    <a:pt x="13640" y="6373"/>
                  </a:lnTo>
                  <a:lnTo>
                    <a:pt x="10198" y="4334"/>
                  </a:lnTo>
                  <a:lnTo>
                    <a:pt x="10325"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471;p39">
              <a:extLst>
                <a:ext uri="{FF2B5EF4-FFF2-40B4-BE49-F238E27FC236}">
                  <a16:creationId xmlns:a16="http://schemas.microsoft.com/office/drawing/2014/main" id="{24933D67-4574-A30B-10A1-8706EFCC5CCB}"/>
                </a:ext>
              </a:extLst>
            </p:cNvPr>
            <p:cNvSpPr/>
            <p:nvPr/>
          </p:nvSpPr>
          <p:spPr>
            <a:xfrm>
              <a:off x="2490750" y="2886175"/>
              <a:ext cx="312300" cy="430200"/>
            </a:xfrm>
            <a:custGeom>
              <a:avLst/>
              <a:gdLst/>
              <a:ahLst/>
              <a:cxnLst/>
              <a:rect l="l" t="t" r="r" b="b"/>
              <a:pathLst>
                <a:path w="12492" h="17208" extrusionOk="0">
                  <a:moveTo>
                    <a:pt x="6373" y="0"/>
                  </a:moveTo>
                  <a:lnTo>
                    <a:pt x="3187" y="255"/>
                  </a:lnTo>
                  <a:lnTo>
                    <a:pt x="638" y="892"/>
                  </a:lnTo>
                  <a:lnTo>
                    <a:pt x="892" y="1275"/>
                  </a:lnTo>
                  <a:lnTo>
                    <a:pt x="1275" y="2167"/>
                  </a:lnTo>
                  <a:lnTo>
                    <a:pt x="1530" y="2932"/>
                  </a:lnTo>
                  <a:lnTo>
                    <a:pt x="1785" y="3697"/>
                  </a:lnTo>
                  <a:lnTo>
                    <a:pt x="1785" y="4589"/>
                  </a:lnTo>
                  <a:lnTo>
                    <a:pt x="1785" y="5609"/>
                  </a:lnTo>
                  <a:lnTo>
                    <a:pt x="1530" y="6756"/>
                  </a:lnTo>
                  <a:lnTo>
                    <a:pt x="1402" y="7138"/>
                  </a:lnTo>
                  <a:lnTo>
                    <a:pt x="1147" y="7521"/>
                  </a:lnTo>
                  <a:lnTo>
                    <a:pt x="638" y="7903"/>
                  </a:lnTo>
                  <a:lnTo>
                    <a:pt x="0" y="8413"/>
                  </a:lnTo>
                  <a:lnTo>
                    <a:pt x="0" y="9815"/>
                  </a:lnTo>
                  <a:lnTo>
                    <a:pt x="128" y="11344"/>
                  </a:lnTo>
                  <a:lnTo>
                    <a:pt x="383" y="12874"/>
                  </a:lnTo>
                  <a:lnTo>
                    <a:pt x="638" y="14149"/>
                  </a:lnTo>
                  <a:lnTo>
                    <a:pt x="1275" y="16188"/>
                  </a:lnTo>
                  <a:lnTo>
                    <a:pt x="1530" y="17080"/>
                  </a:lnTo>
                  <a:lnTo>
                    <a:pt x="2040" y="17080"/>
                  </a:lnTo>
                  <a:lnTo>
                    <a:pt x="3442" y="17208"/>
                  </a:lnTo>
                  <a:lnTo>
                    <a:pt x="4461" y="17208"/>
                  </a:lnTo>
                  <a:lnTo>
                    <a:pt x="5609" y="17080"/>
                  </a:lnTo>
                  <a:lnTo>
                    <a:pt x="7011" y="16825"/>
                  </a:lnTo>
                  <a:lnTo>
                    <a:pt x="8540" y="16316"/>
                  </a:lnTo>
                  <a:lnTo>
                    <a:pt x="9687" y="15678"/>
                  </a:lnTo>
                  <a:lnTo>
                    <a:pt x="10707" y="15168"/>
                  </a:lnTo>
                  <a:lnTo>
                    <a:pt x="11344" y="14531"/>
                  </a:lnTo>
                  <a:lnTo>
                    <a:pt x="11854" y="14021"/>
                  </a:lnTo>
                  <a:lnTo>
                    <a:pt x="12237" y="13511"/>
                  </a:lnTo>
                  <a:lnTo>
                    <a:pt x="12364" y="13129"/>
                  </a:lnTo>
                  <a:lnTo>
                    <a:pt x="12492" y="12747"/>
                  </a:lnTo>
                  <a:lnTo>
                    <a:pt x="10707" y="10580"/>
                  </a:lnTo>
                  <a:lnTo>
                    <a:pt x="10197" y="7775"/>
                  </a:lnTo>
                  <a:lnTo>
                    <a:pt x="10452" y="7521"/>
                  </a:lnTo>
                  <a:lnTo>
                    <a:pt x="10835" y="6628"/>
                  </a:lnTo>
                  <a:lnTo>
                    <a:pt x="10962" y="5991"/>
                  </a:lnTo>
                  <a:lnTo>
                    <a:pt x="11090" y="5354"/>
                  </a:lnTo>
                  <a:lnTo>
                    <a:pt x="11090" y="4716"/>
                  </a:lnTo>
                  <a:lnTo>
                    <a:pt x="10835" y="3952"/>
                  </a:lnTo>
                  <a:lnTo>
                    <a:pt x="10452" y="3059"/>
                  </a:lnTo>
                  <a:lnTo>
                    <a:pt x="9942" y="2167"/>
                  </a:lnTo>
                  <a:lnTo>
                    <a:pt x="9305" y="1530"/>
                  </a:lnTo>
                  <a:lnTo>
                    <a:pt x="8795" y="1020"/>
                  </a:lnTo>
                  <a:lnTo>
                    <a:pt x="7903" y="255"/>
                  </a:lnTo>
                  <a:lnTo>
                    <a:pt x="752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472;p39">
              <a:extLst>
                <a:ext uri="{FF2B5EF4-FFF2-40B4-BE49-F238E27FC236}">
                  <a16:creationId xmlns:a16="http://schemas.microsoft.com/office/drawing/2014/main" id="{A37F5D30-D86D-4BFD-D40F-408C31C5394D}"/>
                </a:ext>
              </a:extLst>
            </p:cNvPr>
            <p:cNvSpPr/>
            <p:nvPr/>
          </p:nvSpPr>
          <p:spPr>
            <a:xfrm>
              <a:off x="2500300" y="2593000"/>
              <a:ext cx="277250" cy="270875"/>
            </a:xfrm>
            <a:custGeom>
              <a:avLst/>
              <a:gdLst/>
              <a:ahLst/>
              <a:cxnLst/>
              <a:rect l="l" t="t" r="r" b="b"/>
              <a:pathLst>
                <a:path w="11090" h="10835" extrusionOk="0">
                  <a:moveTo>
                    <a:pt x="5099" y="1"/>
                  </a:moveTo>
                  <a:lnTo>
                    <a:pt x="4079" y="255"/>
                  </a:lnTo>
                  <a:lnTo>
                    <a:pt x="3570" y="510"/>
                  </a:lnTo>
                  <a:lnTo>
                    <a:pt x="3187" y="765"/>
                  </a:lnTo>
                  <a:lnTo>
                    <a:pt x="2550" y="1275"/>
                  </a:lnTo>
                  <a:lnTo>
                    <a:pt x="2168" y="1785"/>
                  </a:lnTo>
                  <a:lnTo>
                    <a:pt x="2040" y="2040"/>
                  </a:lnTo>
                  <a:lnTo>
                    <a:pt x="1530" y="2167"/>
                  </a:lnTo>
                  <a:lnTo>
                    <a:pt x="1148" y="2422"/>
                  </a:lnTo>
                  <a:lnTo>
                    <a:pt x="765" y="2805"/>
                  </a:lnTo>
                  <a:lnTo>
                    <a:pt x="256" y="3697"/>
                  </a:lnTo>
                  <a:lnTo>
                    <a:pt x="128" y="4589"/>
                  </a:lnTo>
                  <a:lnTo>
                    <a:pt x="1" y="5354"/>
                  </a:lnTo>
                  <a:lnTo>
                    <a:pt x="128" y="6246"/>
                  </a:lnTo>
                  <a:lnTo>
                    <a:pt x="256" y="7011"/>
                  </a:lnTo>
                  <a:lnTo>
                    <a:pt x="638" y="7776"/>
                  </a:lnTo>
                  <a:lnTo>
                    <a:pt x="1148" y="8541"/>
                  </a:lnTo>
                  <a:lnTo>
                    <a:pt x="1785" y="9305"/>
                  </a:lnTo>
                  <a:lnTo>
                    <a:pt x="2295" y="10070"/>
                  </a:lnTo>
                  <a:lnTo>
                    <a:pt x="2805" y="10835"/>
                  </a:lnTo>
                  <a:lnTo>
                    <a:pt x="3315" y="10325"/>
                  </a:lnTo>
                  <a:lnTo>
                    <a:pt x="3697" y="9943"/>
                  </a:lnTo>
                  <a:lnTo>
                    <a:pt x="4717" y="9050"/>
                  </a:lnTo>
                  <a:lnTo>
                    <a:pt x="6884" y="7011"/>
                  </a:lnTo>
                  <a:lnTo>
                    <a:pt x="8413" y="5609"/>
                  </a:lnTo>
                  <a:lnTo>
                    <a:pt x="9051" y="5481"/>
                  </a:lnTo>
                  <a:lnTo>
                    <a:pt x="9560" y="5227"/>
                  </a:lnTo>
                  <a:lnTo>
                    <a:pt x="10070" y="4844"/>
                  </a:lnTo>
                  <a:lnTo>
                    <a:pt x="10580" y="4334"/>
                  </a:lnTo>
                  <a:lnTo>
                    <a:pt x="10708" y="4079"/>
                  </a:lnTo>
                  <a:lnTo>
                    <a:pt x="10835" y="3697"/>
                  </a:lnTo>
                  <a:lnTo>
                    <a:pt x="10708" y="3315"/>
                  </a:lnTo>
                  <a:lnTo>
                    <a:pt x="10453" y="3060"/>
                  </a:lnTo>
                  <a:lnTo>
                    <a:pt x="10835" y="2422"/>
                  </a:lnTo>
                  <a:lnTo>
                    <a:pt x="11090" y="1658"/>
                  </a:lnTo>
                  <a:lnTo>
                    <a:pt x="11090" y="1148"/>
                  </a:lnTo>
                  <a:lnTo>
                    <a:pt x="10962" y="1020"/>
                  </a:lnTo>
                  <a:lnTo>
                    <a:pt x="10835" y="893"/>
                  </a:lnTo>
                  <a:lnTo>
                    <a:pt x="10453" y="765"/>
                  </a:lnTo>
                  <a:lnTo>
                    <a:pt x="8923" y="765"/>
                  </a:lnTo>
                  <a:lnTo>
                    <a:pt x="7903" y="638"/>
                  </a:lnTo>
                  <a:lnTo>
                    <a:pt x="6246" y="128"/>
                  </a:lnTo>
                  <a:lnTo>
                    <a:pt x="5609"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473;p39">
              <a:extLst>
                <a:ext uri="{FF2B5EF4-FFF2-40B4-BE49-F238E27FC236}">
                  <a16:creationId xmlns:a16="http://schemas.microsoft.com/office/drawing/2014/main" id="{5CFCD0D1-68AB-8DA5-7250-699BE5030869}"/>
                </a:ext>
              </a:extLst>
            </p:cNvPr>
            <p:cNvSpPr/>
            <p:nvPr/>
          </p:nvSpPr>
          <p:spPr>
            <a:xfrm>
              <a:off x="2500300" y="2593000"/>
              <a:ext cx="277250" cy="270875"/>
            </a:xfrm>
            <a:custGeom>
              <a:avLst/>
              <a:gdLst/>
              <a:ahLst/>
              <a:cxnLst/>
              <a:rect l="l" t="t" r="r" b="b"/>
              <a:pathLst>
                <a:path w="11090" h="10835" fill="none" extrusionOk="0">
                  <a:moveTo>
                    <a:pt x="2805" y="10835"/>
                  </a:moveTo>
                  <a:lnTo>
                    <a:pt x="2805" y="10835"/>
                  </a:lnTo>
                  <a:lnTo>
                    <a:pt x="2295" y="10070"/>
                  </a:lnTo>
                  <a:lnTo>
                    <a:pt x="1785" y="9305"/>
                  </a:lnTo>
                  <a:lnTo>
                    <a:pt x="1148" y="8541"/>
                  </a:lnTo>
                  <a:lnTo>
                    <a:pt x="638" y="7776"/>
                  </a:lnTo>
                  <a:lnTo>
                    <a:pt x="638" y="7776"/>
                  </a:lnTo>
                  <a:lnTo>
                    <a:pt x="256" y="7011"/>
                  </a:lnTo>
                  <a:lnTo>
                    <a:pt x="128" y="6246"/>
                  </a:lnTo>
                  <a:lnTo>
                    <a:pt x="1" y="5354"/>
                  </a:lnTo>
                  <a:lnTo>
                    <a:pt x="128" y="4589"/>
                  </a:lnTo>
                  <a:lnTo>
                    <a:pt x="128" y="4589"/>
                  </a:lnTo>
                  <a:lnTo>
                    <a:pt x="256" y="3697"/>
                  </a:lnTo>
                  <a:lnTo>
                    <a:pt x="765" y="2805"/>
                  </a:lnTo>
                  <a:lnTo>
                    <a:pt x="765" y="2805"/>
                  </a:lnTo>
                  <a:lnTo>
                    <a:pt x="1148" y="2422"/>
                  </a:lnTo>
                  <a:lnTo>
                    <a:pt x="1530" y="2167"/>
                  </a:lnTo>
                  <a:lnTo>
                    <a:pt x="2040" y="2040"/>
                  </a:lnTo>
                  <a:lnTo>
                    <a:pt x="2040" y="2040"/>
                  </a:lnTo>
                  <a:lnTo>
                    <a:pt x="2168" y="1785"/>
                  </a:lnTo>
                  <a:lnTo>
                    <a:pt x="2550" y="1275"/>
                  </a:lnTo>
                  <a:lnTo>
                    <a:pt x="3187" y="765"/>
                  </a:lnTo>
                  <a:lnTo>
                    <a:pt x="3570" y="510"/>
                  </a:lnTo>
                  <a:lnTo>
                    <a:pt x="4079" y="255"/>
                  </a:lnTo>
                  <a:lnTo>
                    <a:pt x="4079" y="255"/>
                  </a:lnTo>
                  <a:lnTo>
                    <a:pt x="5099" y="1"/>
                  </a:lnTo>
                  <a:lnTo>
                    <a:pt x="5609" y="1"/>
                  </a:lnTo>
                  <a:lnTo>
                    <a:pt x="6246" y="128"/>
                  </a:lnTo>
                  <a:lnTo>
                    <a:pt x="6246" y="128"/>
                  </a:lnTo>
                  <a:lnTo>
                    <a:pt x="7903" y="638"/>
                  </a:lnTo>
                  <a:lnTo>
                    <a:pt x="7903" y="638"/>
                  </a:lnTo>
                  <a:lnTo>
                    <a:pt x="8923" y="765"/>
                  </a:lnTo>
                  <a:lnTo>
                    <a:pt x="10070" y="765"/>
                  </a:lnTo>
                  <a:lnTo>
                    <a:pt x="10070" y="765"/>
                  </a:lnTo>
                  <a:lnTo>
                    <a:pt x="10453" y="765"/>
                  </a:lnTo>
                  <a:lnTo>
                    <a:pt x="10835" y="893"/>
                  </a:lnTo>
                  <a:lnTo>
                    <a:pt x="10835" y="893"/>
                  </a:lnTo>
                  <a:lnTo>
                    <a:pt x="10962" y="1020"/>
                  </a:lnTo>
                  <a:lnTo>
                    <a:pt x="11090" y="1148"/>
                  </a:lnTo>
                  <a:lnTo>
                    <a:pt x="11090" y="1658"/>
                  </a:lnTo>
                  <a:lnTo>
                    <a:pt x="11090" y="1658"/>
                  </a:lnTo>
                  <a:lnTo>
                    <a:pt x="10835" y="2422"/>
                  </a:lnTo>
                  <a:lnTo>
                    <a:pt x="10453" y="3060"/>
                  </a:lnTo>
                  <a:lnTo>
                    <a:pt x="10453" y="3060"/>
                  </a:lnTo>
                  <a:lnTo>
                    <a:pt x="10708" y="3315"/>
                  </a:lnTo>
                  <a:lnTo>
                    <a:pt x="10835" y="3697"/>
                  </a:lnTo>
                  <a:lnTo>
                    <a:pt x="10835" y="3697"/>
                  </a:lnTo>
                  <a:lnTo>
                    <a:pt x="10708" y="4079"/>
                  </a:lnTo>
                  <a:lnTo>
                    <a:pt x="10580" y="4334"/>
                  </a:lnTo>
                  <a:lnTo>
                    <a:pt x="10580" y="4334"/>
                  </a:lnTo>
                  <a:lnTo>
                    <a:pt x="10070" y="4844"/>
                  </a:lnTo>
                  <a:lnTo>
                    <a:pt x="9560" y="5227"/>
                  </a:lnTo>
                  <a:lnTo>
                    <a:pt x="9051" y="5481"/>
                  </a:lnTo>
                  <a:lnTo>
                    <a:pt x="8413" y="5609"/>
                  </a:lnTo>
                  <a:lnTo>
                    <a:pt x="8413" y="5609"/>
                  </a:lnTo>
                  <a:lnTo>
                    <a:pt x="6884" y="7011"/>
                  </a:lnTo>
                  <a:lnTo>
                    <a:pt x="6884" y="7011"/>
                  </a:lnTo>
                  <a:lnTo>
                    <a:pt x="4717" y="9050"/>
                  </a:lnTo>
                  <a:lnTo>
                    <a:pt x="4717" y="9050"/>
                  </a:lnTo>
                  <a:lnTo>
                    <a:pt x="3697" y="9943"/>
                  </a:lnTo>
                  <a:lnTo>
                    <a:pt x="3697" y="9943"/>
                  </a:lnTo>
                  <a:lnTo>
                    <a:pt x="3315" y="10325"/>
                  </a:lnTo>
                  <a:lnTo>
                    <a:pt x="3315" y="10325"/>
                  </a:lnTo>
                  <a:lnTo>
                    <a:pt x="2805" y="108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474;p39">
              <a:extLst>
                <a:ext uri="{FF2B5EF4-FFF2-40B4-BE49-F238E27FC236}">
                  <a16:creationId xmlns:a16="http://schemas.microsoft.com/office/drawing/2014/main" id="{332CE6AA-735C-EBD2-3EF8-0E55FED55781}"/>
                </a:ext>
              </a:extLst>
            </p:cNvPr>
            <p:cNvSpPr/>
            <p:nvPr/>
          </p:nvSpPr>
          <p:spPr>
            <a:xfrm>
              <a:off x="2500300" y="2593000"/>
              <a:ext cx="277250" cy="270875"/>
            </a:xfrm>
            <a:custGeom>
              <a:avLst/>
              <a:gdLst/>
              <a:ahLst/>
              <a:cxnLst/>
              <a:rect l="l" t="t" r="r" b="b"/>
              <a:pathLst>
                <a:path w="11090" h="10835" extrusionOk="0">
                  <a:moveTo>
                    <a:pt x="5482" y="1"/>
                  </a:moveTo>
                  <a:lnTo>
                    <a:pt x="4844" y="128"/>
                  </a:lnTo>
                  <a:lnTo>
                    <a:pt x="4079" y="255"/>
                  </a:lnTo>
                  <a:lnTo>
                    <a:pt x="3570" y="510"/>
                  </a:lnTo>
                  <a:lnTo>
                    <a:pt x="3187" y="765"/>
                  </a:lnTo>
                  <a:lnTo>
                    <a:pt x="2550" y="1275"/>
                  </a:lnTo>
                  <a:lnTo>
                    <a:pt x="2168" y="1785"/>
                  </a:lnTo>
                  <a:lnTo>
                    <a:pt x="2040" y="2040"/>
                  </a:lnTo>
                  <a:lnTo>
                    <a:pt x="1530" y="2167"/>
                  </a:lnTo>
                  <a:lnTo>
                    <a:pt x="1148" y="2422"/>
                  </a:lnTo>
                  <a:lnTo>
                    <a:pt x="765" y="2805"/>
                  </a:lnTo>
                  <a:lnTo>
                    <a:pt x="256" y="3697"/>
                  </a:lnTo>
                  <a:lnTo>
                    <a:pt x="128" y="4589"/>
                  </a:lnTo>
                  <a:lnTo>
                    <a:pt x="1" y="5354"/>
                  </a:lnTo>
                  <a:lnTo>
                    <a:pt x="128" y="6629"/>
                  </a:lnTo>
                  <a:lnTo>
                    <a:pt x="383" y="7138"/>
                  </a:lnTo>
                  <a:lnTo>
                    <a:pt x="638" y="7776"/>
                  </a:lnTo>
                  <a:lnTo>
                    <a:pt x="1148" y="8541"/>
                  </a:lnTo>
                  <a:lnTo>
                    <a:pt x="1785" y="9305"/>
                  </a:lnTo>
                  <a:lnTo>
                    <a:pt x="2295" y="10070"/>
                  </a:lnTo>
                  <a:lnTo>
                    <a:pt x="2805" y="10835"/>
                  </a:lnTo>
                  <a:lnTo>
                    <a:pt x="3315" y="10325"/>
                  </a:lnTo>
                  <a:lnTo>
                    <a:pt x="3697" y="9943"/>
                  </a:lnTo>
                  <a:lnTo>
                    <a:pt x="4717" y="9050"/>
                  </a:lnTo>
                  <a:lnTo>
                    <a:pt x="6884" y="7011"/>
                  </a:lnTo>
                  <a:lnTo>
                    <a:pt x="8413" y="5609"/>
                  </a:lnTo>
                  <a:lnTo>
                    <a:pt x="9051" y="5481"/>
                  </a:lnTo>
                  <a:lnTo>
                    <a:pt x="9560" y="5227"/>
                  </a:lnTo>
                  <a:lnTo>
                    <a:pt x="10070" y="4844"/>
                  </a:lnTo>
                  <a:lnTo>
                    <a:pt x="10580" y="4334"/>
                  </a:lnTo>
                  <a:lnTo>
                    <a:pt x="10708" y="4079"/>
                  </a:lnTo>
                  <a:lnTo>
                    <a:pt x="10835" y="3697"/>
                  </a:lnTo>
                  <a:lnTo>
                    <a:pt x="10708" y="3315"/>
                  </a:lnTo>
                  <a:lnTo>
                    <a:pt x="10453" y="3060"/>
                  </a:lnTo>
                  <a:lnTo>
                    <a:pt x="10835" y="2422"/>
                  </a:lnTo>
                  <a:lnTo>
                    <a:pt x="11090" y="1658"/>
                  </a:lnTo>
                  <a:lnTo>
                    <a:pt x="11090" y="1530"/>
                  </a:lnTo>
                  <a:lnTo>
                    <a:pt x="11090" y="1148"/>
                  </a:lnTo>
                  <a:lnTo>
                    <a:pt x="10835" y="893"/>
                  </a:lnTo>
                  <a:lnTo>
                    <a:pt x="10453" y="765"/>
                  </a:lnTo>
                  <a:lnTo>
                    <a:pt x="9305" y="765"/>
                  </a:lnTo>
                  <a:lnTo>
                    <a:pt x="8158" y="638"/>
                  </a:lnTo>
                  <a:lnTo>
                    <a:pt x="7903" y="638"/>
                  </a:lnTo>
                  <a:lnTo>
                    <a:pt x="6246" y="128"/>
                  </a:lnTo>
                  <a:lnTo>
                    <a:pt x="5482" y="1"/>
                  </a:lnTo>
                  <a:close/>
                </a:path>
              </a:pathLst>
            </a:custGeom>
            <a:solidFill>
              <a:srgbClr val="446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475;p39">
              <a:extLst>
                <a:ext uri="{FF2B5EF4-FFF2-40B4-BE49-F238E27FC236}">
                  <a16:creationId xmlns:a16="http://schemas.microsoft.com/office/drawing/2014/main" id="{649CFE03-C304-3462-3B68-67A696323EDB}"/>
                </a:ext>
              </a:extLst>
            </p:cNvPr>
            <p:cNvSpPr/>
            <p:nvPr/>
          </p:nvSpPr>
          <p:spPr>
            <a:xfrm>
              <a:off x="2500300" y="2593000"/>
              <a:ext cx="277250" cy="270875"/>
            </a:xfrm>
            <a:custGeom>
              <a:avLst/>
              <a:gdLst/>
              <a:ahLst/>
              <a:cxnLst/>
              <a:rect l="l" t="t" r="r" b="b"/>
              <a:pathLst>
                <a:path w="11090" h="10835" fill="none" extrusionOk="0">
                  <a:moveTo>
                    <a:pt x="5482" y="1"/>
                  </a:moveTo>
                  <a:lnTo>
                    <a:pt x="5482" y="1"/>
                  </a:lnTo>
                  <a:lnTo>
                    <a:pt x="4844" y="128"/>
                  </a:lnTo>
                  <a:lnTo>
                    <a:pt x="4079" y="255"/>
                  </a:lnTo>
                  <a:lnTo>
                    <a:pt x="4079" y="255"/>
                  </a:lnTo>
                  <a:lnTo>
                    <a:pt x="3570" y="510"/>
                  </a:lnTo>
                  <a:lnTo>
                    <a:pt x="3187" y="765"/>
                  </a:lnTo>
                  <a:lnTo>
                    <a:pt x="2550" y="1275"/>
                  </a:lnTo>
                  <a:lnTo>
                    <a:pt x="2168" y="1785"/>
                  </a:lnTo>
                  <a:lnTo>
                    <a:pt x="2040" y="2040"/>
                  </a:lnTo>
                  <a:lnTo>
                    <a:pt x="2040" y="2040"/>
                  </a:lnTo>
                  <a:lnTo>
                    <a:pt x="1530" y="2167"/>
                  </a:lnTo>
                  <a:lnTo>
                    <a:pt x="1148" y="2422"/>
                  </a:lnTo>
                  <a:lnTo>
                    <a:pt x="765" y="2805"/>
                  </a:lnTo>
                  <a:lnTo>
                    <a:pt x="765" y="2805"/>
                  </a:lnTo>
                  <a:lnTo>
                    <a:pt x="256" y="3697"/>
                  </a:lnTo>
                  <a:lnTo>
                    <a:pt x="128" y="4589"/>
                  </a:lnTo>
                  <a:lnTo>
                    <a:pt x="128" y="4589"/>
                  </a:lnTo>
                  <a:lnTo>
                    <a:pt x="1" y="5354"/>
                  </a:lnTo>
                  <a:lnTo>
                    <a:pt x="1" y="5354"/>
                  </a:lnTo>
                  <a:lnTo>
                    <a:pt x="128" y="6629"/>
                  </a:lnTo>
                  <a:lnTo>
                    <a:pt x="383" y="7138"/>
                  </a:lnTo>
                  <a:lnTo>
                    <a:pt x="638" y="7776"/>
                  </a:lnTo>
                  <a:lnTo>
                    <a:pt x="638" y="7776"/>
                  </a:lnTo>
                  <a:lnTo>
                    <a:pt x="1148" y="8541"/>
                  </a:lnTo>
                  <a:lnTo>
                    <a:pt x="1785" y="9305"/>
                  </a:lnTo>
                  <a:lnTo>
                    <a:pt x="2295" y="10070"/>
                  </a:lnTo>
                  <a:lnTo>
                    <a:pt x="2805" y="10835"/>
                  </a:lnTo>
                  <a:lnTo>
                    <a:pt x="2805" y="10835"/>
                  </a:lnTo>
                  <a:lnTo>
                    <a:pt x="2805" y="10835"/>
                  </a:lnTo>
                  <a:lnTo>
                    <a:pt x="2805" y="10835"/>
                  </a:lnTo>
                  <a:lnTo>
                    <a:pt x="3315" y="10325"/>
                  </a:lnTo>
                  <a:lnTo>
                    <a:pt x="3315" y="10325"/>
                  </a:lnTo>
                  <a:lnTo>
                    <a:pt x="3697" y="9943"/>
                  </a:lnTo>
                  <a:lnTo>
                    <a:pt x="3697" y="9943"/>
                  </a:lnTo>
                  <a:lnTo>
                    <a:pt x="4717" y="9050"/>
                  </a:lnTo>
                  <a:lnTo>
                    <a:pt x="4717" y="9050"/>
                  </a:lnTo>
                  <a:lnTo>
                    <a:pt x="6884" y="7011"/>
                  </a:lnTo>
                  <a:lnTo>
                    <a:pt x="6884" y="7011"/>
                  </a:lnTo>
                  <a:lnTo>
                    <a:pt x="8413" y="5609"/>
                  </a:lnTo>
                  <a:lnTo>
                    <a:pt x="8413" y="5609"/>
                  </a:lnTo>
                  <a:lnTo>
                    <a:pt x="9051" y="5481"/>
                  </a:lnTo>
                  <a:lnTo>
                    <a:pt x="9560" y="5227"/>
                  </a:lnTo>
                  <a:lnTo>
                    <a:pt x="10070" y="4844"/>
                  </a:lnTo>
                  <a:lnTo>
                    <a:pt x="10580" y="4334"/>
                  </a:lnTo>
                  <a:lnTo>
                    <a:pt x="10580" y="4334"/>
                  </a:lnTo>
                  <a:lnTo>
                    <a:pt x="10708" y="4079"/>
                  </a:lnTo>
                  <a:lnTo>
                    <a:pt x="10835" y="3697"/>
                  </a:lnTo>
                  <a:lnTo>
                    <a:pt x="10835" y="3697"/>
                  </a:lnTo>
                  <a:lnTo>
                    <a:pt x="10708" y="3315"/>
                  </a:lnTo>
                  <a:lnTo>
                    <a:pt x="10453" y="3060"/>
                  </a:lnTo>
                  <a:lnTo>
                    <a:pt x="10453" y="3060"/>
                  </a:lnTo>
                  <a:lnTo>
                    <a:pt x="10453" y="3060"/>
                  </a:lnTo>
                  <a:lnTo>
                    <a:pt x="10453" y="3060"/>
                  </a:lnTo>
                  <a:lnTo>
                    <a:pt x="10835" y="2422"/>
                  </a:lnTo>
                  <a:lnTo>
                    <a:pt x="11090" y="1658"/>
                  </a:lnTo>
                  <a:lnTo>
                    <a:pt x="11090" y="1658"/>
                  </a:lnTo>
                  <a:lnTo>
                    <a:pt x="11090" y="1530"/>
                  </a:lnTo>
                  <a:lnTo>
                    <a:pt x="11090" y="1530"/>
                  </a:lnTo>
                  <a:lnTo>
                    <a:pt x="11090" y="1148"/>
                  </a:lnTo>
                  <a:lnTo>
                    <a:pt x="10835" y="893"/>
                  </a:lnTo>
                  <a:lnTo>
                    <a:pt x="10835" y="893"/>
                  </a:lnTo>
                  <a:lnTo>
                    <a:pt x="10453" y="765"/>
                  </a:lnTo>
                  <a:lnTo>
                    <a:pt x="10453" y="765"/>
                  </a:lnTo>
                  <a:lnTo>
                    <a:pt x="10070" y="765"/>
                  </a:lnTo>
                  <a:lnTo>
                    <a:pt x="10070" y="765"/>
                  </a:lnTo>
                  <a:lnTo>
                    <a:pt x="9305" y="765"/>
                  </a:lnTo>
                  <a:lnTo>
                    <a:pt x="9305" y="765"/>
                  </a:lnTo>
                  <a:lnTo>
                    <a:pt x="8158" y="638"/>
                  </a:lnTo>
                  <a:lnTo>
                    <a:pt x="8158" y="638"/>
                  </a:lnTo>
                  <a:lnTo>
                    <a:pt x="8158" y="638"/>
                  </a:lnTo>
                  <a:lnTo>
                    <a:pt x="8158" y="638"/>
                  </a:lnTo>
                  <a:lnTo>
                    <a:pt x="7903" y="638"/>
                  </a:lnTo>
                  <a:lnTo>
                    <a:pt x="7903" y="638"/>
                  </a:lnTo>
                  <a:lnTo>
                    <a:pt x="6246" y="128"/>
                  </a:lnTo>
                  <a:lnTo>
                    <a:pt x="6246" y="128"/>
                  </a:lnTo>
                  <a:lnTo>
                    <a:pt x="54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476;p39">
              <a:extLst>
                <a:ext uri="{FF2B5EF4-FFF2-40B4-BE49-F238E27FC236}">
                  <a16:creationId xmlns:a16="http://schemas.microsoft.com/office/drawing/2014/main" id="{24B4860F-3DC6-2DB2-96D7-B51E9DD5119D}"/>
                </a:ext>
              </a:extLst>
            </p:cNvPr>
            <p:cNvSpPr/>
            <p:nvPr/>
          </p:nvSpPr>
          <p:spPr>
            <a:xfrm>
              <a:off x="2532175" y="2669475"/>
              <a:ext cx="207150" cy="270900"/>
            </a:xfrm>
            <a:custGeom>
              <a:avLst/>
              <a:gdLst/>
              <a:ahLst/>
              <a:cxnLst/>
              <a:rect l="l" t="t" r="r" b="b"/>
              <a:pathLst>
                <a:path w="8286" h="10836" extrusionOk="0">
                  <a:moveTo>
                    <a:pt x="7521" y="1"/>
                  </a:moveTo>
                  <a:lnTo>
                    <a:pt x="7138" y="638"/>
                  </a:lnTo>
                  <a:lnTo>
                    <a:pt x="6628" y="1148"/>
                  </a:lnTo>
                  <a:lnTo>
                    <a:pt x="5991" y="1530"/>
                  </a:lnTo>
                  <a:lnTo>
                    <a:pt x="5354" y="1785"/>
                  </a:lnTo>
                  <a:lnTo>
                    <a:pt x="4461" y="2040"/>
                  </a:lnTo>
                  <a:lnTo>
                    <a:pt x="3824" y="2422"/>
                  </a:lnTo>
                  <a:lnTo>
                    <a:pt x="3442" y="2677"/>
                  </a:lnTo>
                  <a:lnTo>
                    <a:pt x="3187" y="3060"/>
                  </a:lnTo>
                  <a:lnTo>
                    <a:pt x="2932" y="3442"/>
                  </a:lnTo>
                  <a:lnTo>
                    <a:pt x="2677" y="3697"/>
                  </a:lnTo>
                  <a:lnTo>
                    <a:pt x="2422" y="3825"/>
                  </a:lnTo>
                  <a:lnTo>
                    <a:pt x="2167" y="3825"/>
                  </a:lnTo>
                  <a:lnTo>
                    <a:pt x="2040" y="3697"/>
                  </a:lnTo>
                  <a:lnTo>
                    <a:pt x="1912" y="3570"/>
                  </a:lnTo>
                  <a:lnTo>
                    <a:pt x="1785" y="3187"/>
                  </a:lnTo>
                  <a:lnTo>
                    <a:pt x="1657" y="2932"/>
                  </a:lnTo>
                  <a:lnTo>
                    <a:pt x="1402" y="2805"/>
                  </a:lnTo>
                  <a:lnTo>
                    <a:pt x="893" y="2805"/>
                  </a:lnTo>
                  <a:lnTo>
                    <a:pt x="510" y="3060"/>
                  </a:lnTo>
                  <a:lnTo>
                    <a:pt x="128" y="3442"/>
                  </a:lnTo>
                  <a:lnTo>
                    <a:pt x="0" y="3825"/>
                  </a:lnTo>
                  <a:lnTo>
                    <a:pt x="0" y="4207"/>
                  </a:lnTo>
                  <a:lnTo>
                    <a:pt x="128" y="4589"/>
                  </a:lnTo>
                  <a:lnTo>
                    <a:pt x="255" y="4972"/>
                  </a:lnTo>
                  <a:lnTo>
                    <a:pt x="510" y="5354"/>
                  </a:lnTo>
                  <a:lnTo>
                    <a:pt x="893" y="5609"/>
                  </a:lnTo>
                  <a:lnTo>
                    <a:pt x="1530" y="5609"/>
                  </a:lnTo>
                  <a:lnTo>
                    <a:pt x="1530" y="9178"/>
                  </a:lnTo>
                  <a:lnTo>
                    <a:pt x="1530" y="9305"/>
                  </a:lnTo>
                  <a:lnTo>
                    <a:pt x="1785" y="9688"/>
                  </a:lnTo>
                  <a:lnTo>
                    <a:pt x="2167" y="10070"/>
                  </a:lnTo>
                  <a:lnTo>
                    <a:pt x="2932" y="10580"/>
                  </a:lnTo>
                  <a:lnTo>
                    <a:pt x="3824" y="10835"/>
                  </a:lnTo>
                  <a:lnTo>
                    <a:pt x="4716" y="10835"/>
                  </a:lnTo>
                  <a:lnTo>
                    <a:pt x="5481" y="10708"/>
                  </a:lnTo>
                  <a:lnTo>
                    <a:pt x="5736" y="10453"/>
                  </a:lnTo>
                  <a:lnTo>
                    <a:pt x="5864" y="10198"/>
                  </a:lnTo>
                  <a:lnTo>
                    <a:pt x="5864" y="10070"/>
                  </a:lnTo>
                  <a:lnTo>
                    <a:pt x="5864" y="9815"/>
                  </a:lnTo>
                  <a:lnTo>
                    <a:pt x="5481" y="9305"/>
                  </a:lnTo>
                  <a:lnTo>
                    <a:pt x="4716" y="8668"/>
                  </a:lnTo>
                  <a:lnTo>
                    <a:pt x="4716" y="7521"/>
                  </a:lnTo>
                  <a:lnTo>
                    <a:pt x="5991" y="7648"/>
                  </a:lnTo>
                  <a:lnTo>
                    <a:pt x="6628" y="7648"/>
                  </a:lnTo>
                  <a:lnTo>
                    <a:pt x="7011" y="7521"/>
                  </a:lnTo>
                  <a:lnTo>
                    <a:pt x="7393" y="7266"/>
                  </a:lnTo>
                  <a:lnTo>
                    <a:pt x="7776" y="6756"/>
                  </a:lnTo>
                  <a:lnTo>
                    <a:pt x="8030" y="5737"/>
                  </a:lnTo>
                  <a:lnTo>
                    <a:pt x="8285" y="4079"/>
                  </a:lnTo>
                  <a:lnTo>
                    <a:pt x="8158" y="2168"/>
                  </a:lnTo>
                  <a:lnTo>
                    <a:pt x="8030" y="893"/>
                  </a:lnTo>
                  <a:lnTo>
                    <a:pt x="7776" y="256"/>
                  </a:lnTo>
                  <a:lnTo>
                    <a:pt x="7521"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477;p39">
              <a:extLst>
                <a:ext uri="{FF2B5EF4-FFF2-40B4-BE49-F238E27FC236}">
                  <a16:creationId xmlns:a16="http://schemas.microsoft.com/office/drawing/2014/main" id="{8830ABB9-6FC8-AE6C-C013-6E6698A7D7B7}"/>
                </a:ext>
              </a:extLst>
            </p:cNvPr>
            <p:cNvSpPr/>
            <p:nvPr/>
          </p:nvSpPr>
          <p:spPr>
            <a:xfrm>
              <a:off x="2653250" y="2806500"/>
              <a:ext cx="31900" cy="19150"/>
            </a:xfrm>
            <a:custGeom>
              <a:avLst/>
              <a:gdLst/>
              <a:ahLst/>
              <a:cxnLst/>
              <a:rect l="l" t="t" r="r" b="b"/>
              <a:pathLst>
                <a:path w="1276" h="766" extrusionOk="0">
                  <a:moveTo>
                    <a:pt x="1" y="1"/>
                  </a:moveTo>
                  <a:lnTo>
                    <a:pt x="1" y="256"/>
                  </a:lnTo>
                  <a:lnTo>
                    <a:pt x="128" y="510"/>
                  </a:lnTo>
                  <a:lnTo>
                    <a:pt x="256" y="638"/>
                  </a:lnTo>
                  <a:lnTo>
                    <a:pt x="511" y="765"/>
                  </a:lnTo>
                  <a:lnTo>
                    <a:pt x="1021" y="765"/>
                  </a:lnTo>
                  <a:lnTo>
                    <a:pt x="1148" y="510"/>
                  </a:lnTo>
                  <a:lnTo>
                    <a:pt x="1275" y="383"/>
                  </a:lnTo>
                  <a:lnTo>
                    <a:pt x="1"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478;p39">
              <a:extLst>
                <a:ext uri="{FF2B5EF4-FFF2-40B4-BE49-F238E27FC236}">
                  <a16:creationId xmlns:a16="http://schemas.microsoft.com/office/drawing/2014/main" id="{1D715604-FEB8-13CF-EA68-385DCEB02AB4}"/>
                </a:ext>
              </a:extLst>
            </p:cNvPr>
            <p:cNvSpPr/>
            <p:nvPr/>
          </p:nvSpPr>
          <p:spPr>
            <a:xfrm>
              <a:off x="2653250" y="2812875"/>
              <a:ext cx="22350" cy="12775"/>
            </a:xfrm>
            <a:custGeom>
              <a:avLst/>
              <a:gdLst/>
              <a:ahLst/>
              <a:cxnLst/>
              <a:rect l="l" t="t" r="r" b="b"/>
              <a:pathLst>
                <a:path w="894" h="511" extrusionOk="0">
                  <a:moveTo>
                    <a:pt x="1" y="1"/>
                  </a:moveTo>
                  <a:lnTo>
                    <a:pt x="256" y="383"/>
                  </a:lnTo>
                  <a:lnTo>
                    <a:pt x="511" y="510"/>
                  </a:lnTo>
                  <a:lnTo>
                    <a:pt x="893" y="510"/>
                  </a:lnTo>
                  <a:lnTo>
                    <a:pt x="638" y="128"/>
                  </a:lnTo>
                  <a:lnTo>
                    <a:pt x="51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479;p39">
              <a:extLst>
                <a:ext uri="{FF2B5EF4-FFF2-40B4-BE49-F238E27FC236}">
                  <a16:creationId xmlns:a16="http://schemas.microsoft.com/office/drawing/2014/main" id="{DEDAC854-7036-0F0E-8265-0DAD09F9FE93}"/>
                </a:ext>
              </a:extLst>
            </p:cNvPr>
            <p:cNvSpPr/>
            <p:nvPr/>
          </p:nvSpPr>
          <p:spPr>
            <a:xfrm>
              <a:off x="2650075" y="2749150"/>
              <a:ext cx="15950" cy="15950"/>
            </a:xfrm>
            <a:custGeom>
              <a:avLst/>
              <a:gdLst/>
              <a:ahLst/>
              <a:cxnLst/>
              <a:rect l="l" t="t" r="r" b="b"/>
              <a:pathLst>
                <a:path w="638" h="638" extrusionOk="0">
                  <a:moveTo>
                    <a:pt x="383" y="0"/>
                  </a:moveTo>
                  <a:lnTo>
                    <a:pt x="128" y="128"/>
                  </a:lnTo>
                  <a:lnTo>
                    <a:pt x="0" y="255"/>
                  </a:lnTo>
                  <a:lnTo>
                    <a:pt x="0" y="510"/>
                  </a:lnTo>
                  <a:lnTo>
                    <a:pt x="255" y="638"/>
                  </a:lnTo>
                  <a:lnTo>
                    <a:pt x="510" y="638"/>
                  </a:lnTo>
                  <a:lnTo>
                    <a:pt x="638" y="383"/>
                  </a:lnTo>
                  <a:lnTo>
                    <a:pt x="510" y="128"/>
                  </a:lnTo>
                  <a:lnTo>
                    <a:pt x="3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480;p39">
              <a:extLst>
                <a:ext uri="{FF2B5EF4-FFF2-40B4-BE49-F238E27FC236}">
                  <a16:creationId xmlns:a16="http://schemas.microsoft.com/office/drawing/2014/main" id="{1FA65952-0F7E-7F7C-ACC0-925CCE6926E1}"/>
                </a:ext>
              </a:extLst>
            </p:cNvPr>
            <p:cNvSpPr/>
            <p:nvPr/>
          </p:nvSpPr>
          <p:spPr>
            <a:xfrm>
              <a:off x="2710625" y="2749150"/>
              <a:ext cx="19125" cy="15950"/>
            </a:xfrm>
            <a:custGeom>
              <a:avLst/>
              <a:gdLst/>
              <a:ahLst/>
              <a:cxnLst/>
              <a:rect l="l" t="t" r="r" b="b"/>
              <a:pathLst>
                <a:path w="765" h="638" extrusionOk="0">
                  <a:moveTo>
                    <a:pt x="383" y="0"/>
                  </a:moveTo>
                  <a:lnTo>
                    <a:pt x="128" y="128"/>
                  </a:lnTo>
                  <a:lnTo>
                    <a:pt x="0" y="255"/>
                  </a:lnTo>
                  <a:lnTo>
                    <a:pt x="128" y="510"/>
                  </a:lnTo>
                  <a:lnTo>
                    <a:pt x="383" y="638"/>
                  </a:lnTo>
                  <a:lnTo>
                    <a:pt x="638" y="510"/>
                  </a:lnTo>
                  <a:lnTo>
                    <a:pt x="765" y="383"/>
                  </a:lnTo>
                  <a:lnTo>
                    <a:pt x="638" y="128"/>
                  </a:lnTo>
                  <a:lnTo>
                    <a:pt x="3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481;p39">
              <a:extLst>
                <a:ext uri="{FF2B5EF4-FFF2-40B4-BE49-F238E27FC236}">
                  <a16:creationId xmlns:a16="http://schemas.microsoft.com/office/drawing/2014/main" id="{95FC3916-03AF-6316-3992-94B86A481D64}"/>
                </a:ext>
              </a:extLst>
            </p:cNvPr>
            <p:cNvSpPr/>
            <p:nvPr/>
          </p:nvSpPr>
          <p:spPr>
            <a:xfrm>
              <a:off x="2586350" y="2812875"/>
              <a:ext cx="63750" cy="57375"/>
            </a:xfrm>
            <a:custGeom>
              <a:avLst/>
              <a:gdLst/>
              <a:ahLst/>
              <a:cxnLst/>
              <a:rect l="l" t="t" r="r" b="b"/>
              <a:pathLst>
                <a:path w="2550" h="2295" extrusionOk="0">
                  <a:moveTo>
                    <a:pt x="0" y="1"/>
                  </a:moveTo>
                  <a:lnTo>
                    <a:pt x="0" y="383"/>
                  </a:lnTo>
                  <a:lnTo>
                    <a:pt x="128" y="765"/>
                  </a:lnTo>
                  <a:lnTo>
                    <a:pt x="383" y="1148"/>
                  </a:lnTo>
                  <a:lnTo>
                    <a:pt x="1147" y="1530"/>
                  </a:lnTo>
                  <a:lnTo>
                    <a:pt x="1785" y="1912"/>
                  </a:lnTo>
                  <a:lnTo>
                    <a:pt x="2549" y="2295"/>
                  </a:lnTo>
                  <a:lnTo>
                    <a:pt x="2549" y="1785"/>
                  </a:lnTo>
                  <a:lnTo>
                    <a:pt x="1657" y="1530"/>
                  </a:lnTo>
                  <a:lnTo>
                    <a:pt x="1020" y="1148"/>
                  </a:lnTo>
                  <a:lnTo>
                    <a:pt x="383" y="638"/>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482;p39">
              <a:extLst>
                <a:ext uri="{FF2B5EF4-FFF2-40B4-BE49-F238E27FC236}">
                  <a16:creationId xmlns:a16="http://schemas.microsoft.com/office/drawing/2014/main" id="{4B4BFF22-D77F-C51D-CBF8-6713A040FCA1}"/>
                </a:ext>
              </a:extLst>
            </p:cNvPr>
            <p:cNvSpPr/>
            <p:nvPr/>
          </p:nvSpPr>
          <p:spPr>
            <a:xfrm>
              <a:off x="2713800" y="2723650"/>
              <a:ext cx="19150" cy="12775"/>
            </a:xfrm>
            <a:custGeom>
              <a:avLst/>
              <a:gdLst/>
              <a:ahLst/>
              <a:cxnLst/>
              <a:rect l="l" t="t" r="r" b="b"/>
              <a:pathLst>
                <a:path w="766" h="511" extrusionOk="0">
                  <a:moveTo>
                    <a:pt x="511" y="1"/>
                  </a:moveTo>
                  <a:lnTo>
                    <a:pt x="256" y="128"/>
                  </a:lnTo>
                  <a:lnTo>
                    <a:pt x="1" y="255"/>
                  </a:lnTo>
                  <a:lnTo>
                    <a:pt x="765" y="510"/>
                  </a:lnTo>
                  <a:lnTo>
                    <a:pt x="765" y="255"/>
                  </a:lnTo>
                  <a:lnTo>
                    <a:pt x="5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483;p39">
              <a:extLst>
                <a:ext uri="{FF2B5EF4-FFF2-40B4-BE49-F238E27FC236}">
                  <a16:creationId xmlns:a16="http://schemas.microsoft.com/office/drawing/2014/main" id="{19DA2DF7-E4E1-2654-1A67-F6BF9727C6F2}"/>
                </a:ext>
              </a:extLst>
            </p:cNvPr>
            <p:cNvSpPr/>
            <p:nvPr/>
          </p:nvSpPr>
          <p:spPr>
            <a:xfrm>
              <a:off x="2640525" y="2726850"/>
              <a:ext cx="19125" cy="15950"/>
            </a:xfrm>
            <a:custGeom>
              <a:avLst/>
              <a:gdLst/>
              <a:ahLst/>
              <a:cxnLst/>
              <a:rect l="l" t="t" r="r" b="b"/>
              <a:pathLst>
                <a:path w="765" h="638" extrusionOk="0">
                  <a:moveTo>
                    <a:pt x="510" y="0"/>
                  </a:moveTo>
                  <a:lnTo>
                    <a:pt x="127" y="127"/>
                  </a:lnTo>
                  <a:lnTo>
                    <a:pt x="0" y="382"/>
                  </a:lnTo>
                  <a:lnTo>
                    <a:pt x="0" y="637"/>
                  </a:lnTo>
                  <a:lnTo>
                    <a:pt x="765" y="255"/>
                  </a:lnTo>
                  <a:lnTo>
                    <a:pt x="5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484;p39">
              <a:extLst>
                <a:ext uri="{FF2B5EF4-FFF2-40B4-BE49-F238E27FC236}">
                  <a16:creationId xmlns:a16="http://schemas.microsoft.com/office/drawing/2014/main" id="{998F1D4C-5208-A5D5-CE1A-C19B08C9F23B}"/>
                </a:ext>
              </a:extLst>
            </p:cNvPr>
            <p:cNvSpPr/>
            <p:nvPr/>
          </p:nvSpPr>
          <p:spPr>
            <a:xfrm>
              <a:off x="2685125" y="2749150"/>
              <a:ext cx="28700" cy="51000"/>
            </a:xfrm>
            <a:custGeom>
              <a:avLst/>
              <a:gdLst/>
              <a:ahLst/>
              <a:cxnLst/>
              <a:rect l="l" t="t" r="r" b="b"/>
              <a:pathLst>
                <a:path w="1148" h="2040" extrusionOk="0">
                  <a:moveTo>
                    <a:pt x="0" y="0"/>
                  </a:moveTo>
                  <a:lnTo>
                    <a:pt x="0" y="2040"/>
                  </a:lnTo>
                  <a:lnTo>
                    <a:pt x="1148" y="1785"/>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485;p39">
              <a:extLst>
                <a:ext uri="{FF2B5EF4-FFF2-40B4-BE49-F238E27FC236}">
                  <a16:creationId xmlns:a16="http://schemas.microsoft.com/office/drawing/2014/main" id="{A6B54F70-B920-3E8D-03AF-7C2A1A232C01}"/>
                </a:ext>
              </a:extLst>
            </p:cNvPr>
            <p:cNvSpPr/>
            <p:nvPr/>
          </p:nvSpPr>
          <p:spPr>
            <a:xfrm>
              <a:off x="2121100" y="2962650"/>
              <a:ext cx="532175" cy="924125"/>
            </a:xfrm>
            <a:custGeom>
              <a:avLst/>
              <a:gdLst/>
              <a:ahLst/>
              <a:cxnLst/>
              <a:rect l="l" t="t" r="r" b="b"/>
              <a:pathLst>
                <a:path w="21287" h="36965" extrusionOk="0">
                  <a:moveTo>
                    <a:pt x="893" y="0"/>
                  </a:moveTo>
                  <a:lnTo>
                    <a:pt x="510" y="128"/>
                  </a:lnTo>
                  <a:lnTo>
                    <a:pt x="128" y="383"/>
                  </a:lnTo>
                  <a:lnTo>
                    <a:pt x="1" y="1020"/>
                  </a:lnTo>
                  <a:lnTo>
                    <a:pt x="1" y="23709"/>
                  </a:lnTo>
                  <a:lnTo>
                    <a:pt x="128" y="24473"/>
                  </a:lnTo>
                  <a:lnTo>
                    <a:pt x="510" y="25111"/>
                  </a:lnTo>
                  <a:lnTo>
                    <a:pt x="893" y="25748"/>
                  </a:lnTo>
                  <a:lnTo>
                    <a:pt x="1403" y="26258"/>
                  </a:lnTo>
                  <a:lnTo>
                    <a:pt x="19885" y="36837"/>
                  </a:lnTo>
                  <a:lnTo>
                    <a:pt x="20395" y="36965"/>
                  </a:lnTo>
                  <a:lnTo>
                    <a:pt x="20777" y="36965"/>
                  </a:lnTo>
                  <a:lnTo>
                    <a:pt x="21159" y="36582"/>
                  </a:lnTo>
                  <a:lnTo>
                    <a:pt x="21287" y="36072"/>
                  </a:lnTo>
                  <a:lnTo>
                    <a:pt x="21287" y="22434"/>
                  </a:lnTo>
                  <a:lnTo>
                    <a:pt x="21159" y="21797"/>
                  </a:lnTo>
                  <a:lnTo>
                    <a:pt x="20777" y="21032"/>
                  </a:lnTo>
                  <a:lnTo>
                    <a:pt x="20395" y="20394"/>
                  </a:lnTo>
                  <a:lnTo>
                    <a:pt x="19885" y="20012"/>
                  </a:lnTo>
                  <a:lnTo>
                    <a:pt x="5354" y="11599"/>
                  </a:lnTo>
                  <a:lnTo>
                    <a:pt x="4207" y="3314"/>
                  </a:lnTo>
                  <a:lnTo>
                    <a:pt x="4079" y="2550"/>
                  </a:lnTo>
                  <a:lnTo>
                    <a:pt x="3697" y="1912"/>
                  </a:lnTo>
                  <a:lnTo>
                    <a:pt x="3187" y="1275"/>
                  </a:lnTo>
                  <a:lnTo>
                    <a:pt x="2550" y="893"/>
                  </a:lnTo>
                  <a:lnTo>
                    <a:pt x="1403" y="255"/>
                  </a:lnTo>
                  <a:lnTo>
                    <a:pt x="8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486;p39">
              <a:extLst>
                <a:ext uri="{FF2B5EF4-FFF2-40B4-BE49-F238E27FC236}">
                  <a16:creationId xmlns:a16="http://schemas.microsoft.com/office/drawing/2014/main" id="{0A461BD7-5BDD-C9B7-D20B-1EFD12346CB4}"/>
                </a:ext>
              </a:extLst>
            </p:cNvPr>
            <p:cNvSpPr/>
            <p:nvPr/>
          </p:nvSpPr>
          <p:spPr>
            <a:xfrm>
              <a:off x="2254925" y="3208000"/>
              <a:ext cx="497150" cy="685150"/>
            </a:xfrm>
            <a:custGeom>
              <a:avLst/>
              <a:gdLst/>
              <a:ahLst/>
              <a:cxnLst/>
              <a:rect l="l" t="t" r="r" b="b"/>
              <a:pathLst>
                <a:path w="19886" h="27406" extrusionOk="0">
                  <a:moveTo>
                    <a:pt x="3952" y="1"/>
                  </a:moveTo>
                  <a:lnTo>
                    <a:pt x="3188" y="128"/>
                  </a:lnTo>
                  <a:lnTo>
                    <a:pt x="2550" y="383"/>
                  </a:lnTo>
                  <a:lnTo>
                    <a:pt x="1" y="1785"/>
                  </a:lnTo>
                  <a:lnTo>
                    <a:pt x="11855" y="8669"/>
                  </a:lnTo>
                  <a:lnTo>
                    <a:pt x="14532" y="10198"/>
                  </a:lnTo>
                  <a:lnTo>
                    <a:pt x="15042" y="10580"/>
                  </a:lnTo>
                  <a:lnTo>
                    <a:pt x="15424" y="11218"/>
                  </a:lnTo>
                  <a:lnTo>
                    <a:pt x="15806" y="11983"/>
                  </a:lnTo>
                  <a:lnTo>
                    <a:pt x="15934" y="12620"/>
                  </a:lnTo>
                  <a:lnTo>
                    <a:pt x="15934" y="26258"/>
                  </a:lnTo>
                  <a:lnTo>
                    <a:pt x="15806" y="26768"/>
                  </a:lnTo>
                  <a:lnTo>
                    <a:pt x="15551" y="27023"/>
                  </a:lnTo>
                  <a:lnTo>
                    <a:pt x="15169" y="27151"/>
                  </a:lnTo>
                  <a:lnTo>
                    <a:pt x="14914" y="27151"/>
                  </a:lnTo>
                  <a:lnTo>
                    <a:pt x="15424" y="27278"/>
                  </a:lnTo>
                  <a:lnTo>
                    <a:pt x="15934" y="27406"/>
                  </a:lnTo>
                  <a:lnTo>
                    <a:pt x="16571" y="27278"/>
                  </a:lnTo>
                  <a:lnTo>
                    <a:pt x="16954" y="27151"/>
                  </a:lnTo>
                  <a:lnTo>
                    <a:pt x="17081" y="27151"/>
                  </a:lnTo>
                  <a:lnTo>
                    <a:pt x="17208" y="27023"/>
                  </a:lnTo>
                  <a:lnTo>
                    <a:pt x="17336" y="27023"/>
                  </a:lnTo>
                  <a:lnTo>
                    <a:pt x="18483" y="26386"/>
                  </a:lnTo>
                  <a:lnTo>
                    <a:pt x="18993" y="25876"/>
                  </a:lnTo>
                  <a:lnTo>
                    <a:pt x="19375" y="25366"/>
                  </a:lnTo>
                  <a:lnTo>
                    <a:pt x="19758" y="24729"/>
                  </a:lnTo>
                  <a:lnTo>
                    <a:pt x="19885" y="23964"/>
                  </a:lnTo>
                  <a:lnTo>
                    <a:pt x="19885" y="10326"/>
                  </a:lnTo>
                  <a:lnTo>
                    <a:pt x="19758" y="9688"/>
                  </a:lnTo>
                  <a:lnTo>
                    <a:pt x="19503" y="8923"/>
                  </a:lnTo>
                  <a:lnTo>
                    <a:pt x="18993" y="8286"/>
                  </a:lnTo>
                  <a:lnTo>
                    <a:pt x="18483" y="7904"/>
                  </a:lnTo>
                  <a:lnTo>
                    <a:pt x="15934" y="6374"/>
                  </a:lnTo>
                  <a:lnTo>
                    <a:pt x="5354" y="383"/>
                  </a:lnTo>
                  <a:lnTo>
                    <a:pt x="4717" y="128"/>
                  </a:lnTo>
                  <a:lnTo>
                    <a:pt x="395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487;p39">
              <a:extLst>
                <a:ext uri="{FF2B5EF4-FFF2-40B4-BE49-F238E27FC236}">
                  <a16:creationId xmlns:a16="http://schemas.microsoft.com/office/drawing/2014/main" id="{C14A8F6E-E7CC-B5D8-BCDE-42E26C5E4B9A}"/>
                </a:ext>
              </a:extLst>
            </p:cNvPr>
            <p:cNvSpPr/>
            <p:nvPr/>
          </p:nvSpPr>
          <p:spPr>
            <a:xfrm>
              <a:off x="2627775" y="3431075"/>
              <a:ext cx="124300" cy="462075"/>
            </a:xfrm>
            <a:custGeom>
              <a:avLst/>
              <a:gdLst/>
              <a:ahLst/>
              <a:cxnLst/>
              <a:rect l="l" t="t" r="r" b="b"/>
              <a:pathLst>
                <a:path w="4972" h="18483" extrusionOk="0">
                  <a:moveTo>
                    <a:pt x="4589" y="0"/>
                  </a:moveTo>
                  <a:lnTo>
                    <a:pt x="510" y="2295"/>
                  </a:lnTo>
                  <a:lnTo>
                    <a:pt x="892" y="3060"/>
                  </a:lnTo>
                  <a:lnTo>
                    <a:pt x="1020" y="3697"/>
                  </a:lnTo>
                  <a:lnTo>
                    <a:pt x="1020" y="17335"/>
                  </a:lnTo>
                  <a:lnTo>
                    <a:pt x="892" y="17845"/>
                  </a:lnTo>
                  <a:lnTo>
                    <a:pt x="637" y="18100"/>
                  </a:lnTo>
                  <a:lnTo>
                    <a:pt x="255" y="18228"/>
                  </a:lnTo>
                  <a:lnTo>
                    <a:pt x="0" y="18228"/>
                  </a:lnTo>
                  <a:lnTo>
                    <a:pt x="510" y="18355"/>
                  </a:lnTo>
                  <a:lnTo>
                    <a:pt x="1020" y="18483"/>
                  </a:lnTo>
                  <a:lnTo>
                    <a:pt x="1657" y="18355"/>
                  </a:lnTo>
                  <a:lnTo>
                    <a:pt x="2040" y="18228"/>
                  </a:lnTo>
                  <a:lnTo>
                    <a:pt x="2167" y="18228"/>
                  </a:lnTo>
                  <a:lnTo>
                    <a:pt x="2294" y="18100"/>
                  </a:lnTo>
                  <a:lnTo>
                    <a:pt x="2422" y="18100"/>
                  </a:lnTo>
                  <a:lnTo>
                    <a:pt x="3569" y="17463"/>
                  </a:lnTo>
                  <a:lnTo>
                    <a:pt x="4079" y="16953"/>
                  </a:lnTo>
                  <a:lnTo>
                    <a:pt x="4461" y="16443"/>
                  </a:lnTo>
                  <a:lnTo>
                    <a:pt x="4844" y="15806"/>
                  </a:lnTo>
                  <a:lnTo>
                    <a:pt x="4971" y="15041"/>
                  </a:lnTo>
                  <a:lnTo>
                    <a:pt x="4971" y="1403"/>
                  </a:lnTo>
                  <a:lnTo>
                    <a:pt x="4844" y="765"/>
                  </a:lnTo>
                  <a:lnTo>
                    <a:pt x="458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488;p39">
              <a:extLst>
                <a:ext uri="{FF2B5EF4-FFF2-40B4-BE49-F238E27FC236}">
                  <a16:creationId xmlns:a16="http://schemas.microsoft.com/office/drawing/2014/main" id="{BAE363CD-B87C-27B5-96EC-3B4B2D6180C0}"/>
                </a:ext>
              </a:extLst>
            </p:cNvPr>
            <p:cNvSpPr/>
            <p:nvPr/>
          </p:nvSpPr>
          <p:spPr>
            <a:xfrm>
              <a:off x="2411075" y="2908475"/>
              <a:ext cx="350550" cy="541750"/>
            </a:xfrm>
            <a:custGeom>
              <a:avLst/>
              <a:gdLst/>
              <a:ahLst/>
              <a:cxnLst/>
              <a:rect l="l" t="t" r="r" b="b"/>
              <a:pathLst>
                <a:path w="14022" h="21670" extrusionOk="0">
                  <a:moveTo>
                    <a:pt x="3825" y="0"/>
                  </a:moveTo>
                  <a:lnTo>
                    <a:pt x="3315" y="128"/>
                  </a:lnTo>
                  <a:lnTo>
                    <a:pt x="2805" y="510"/>
                  </a:lnTo>
                  <a:lnTo>
                    <a:pt x="2168" y="893"/>
                  </a:lnTo>
                  <a:lnTo>
                    <a:pt x="1785" y="1657"/>
                  </a:lnTo>
                  <a:lnTo>
                    <a:pt x="1275" y="2805"/>
                  </a:lnTo>
                  <a:lnTo>
                    <a:pt x="1020" y="4207"/>
                  </a:lnTo>
                  <a:lnTo>
                    <a:pt x="511" y="7393"/>
                  </a:lnTo>
                  <a:lnTo>
                    <a:pt x="1" y="12492"/>
                  </a:lnTo>
                  <a:lnTo>
                    <a:pt x="1" y="13257"/>
                  </a:lnTo>
                  <a:lnTo>
                    <a:pt x="1" y="13894"/>
                  </a:lnTo>
                  <a:lnTo>
                    <a:pt x="1" y="14404"/>
                  </a:lnTo>
                  <a:lnTo>
                    <a:pt x="383" y="14914"/>
                  </a:lnTo>
                  <a:lnTo>
                    <a:pt x="1275" y="15551"/>
                  </a:lnTo>
                  <a:lnTo>
                    <a:pt x="2295" y="16316"/>
                  </a:lnTo>
                  <a:lnTo>
                    <a:pt x="4589" y="17590"/>
                  </a:lnTo>
                  <a:lnTo>
                    <a:pt x="6629" y="18738"/>
                  </a:lnTo>
                  <a:lnTo>
                    <a:pt x="7776" y="19375"/>
                  </a:lnTo>
                  <a:lnTo>
                    <a:pt x="8286" y="19757"/>
                  </a:lnTo>
                  <a:lnTo>
                    <a:pt x="8668" y="20140"/>
                  </a:lnTo>
                  <a:lnTo>
                    <a:pt x="9178" y="20395"/>
                  </a:lnTo>
                  <a:lnTo>
                    <a:pt x="9943" y="20522"/>
                  </a:lnTo>
                  <a:lnTo>
                    <a:pt x="10580" y="20650"/>
                  </a:lnTo>
                  <a:lnTo>
                    <a:pt x="11090" y="20904"/>
                  </a:lnTo>
                  <a:lnTo>
                    <a:pt x="11472" y="21287"/>
                  </a:lnTo>
                  <a:lnTo>
                    <a:pt x="12110" y="21542"/>
                  </a:lnTo>
                  <a:lnTo>
                    <a:pt x="12492" y="21669"/>
                  </a:lnTo>
                  <a:lnTo>
                    <a:pt x="12874" y="21542"/>
                  </a:lnTo>
                  <a:lnTo>
                    <a:pt x="13257" y="21542"/>
                  </a:lnTo>
                  <a:lnTo>
                    <a:pt x="13639" y="21287"/>
                  </a:lnTo>
                  <a:lnTo>
                    <a:pt x="13894" y="21032"/>
                  </a:lnTo>
                  <a:lnTo>
                    <a:pt x="14022" y="20650"/>
                  </a:lnTo>
                  <a:lnTo>
                    <a:pt x="14022" y="20267"/>
                  </a:lnTo>
                  <a:lnTo>
                    <a:pt x="13767" y="19885"/>
                  </a:lnTo>
                  <a:lnTo>
                    <a:pt x="13129" y="18992"/>
                  </a:lnTo>
                  <a:lnTo>
                    <a:pt x="12492" y="18355"/>
                  </a:lnTo>
                  <a:lnTo>
                    <a:pt x="11982" y="18100"/>
                  </a:lnTo>
                  <a:lnTo>
                    <a:pt x="11472" y="17845"/>
                  </a:lnTo>
                  <a:lnTo>
                    <a:pt x="10070" y="17463"/>
                  </a:lnTo>
                  <a:lnTo>
                    <a:pt x="9560" y="17335"/>
                  </a:lnTo>
                  <a:lnTo>
                    <a:pt x="9051" y="17081"/>
                  </a:lnTo>
                  <a:lnTo>
                    <a:pt x="7903" y="16316"/>
                  </a:lnTo>
                  <a:lnTo>
                    <a:pt x="6119" y="14914"/>
                  </a:lnTo>
                  <a:lnTo>
                    <a:pt x="3825" y="13002"/>
                  </a:lnTo>
                  <a:lnTo>
                    <a:pt x="4334" y="10325"/>
                  </a:lnTo>
                  <a:lnTo>
                    <a:pt x="5099" y="5864"/>
                  </a:lnTo>
                  <a:lnTo>
                    <a:pt x="5227" y="4334"/>
                  </a:lnTo>
                  <a:lnTo>
                    <a:pt x="5227" y="2932"/>
                  </a:lnTo>
                  <a:lnTo>
                    <a:pt x="4972" y="1912"/>
                  </a:lnTo>
                  <a:lnTo>
                    <a:pt x="4717" y="1148"/>
                  </a:lnTo>
                  <a:lnTo>
                    <a:pt x="4462" y="638"/>
                  </a:lnTo>
                  <a:lnTo>
                    <a:pt x="4079" y="255"/>
                  </a:lnTo>
                  <a:lnTo>
                    <a:pt x="382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489;p39">
              <a:extLst>
                <a:ext uri="{FF2B5EF4-FFF2-40B4-BE49-F238E27FC236}">
                  <a16:creationId xmlns:a16="http://schemas.microsoft.com/office/drawing/2014/main" id="{67780447-CE30-D903-8EBE-2F8752C25F2D}"/>
                </a:ext>
              </a:extLst>
            </p:cNvPr>
            <p:cNvSpPr/>
            <p:nvPr/>
          </p:nvSpPr>
          <p:spPr>
            <a:xfrm>
              <a:off x="4074475" y="2953075"/>
              <a:ext cx="264500" cy="111575"/>
            </a:xfrm>
            <a:custGeom>
              <a:avLst/>
              <a:gdLst/>
              <a:ahLst/>
              <a:cxnLst/>
              <a:rect l="l" t="t" r="r" b="b"/>
              <a:pathLst>
                <a:path w="10580" h="4463" extrusionOk="0">
                  <a:moveTo>
                    <a:pt x="510" y="1"/>
                  </a:moveTo>
                  <a:lnTo>
                    <a:pt x="255" y="511"/>
                  </a:lnTo>
                  <a:lnTo>
                    <a:pt x="0" y="893"/>
                  </a:lnTo>
                  <a:lnTo>
                    <a:pt x="0" y="1403"/>
                  </a:lnTo>
                  <a:lnTo>
                    <a:pt x="0" y="1913"/>
                  </a:lnTo>
                  <a:lnTo>
                    <a:pt x="255" y="2295"/>
                  </a:lnTo>
                  <a:lnTo>
                    <a:pt x="510" y="2805"/>
                  </a:lnTo>
                  <a:lnTo>
                    <a:pt x="1020" y="3187"/>
                  </a:lnTo>
                  <a:lnTo>
                    <a:pt x="1530" y="3570"/>
                  </a:lnTo>
                  <a:lnTo>
                    <a:pt x="2295" y="3952"/>
                  </a:lnTo>
                  <a:lnTo>
                    <a:pt x="3314" y="4207"/>
                  </a:lnTo>
                  <a:lnTo>
                    <a:pt x="4207" y="4335"/>
                  </a:lnTo>
                  <a:lnTo>
                    <a:pt x="5226" y="4462"/>
                  </a:lnTo>
                  <a:lnTo>
                    <a:pt x="6246" y="4335"/>
                  </a:lnTo>
                  <a:lnTo>
                    <a:pt x="7266" y="4207"/>
                  </a:lnTo>
                  <a:lnTo>
                    <a:pt x="8158" y="3952"/>
                  </a:lnTo>
                  <a:lnTo>
                    <a:pt x="9050" y="3570"/>
                  </a:lnTo>
                  <a:lnTo>
                    <a:pt x="9560" y="3187"/>
                  </a:lnTo>
                  <a:lnTo>
                    <a:pt x="9943" y="2805"/>
                  </a:lnTo>
                  <a:lnTo>
                    <a:pt x="10325" y="2295"/>
                  </a:lnTo>
                  <a:lnTo>
                    <a:pt x="10452" y="1913"/>
                  </a:lnTo>
                  <a:lnTo>
                    <a:pt x="10580" y="1403"/>
                  </a:lnTo>
                  <a:lnTo>
                    <a:pt x="10452" y="893"/>
                  </a:lnTo>
                  <a:lnTo>
                    <a:pt x="10325" y="511"/>
                  </a:lnTo>
                  <a:lnTo>
                    <a:pt x="9943" y="1"/>
                  </a:lnTo>
                  <a:lnTo>
                    <a:pt x="9560" y="893"/>
                  </a:lnTo>
                  <a:lnTo>
                    <a:pt x="9050" y="1403"/>
                  </a:lnTo>
                  <a:lnTo>
                    <a:pt x="9050" y="1530"/>
                  </a:lnTo>
                  <a:lnTo>
                    <a:pt x="8923" y="1530"/>
                  </a:lnTo>
                  <a:lnTo>
                    <a:pt x="8795" y="1785"/>
                  </a:lnTo>
                  <a:lnTo>
                    <a:pt x="8668" y="1785"/>
                  </a:lnTo>
                  <a:lnTo>
                    <a:pt x="8540" y="1913"/>
                  </a:lnTo>
                  <a:lnTo>
                    <a:pt x="8286" y="2040"/>
                  </a:lnTo>
                  <a:lnTo>
                    <a:pt x="7648" y="2423"/>
                  </a:lnTo>
                  <a:lnTo>
                    <a:pt x="6883" y="2550"/>
                  </a:lnTo>
                  <a:lnTo>
                    <a:pt x="6119" y="2805"/>
                  </a:lnTo>
                  <a:lnTo>
                    <a:pt x="4462" y="2805"/>
                  </a:lnTo>
                  <a:lnTo>
                    <a:pt x="3697" y="2550"/>
                  </a:lnTo>
                  <a:lnTo>
                    <a:pt x="2932" y="2423"/>
                  </a:lnTo>
                  <a:lnTo>
                    <a:pt x="2167" y="2040"/>
                  </a:lnTo>
                  <a:lnTo>
                    <a:pt x="1912" y="1913"/>
                  </a:lnTo>
                  <a:lnTo>
                    <a:pt x="1785" y="1785"/>
                  </a:lnTo>
                  <a:lnTo>
                    <a:pt x="1530" y="1530"/>
                  </a:lnTo>
                  <a:lnTo>
                    <a:pt x="1403" y="1403"/>
                  </a:lnTo>
                  <a:lnTo>
                    <a:pt x="1020" y="893"/>
                  </a:lnTo>
                  <a:lnTo>
                    <a:pt x="510" y="1"/>
                  </a:lnTo>
                  <a:close/>
                </a:path>
              </a:pathLst>
            </a:custGeom>
            <a:solidFill>
              <a:srgbClr val="538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490;p39">
              <a:extLst>
                <a:ext uri="{FF2B5EF4-FFF2-40B4-BE49-F238E27FC236}">
                  <a16:creationId xmlns:a16="http://schemas.microsoft.com/office/drawing/2014/main" id="{008042AD-D320-DE4B-2C97-A981CD25FE60}"/>
                </a:ext>
              </a:extLst>
            </p:cNvPr>
            <p:cNvSpPr/>
            <p:nvPr/>
          </p:nvSpPr>
          <p:spPr>
            <a:xfrm>
              <a:off x="4074475" y="2953075"/>
              <a:ext cx="264500" cy="111575"/>
            </a:xfrm>
            <a:custGeom>
              <a:avLst/>
              <a:gdLst/>
              <a:ahLst/>
              <a:cxnLst/>
              <a:rect l="l" t="t" r="r" b="b"/>
              <a:pathLst>
                <a:path w="10580" h="4463" fill="none" extrusionOk="0">
                  <a:moveTo>
                    <a:pt x="9943" y="1"/>
                  </a:moveTo>
                  <a:lnTo>
                    <a:pt x="9943" y="1"/>
                  </a:lnTo>
                  <a:lnTo>
                    <a:pt x="9560" y="893"/>
                  </a:lnTo>
                  <a:lnTo>
                    <a:pt x="9050" y="1403"/>
                  </a:lnTo>
                  <a:lnTo>
                    <a:pt x="9050" y="1530"/>
                  </a:lnTo>
                  <a:lnTo>
                    <a:pt x="8923" y="1530"/>
                  </a:lnTo>
                  <a:lnTo>
                    <a:pt x="8923" y="1530"/>
                  </a:lnTo>
                  <a:lnTo>
                    <a:pt x="8795" y="1785"/>
                  </a:lnTo>
                  <a:lnTo>
                    <a:pt x="8668" y="1785"/>
                  </a:lnTo>
                  <a:lnTo>
                    <a:pt x="8668" y="1785"/>
                  </a:lnTo>
                  <a:lnTo>
                    <a:pt x="8540" y="1913"/>
                  </a:lnTo>
                  <a:lnTo>
                    <a:pt x="8540" y="1913"/>
                  </a:lnTo>
                  <a:lnTo>
                    <a:pt x="8286" y="2040"/>
                  </a:lnTo>
                  <a:lnTo>
                    <a:pt x="8286" y="2040"/>
                  </a:lnTo>
                  <a:lnTo>
                    <a:pt x="8286" y="2040"/>
                  </a:lnTo>
                  <a:lnTo>
                    <a:pt x="7648" y="2423"/>
                  </a:lnTo>
                  <a:lnTo>
                    <a:pt x="6883" y="2550"/>
                  </a:lnTo>
                  <a:lnTo>
                    <a:pt x="6119" y="2805"/>
                  </a:lnTo>
                  <a:lnTo>
                    <a:pt x="5226" y="2805"/>
                  </a:lnTo>
                  <a:lnTo>
                    <a:pt x="5226" y="2805"/>
                  </a:lnTo>
                  <a:lnTo>
                    <a:pt x="4462" y="2805"/>
                  </a:lnTo>
                  <a:lnTo>
                    <a:pt x="3697" y="2550"/>
                  </a:lnTo>
                  <a:lnTo>
                    <a:pt x="2932" y="2423"/>
                  </a:lnTo>
                  <a:lnTo>
                    <a:pt x="2167" y="2040"/>
                  </a:lnTo>
                  <a:lnTo>
                    <a:pt x="2167" y="2040"/>
                  </a:lnTo>
                  <a:lnTo>
                    <a:pt x="1912" y="1913"/>
                  </a:lnTo>
                  <a:lnTo>
                    <a:pt x="1912" y="1913"/>
                  </a:lnTo>
                  <a:lnTo>
                    <a:pt x="1785" y="1785"/>
                  </a:lnTo>
                  <a:lnTo>
                    <a:pt x="1785" y="1785"/>
                  </a:lnTo>
                  <a:lnTo>
                    <a:pt x="1785" y="1785"/>
                  </a:lnTo>
                  <a:lnTo>
                    <a:pt x="1530" y="1530"/>
                  </a:lnTo>
                  <a:lnTo>
                    <a:pt x="1530" y="1530"/>
                  </a:lnTo>
                  <a:lnTo>
                    <a:pt x="1403" y="1403"/>
                  </a:lnTo>
                  <a:lnTo>
                    <a:pt x="1403" y="1403"/>
                  </a:lnTo>
                  <a:lnTo>
                    <a:pt x="1020" y="893"/>
                  </a:lnTo>
                  <a:lnTo>
                    <a:pt x="510" y="1"/>
                  </a:lnTo>
                  <a:lnTo>
                    <a:pt x="510" y="1"/>
                  </a:lnTo>
                  <a:lnTo>
                    <a:pt x="255" y="511"/>
                  </a:lnTo>
                  <a:lnTo>
                    <a:pt x="0" y="893"/>
                  </a:lnTo>
                  <a:lnTo>
                    <a:pt x="0" y="1403"/>
                  </a:lnTo>
                  <a:lnTo>
                    <a:pt x="0" y="1913"/>
                  </a:lnTo>
                  <a:lnTo>
                    <a:pt x="255" y="2295"/>
                  </a:lnTo>
                  <a:lnTo>
                    <a:pt x="510" y="2805"/>
                  </a:lnTo>
                  <a:lnTo>
                    <a:pt x="1020" y="3187"/>
                  </a:lnTo>
                  <a:lnTo>
                    <a:pt x="1530" y="3570"/>
                  </a:lnTo>
                  <a:lnTo>
                    <a:pt x="1530" y="3570"/>
                  </a:lnTo>
                  <a:lnTo>
                    <a:pt x="2295" y="3952"/>
                  </a:lnTo>
                  <a:lnTo>
                    <a:pt x="3314" y="4207"/>
                  </a:lnTo>
                  <a:lnTo>
                    <a:pt x="4207" y="4335"/>
                  </a:lnTo>
                  <a:lnTo>
                    <a:pt x="5226" y="4462"/>
                  </a:lnTo>
                  <a:lnTo>
                    <a:pt x="5226" y="4462"/>
                  </a:lnTo>
                  <a:lnTo>
                    <a:pt x="6246" y="4335"/>
                  </a:lnTo>
                  <a:lnTo>
                    <a:pt x="7266" y="4207"/>
                  </a:lnTo>
                  <a:lnTo>
                    <a:pt x="8158" y="3952"/>
                  </a:lnTo>
                  <a:lnTo>
                    <a:pt x="9050" y="3570"/>
                  </a:lnTo>
                  <a:lnTo>
                    <a:pt x="9050" y="3570"/>
                  </a:lnTo>
                  <a:lnTo>
                    <a:pt x="9560" y="3187"/>
                  </a:lnTo>
                  <a:lnTo>
                    <a:pt x="9943" y="2805"/>
                  </a:lnTo>
                  <a:lnTo>
                    <a:pt x="10325" y="2295"/>
                  </a:lnTo>
                  <a:lnTo>
                    <a:pt x="10452" y="1913"/>
                  </a:lnTo>
                  <a:lnTo>
                    <a:pt x="10580" y="1403"/>
                  </a:lnTo>
                  <a:lnTo>
                    <a:pt x="10452" y="893"/>
                  </a:lnTo>
                  <a:lnTo>
                    <a:pt x="10325" y="511"/>
                  </a:lnTo>
                  <a:lnTo>
                    <a:pt x="994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491;p39">
              <a:extLst>
                <a:ext uri="{FF2B5EF4-FFF2-40B4-BE49-F238E27FC236}">
                  <a16:creationId xmlns:a16="http://schemas.microsoft.com/office/drawing/2014/main" id="{1C24699C-35F2-CDF3-CB73-23415998BD0E}"/>
                </a:ext>
              </a:extLst>
            </p:cNvPr>
            <p:cNvSpPr/>
            <p:nvPr/>
          </p:nvSpPr>
          <p:spPr>
            <a:xfrm>
              <a:off x="4055350" y="2685400"/>
              <a:ext cx="302750" cy="337825"/>
            </a:xfrm>
            <a:custGeom>
              <a:avLst/>
              <a:gdLst/>
              <a:ahLst/>
              <a:cxnLst/>
              <a:rect l="l" t="t" r="r" b="b"/>
              <a:pathLst>
                <a:path w="12110" h="13513" extrusionOk="0">
                  <a:moveTo>
                    <a:pt x="1020" y="1"/>
                  </a:moveTo>
                  <a:lnTo>
                    <a:pt x="638" y="383"/>
                  </a:lnTo>
                  <a:lnTo>
                    <a:pt x="383" y="893"/>
                  </a:lnTo>
                  <a:lnTo>
                    <a:pt x="128" y="1531"/>
                  </a:lnTo>
                  <a:lnTo>
                    <a:pt x="1" y="2295"/>
                  </a:lnTo>
                  <a:lnTo>
                    <a:pt x="1" y="4080"/>
                  </a:lnTo>
                  <a:lnTo>
                    <a:pt x="128" y="5864"/>
                  </a:lnTo>
                  <a:lnTo>
                    <a:pt x="383" y="7776"/>
                  </a:lnTo>
                  <a:lnTo>
                    <a:pt x="893" y="9561"/>
                  </a:lnTo>
                  <a:lnTo>
                    <a:pt x="1530" y="11090"/>
                  </a:lnTo>
                  <a:lnTo>
                    <a:pt x="1913" y="11728"/>
                  </a:lnTo>
                  <a:lnTo>
                    <a:pt x="2168" y="12110"/>
                  </a:lnTo>
                  <a:lnTo>
                    <a:pt x="2295" y="12237"/>
                  </a:lnTo>
                  <a:lnTo>
                    <a:pt x="2550" y="12492"/>
                  </a:lnTo>
                  <a:lnTo>
                    <a:pt x="2677" y="12620"/>
                  </a:lnTo>
                  <a:lnTo>
                    <a:pt x="2932" y="12747"/>
                  </a:lnTo>
                  <a:lnTo>
                    <a:pt x="3697" y="13130"/>
                  </a:lnTo>
                  <a:lnTo>
                    <a:pt x="4462" y="13257"/>
                  </a:lnTo>
                  <a:lnTo>
                    <a:pt x="5227" y="13512"/>
                  </a:lnTo>
                  <a:lnTo>
                    <a:pt x="6884" y="13512"/>
                  </a:lnTo>
                  <a:lnTo>
                    <a:pt x="7648" y="13257"/>
                  </a:lnTo>
                  <a:lnTo>
                    <a:pt x="8413" y="13130"/>
                  </a:lnTo>
                  <a:lnTo>
                    <a:pt x="9051" y="12747"/>
                  </a:lnTo>
                  <a:lnTo>
                    <a:pt x="9305" y="12620"/>
                  </a:lnTo>
                  <a:lnTo>
                    <a:pt x="9433" y="12492"/>
                  </a:lnTo>
                  <a:lnTo>
                    <a:pt x="9560" y="12492"/>
                  </a:lnTo>
                  <a:lnTo>
                    <a:pt x="9688" y="12237"/>
                  </a:lnTo>
                  <a:lnTo>
                    <a:pt x="9815" y="12237"/>
                  </a:lnTo>
                  <a:lnTo>
                    <a:pt x="9815" y="12110"/>
                  </a:lnTo>
                  <a:lnTo>
                    <a:pt x="10198" y="11728"/>
                  </a:lnTo>
                  <a:lnTo>
                    <a:pt x="10580" y="11090"/>
                  </a:lnTo>
                  <a:lnTo>
                    <a:pt x="11090" y="9561"/>
                  </a:lnTo>
                  <a:lnTo>
                    <a:pt x="11600" y="7904"/>
                  </a:lnTo>
                  <a:lnTo>
                    <a:pt x="11982" y="5864"/>
                  </a:lnTo>
                  <a:lnTo>
                    <a:pt x="12110" y="4080"/>
                  </a:lnTo>
                  <a:lnTo>
                    <a:pt x="11982" y="2295"/>
                  </a:lnTo>
                  <a:lnTo>
                    <a:pt x="11855" y="1531"/>
                  </a:lnTo>
                  <a:lnTo>
                    <a:pt x="11727" y="893"/>
                  </a:lnTo>
                  <a:lnTo>
                    <a:pt x="11345" y="383"/>
                  </a:lnTo>
                  <a:lnTo>
                    <a:pt x="1109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492;p39">
              <a:extLst>
                <a:ext uri="{FF2B5EF4-FFF2-40B4-BE49-F238E27FC236}">
                  <a16:creationId xmlns:a16="http://schemas.microsoft.com/office/drawing/2014/main" id="{1019365C-57DC-AC79-36EF-029057029118}"/>
                </a:ext>
              </a:extLst>
            </p:cNvPr>
            <p:cNvSpPr/>
            <p:nvPr/>
          </p:nvSpPr>
          <p:spPr>
            <a:xfrm>
              <a:off x="4055350" y="2685400"/>
              <a:ext cx="302750" cy="337825"/>
            </a:xfrm>
            <a:custGeom>
              <a:avLst/>
              <a:gdLst/>
              <a:ahLst/>
              <a:cxnLst/>
              <a:rect l="l" t="t" r="r" b="b"/>
              <a:pathLst>
                <a:path w="12110" h="13513" fill="none" extrusionOk="0">
                  <a:moveTo>
                    <a:pt x="9815" y="12110"/>
                  </a:moveTo>
                  <a:lnTo>
                    <a:pt x="9815" y="12110"/>
                  </a:lnTo>
                  <a:lnTo>
                    <a:pt x="10198" y="11728"/>
                  </a:lnTo>
                  <a:lnTo>
                    <a:pt x="10580" y="11090"/>
                  </a:lnTo>
                  <a:lnTo>
                    <a:pt x="11090" y="9561"/>
                  </a:lnTo>
                  <a:lnTo>
                    <a:pt x="11600" y="7904"/>
                  </a:lnTo>
                  <a:lnTo>
                    <a:pt x="11982" y="5864"/>
                  </a:lnTo>
                  <a:lnTo>
                    <a:pt x="12110" y="4080"/>
                  </a:lnTo>
                  <a:lnTo>
                    <a:pt x="11982" y="2295"/>
                  </a:lnTo>
                  <a:lnTo>
                    <a:pt x="11855" y="1531"/>
                  </a:lnTo>
                  <a:lnTo>
                    <a:pt x="11727" y="893"/>
                  </a:lnTo>
                  <a:lnTo>
                    <a:pt x="11345" y="383"/>
                  </a:lnTo>
                  <a:lnTo>
                    <a:pt x="11090" y="1"/>
                  </a:lnTo>
                  <a:lnTo>
                    <a:pt x="1020" y="1"/>
                  </a:lnTo>
                  <a:lnTo>
                    <a:pt x="1020" y="1"/>
                  </a:lnTo>
                  <a:lnTo>
                    <a:pt x="638" y="383"/>
                  </a:lnTo>
                  <a:lnTo>
                    <a:pt x="383" y="893"/>
                  </a:lnTo>
                  <a:lnTo>
                    <a:pt x="128" y="1531"/>
                  </a:lnTo>
                  <a:lnTo>
                    <a:pt x="1" y="2295"/>
                  </a:lnTo>
                  <a:lnTo>
                    <a:pt x="1" y="4080"/>
                  </a:lnTo>
                  <a:lnTo>
                    <a:pt x="128" y="5864"/>
                  </a:lnTo>
                  <a:lnTo>
                    <a:pt x="383" y="7776"/>
                  </a:lnTo>
                  <a:lnTo>
                    <a:pt x="893" y="9561"/>
                  </a:lnTo>
                  <a:lnTo>
                    <a:pt x="1530" y="11090"/>
                  </a:lnTo>
                  <a:lnTo>
                    <a:pt x="1913" y="11728"/>
                  </a:lnTo>
                  <a:lnTo>
                    <a:pt x="2168" y="12110"/>
                  </a:lnTo>
                  <a:lnTo>
                    <a:pt x="2295" y="12237"/>
                  </a:lnTo>
                  <a:lnTo>
                    <a:pt x="2295" y="12237"/>
                  </a:lnTo>
                  <a:lnTo>
                    <a:pt x="2295" y="12237"/>
                  </a:lnTo>
                  <a:lnTo>
                    <a:pt x="2550" y="12492"/>
                  </a:lnTo>
                  <a:lnTo>
                    <a:pt x="2550" y="12492"/>
                  </a:lnTo>
                  <a:lnTo>
                    <a:pt x="2550" y="12492"/>
                  </a:lnTo>
                  <a:lnTo>
                    <a:pt x="2677" y="12620"/>
                  </a:lnTo>
                  <a:lnTo>
                    <a:pt x="2677" y="12620"/>
                  </a:lnTo>
                  <a:lnTo>
                    <a:pt x="2932" y="12747"/>
                  </a:lnTo>
                  <a:lnTo>
                    <a:pt x="2932" y="12747"/>
                  </a:lnTo>
                  <a:lnTo>
                    <a:pt x="3697" y="13130"/>
                  </a:lnTo>
                  <a:lnTo>
                    <a:pt x="4462" y="13257"/>
                  </a:lnTo>
                  <a:lnTo>
                    <a:pt x="5227" y="13512"/>
                  </a:lnTo>
                  <a:lnTo>
                    <a:pt x="5991" y="13512"/>
                  </a:lnTo>
                  <a:lnTo>
                    <a:pt x="6884" y="13512"/>
                  </a:lnTo>
                  <a:lnTo>
                    <a:pt x="7648" y="13257"/>
                  </a:lnTo>
                  <a:lnTo>
                    <a:pt x="8413" y="13130"/>
                  </a:lnTo>
                  <a:lnTo>
                    <a:pt x="9051" y="12747"/>
                  </a:lnTo>
                  <a:lnTo>
                    <a:pt x="9051" y="12747"/>
                  </a:lnTo>
                  <a:lnTo>
                    <a:pt x="9051" y="12747"/>
                  </a:lnTo>
                  <a:lnTo>
                    <a:pt x="9305" y="12620"/>
                  </a:lnTo>
                  <a:lnTo>
                    <a:pt x="9305" y="12620"/>
                  </a:lnTo>
                  <a:lnTo>
                    <a:pt x="9433" y="12492"/>
                  </a:lnTo>
                  <a:lnTo>
                    <a:pt x="9560" y="12492"/>
                  </a:lnTo>
                  <a:lnTo>
                    <a:pt x="9560" y="12492"/>
                  </a:lnTo>
                  <a:lnTo>
                    <a:pt x="9688" y="12237"/>
                  </a:lnTo>
                  <a:lnTo>
                    <a:pt x="9815" y="12237"/>
                  </a:lnTo>
                  <a:lnTo>
                    <a:pt x="9815" y="121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493;p39">
              <a:extLst>
                <a:ext uri="{FF2B5EF4-FFF2-40B4-BE49-F238E27FC236}">
                  <a16:creationId xmlns:a16="http://schemas.microsoft.com/office/drawing/2014/main" id="{D12D57F1-0CB3-79A9-3E98-A175731B3BA0}"/>
                </a:ext>
              </a:extLst>
            </p:cNvPr>
            <p:cNvSpPr/>
            <p:nvPr/>
          </p:nvSpPr>
          <p:spPr>
            <a:xfrm>
              <a:off x="4058550" y="2643975"/>
              <a:ext cx="293175" cy="168925"/>
            </a:xfrm>
            <a:custGeom>
              <a:avLst/>
              <a:gdLst/>
              <a:ahLst/>
              <a:cxnLst/>
              <a:rect l="l" t="t" r="r" b="b"/>
              <a:pathLst>
                <a:path w="11727" h="6757" extrusionOk="0">
                  <a:moveTo>
                    <a:pt x="5863" y="1"/>
                  </a:moveTo>
                  <a:lnTo>
                    <a:pt x="4716" y="128"/>
                  </a:lnTo>
                  <a:lnTo>
                    <a:pt x="3697" y="256"/>
                  </a:lnTo>
                  <a:lnTo>
                    <a:pt x="2677" y="511"/>
                  </a:lnTo>
                  <a:lnTo>
                    <a:pt x="1785" y="1021"/>
                  </a:lnTo>
                  <a:lnTo>
                    <a:pt x="1020" y="1531"/>
                  </a:lnTo>
                  <a:lnTo>
                    <a:pt x="383" y="2168"/>
                  </a:lnTo>
                  <a:lnTo>
                    <a:pt x="128" y="2805"/>
                  </a:lnTo>
                  <a:lnTo>
                    <a:pt x="0" y="3442"/>
                  </a:lnTo>
                  <a:lnTo>
                    <a:pt x="128" y="4080"/>
                  </a:lnTo>
                  <a:lnTo>
                    <a:pt x="383" y="4717"/>
                  </a:lnTo>
                  <a:lnTo>
                    <a:pt x="1020" y="5227"/>
                  </a:lnTo>
                  <a:lnTo>
                    <a:pt x="1785" y="5864"/>
                  </a:lnTo>
                  <a:lnTo>
                    <a:pt x="2677" y="6247"/>
                  </a:lnTo>
                  <a:lnTo>
                    <a:pt x="3697" y="6502"/>
                  </a:lnTo>
                  <a:lnTo>
                    <a:pt x="4716" y="6757"/>
                  </a:lnTo>
                  <a:lnTo>
                    <a:pt x="7011" y="6757"/>
                  </a:lnTo>
                  <a:lnTo>
                    <a:pt x="8158" y="6502"/>
                  </a:lnTo>
                  <a:lnTo>
                    <a:pt x="9177" y="6247"/>
                  </a:lnTo>
                  <a:lnTo>
                    <a:pt x="10070" y="5864"/>
                  </a:lnTo>
                  <a:lnTo>
                    <a:pt x="10835" y="5227"/>
                  </a:lnTo>
                  <a:lnTo>
                    <a:pt x="11344" y="4717"/>
                  </a:lnTo>
                  <a:lnTo>
                    <a:pt x="11727" y="4080"/>
                  </a:lnTo>
                  <a:lnTo>
                    <a:pt x="11727" y="3442"/>
                  </a:lnTo>
                  <a:lnTo>
                    <a:pt x="11727" y="2805"/>
                  </a:lnTo>
                  <a:lnTo>
                    <a:pt x="11344" y="2168"/>
                  </a:lnTo>
                  <a:lnTo>
                    <a:pt x="10835" y="1531"/>
                  </a:lnTo>
                  <a:lnTo>
                    <a:pt x="10070" y="1021"/>
                  </a:lnTo>
                  <a:lnTo>
                    <a:pt x="9177" y="511"/>
                  </a:lnTo>
                  <a:lnTo>
                    <a:pt x="8158" y="256"/>
                  </a:lnTo>
                  <a:lnTo>
                    <a:pt x="7011" y="128"/>
                  </a:lnTo>
                  <a:lnTo>
                    <a:pt x="586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494;p39">
              <a:extLst>
                <a:ext uri="{FF2B5EF4-FFF2-40B4-BE49-F238E27FC236}">
                  <a16:creationId xmlns:a16="http://schemas.microsoft.com/office/drawing/2014/main" id="{D8134C7C-C76B-8673-323C-3AED54ACE793}"/>
                </a:ext>
              </a:extLst>
            </p:cNvPr>
            <p:cNvSpPr/>
            <p:nvPr/>
          </p:nvSpPr>
          <p:spPr>
            <a:xfrm>
              <a:off x="4058550" y="2643975"/>
              <a:ext cx="293175" cy="168925"/>
            </a:xfrm>
            <a:custGeom>
              <a:avLst/>
              <a:gdLst/>
              <a:ahLst/>
              <a:cxnLst/>
              <a:rect l="l" t="t" r="r" b="b"/>
              <a:pathLst>
                <a:path w="11727" h="6757" fill="none" extrusionOk="0">
                  <a:moveTo>
                    <a:pt x="1785" y="1021"/>
                  </a:moveTo>
                  <a:lnTo>
                    <a:pt x="1785" y="1021"/>
                  </a:lnTo>
                  <a:lnTo>
                    <a:pt x="1020" y="1531"/>
                  </a:lnTo>
                  <a:lnTo>
                    <a:pt x="383" y="2168"/>
                  </a:lnTo>
                  <a:lnTo>
                    <a:pt x="128" y="2805"/>
                  </a:lnTo>
                  <a:lnTo>
                    <a:pt x="0" y="3442"/>
                  </a:lnTo>
                  <a:lnTo>
                    <a:pt x="128" y="4080"/>
                  </a:lnTo>
                  <a:lnTo>
                    <a:pt x="383" y="4717"/>
                  </a:lnTo>
                  <a:lnTo>
                    <a:pt x="1020" y="5227"/>
                  </a:lnTo>
                  <a:lnTo>
                    <a:pt x="1785" y="5864"/>
                  </a:lnTo>
                  <a:lnTo>
                    <a:pt x="1785" y="5864"/>
                  </a:lnTo>
                  <a:lnTo>
                    <a:pt x="2677" y="6247"/>
                  </a:lnTo>
                  <a:lnTo>
                    <a:pt x="3697" y="6502"/>
                  </a:lnTo>
                  <a:lnTo>
                    <a:pt x="4716" y="6757"/>
                  </a:lnTo>
                  <a:lnTo>
                    <a:pt x="5863" y="6757"/>
                  </a:lnTo>
                  <a:lnTo>
                    <a:pt x="7011" y="6757"/>
                  </a:lnTo>
                  <a:lnTo>
                    <a:pt x="8158" y="6502"/>
                  </a:lnTo>
                  <a:lnTo>
                    <a:pt x="9177" y="6247"/>
                  </a:lnTo>
                  <a:lnTo>
                    <a:pt x="10070" y="5864"/>
                  </a:lnTo>
                  <a:lnTo>
                    <a:pt x="10070" y="5864"/>
                  </a:lnTo>
                  <a:lnTo>
                    <a:pt x="10835" y="5227"/>
                  </a:lnTo>
                  <a:lnTo>
                    <a:pt x="11344" y="4717"/>
                  </a:lnTo>
                  <a:lnTo>
                    <a:pt x="11727" y="4080"/>
                  </a:lnTo>
                  <a:lnTo>
                    <a:pt x="11727" y="3442"/>
                  </a:lnTo>
                  <a:lnTo>
                    <a:pt x="11727" y="2805"/>
                  </a:lnTo>
                  <a:lnTo>
                    <a:pt x="11344" y="2168"/>
                  </a:lnTo>
                  <a:lnTo>
                    <a:pt x="10835" y="1531"/>
                  </a:lnTo>
                  <a:lnTo>
                    <a:pt x="10070" y="1021"/>
                  </a:lnTo>
                  <a:lnTo>
                    <a:pt x="10070" y="1021"/>
                  </a:lnTo>
                  <a:lnTo>
                    <a:pt x="9177" y="511"/>
                  </a:lnTo>
                  <a:lnTo>
                    <a:pt x="8158" y="256"/>
                  </a:lnTo>
                  <a:lnTo>
                    <a:pt x="7011" y="128"/>
                  </a:lnTo>
                  <a:lnTo>
                    <a:pt x="5863" y="1"/>
                  </a:lnTo>
                  <a:lnTo>
                    <a:pt x="4716" y="128"/>
                  </a:lnTo>
                  <a:lnTo>
                    <a:pt x="3697" y="256"/>
                  </a:lnTo>
                  <a:lnTo>
                    <a:pt x="2677" y="511"/>
                  </a:lnTo>
                  <a:lnTo>
                    <a:pt x="1785" y="10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495;p39">
              <a:extLst>
                <a:ext uri="{FF2B5EF4-FFF2-40B4-BE49-F238E27FC236}">
                  <a16:creationId xmlns:a16="http://schemas.microsoft.com/office/drawing/2014/main" id="{0F3ABF3C-3036-B8FB-B508-5F3A82678E3C}"/>
                </a:ext>
              </a:extLst>
            </p:cNvPr>
            <p:cNvSpPr/>
            <p:nvPr/>
          </p:nvSpPr>
          <p:spPr>
            <a:xfrm>
              <a:off x="4096775" y="2666300"/>
              <a:ext cx="216725" cy="124300"/>
            </a:xfrm>
            <a:custGeom>
              <a:avLst/>
              <a:gdLst/>
              <a:ahLst/>
              <a:cxnLst/>
              <a:rect l="l" t="t" r="r" b="b"/>
              <a:pathLst>
                <a:path w="8669" h="4972" extrusionOk="0">
                  <a:moveTo>
                    <a:pt x="3570" y="0"/>
                  </a:moveTo>
                  <a:lnTo>
                    <a:pt x="2677" y="255"/>
                  </a:lnTo>
                  <a:lnTo>
                    <a:pt x="2040" y="383"/>
                  </a:lnTo>
                  <a:lnTo>
                    <a:pt x="1275" y="765"/>
                  </a:lnTo>
                  <a:lnTo>
                    <a:pt x="765" y="1147"/>
                  </a:lnTo>
                  <a:lnTo>
                    <a:pt x="383" y="1530"/>
                  </a:lnTo>
                  <a:lnTo>
                    <a:pt x="128" y="2040"/>
                  </a:lnTo>
                  <a:lnTo>
                    <a:pt x="1" y="2549"/>
                  </a:lnTo>
                  <a:lnTo>
                    <a:pt x="128" y="2932"/>
                  </a:lnTo>
                  <a:lnTo>
                    <a:pt x="383" y="3442"/>
                  </a:lnTo>
                  <a:lnTo>
                    <a:pt x="765" y="3952"/>
                  </a:lnTo>
                  <a:lnTo>
                    <a:pt x="1275" y="4334"/>
                  </a:lnTo>
                  <a:lnTo>
                    <a:pt x="2040" y="4589"/>
                  </a:lnTo>
                  <a:lnTo>
                    <a:pt x="2677" y="4844"/>
                  </a:lnTo>
                  <a:lnTo>
                    <a:pt x="3570" y="4971"/>
                  </a:lnTo>
                  <a:lnTo>
                    <a:pt x="5227" y="4971"/>
                  </a:lnTo>
                  <a:lnTo>
                    <a:pt x="5991" y="4844"/>
                  </a:lnTo>
                  <a:lnTo>
                    <a:pt x="6756" y="4589"/>
                  </a:lnTo>
                  <a:lnTo>
                    <a:pt x="7394" y="4334"/>
                  </a:lnTo>
                  <a:lnTo>
                    <a:pt x="8031" y="3952"/>
                  </a:lnTo>
                  <a:lnTo>
                    <a:pt x="8413" y="3442"/>
                  </a:lnTo>
                  <a:lnTo>
                    <a:pt x="8668" y="2932"/>
                  </a:lnTo>
                  <a:lnTo>
                    <a:pt x="8668" y="2549"/>
                  </a:lnTo>
                  <a:lnTo>
                    <a:pt x="8668" y="2040"/>
                  </a:lnTo>
                  <a:lnTo>
                    <a:pt x="8413" y="1530"/>
                  </a:lnTo>
                  <a:lnTo>
                    <a:pt x="8031" y="1147"/>
                  </a:lnTo>
                  <a:lnTo>
                    <a:pt x="7394" y="765"/>
                  </a:lnTo>
                  <a:lnTo>
                    <a:pt x="6756" y="383"/>
                  </a:lnTo>
                  <a:lnTo>
                    <a:pt x="5991" y="255"/>
                  </a:lnTo>
                  <a:lnTo>
                    <a:pt x="52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496;p39">
              <a:extLst>
                <a:ext uri="{FF2B5EF4-FFF2-40B4-BE49-F238E27FC236}">
                  <a16:creationId xmlns:a16="http://schemas.microsoft.com/office/drawing/2014/main" id="{C5B2B49D-584F-7714-6613-682259FBB82D}"/>
                </a:ext>
              </a:extLst>
            </p:cNvPr>
            <p:cNvSpPr/>
            <p:nvPr/>
          </p:nvSpPr>
          <p:spPr>
            <a:xfrm>
              <a:off x="4096775" y="2666300"/>
              <a:ext cx="216725" cy="124300"/>
            </a:xfrm>
            <a:custGeom>
              <a:avLst/>
              <a:gdLst/>
              <a:ahLst/>
              <a:cxnLst/>
              <a:rect l="l" t="t" r="r" b="b"/>
              <a:pathLst>
                <a:path w="8669" h="4972" fill="none" extrusionOk="0">
                  <a:moveTo>
                    <a:pt x="1275" y="765"/>
                  </a:moveTo>
                  <a:lnTo>
                    <a:pt x="1275" y="765"/>
                  </a:lnTo>
                  <a:lnTo>
                    <a:pt x="765" y="1147"/>
                  </a:lnTo>
                  <a:lnTo>
                    <a:pt x="383" y="1530"/>
                  </a:lnTo>
                  <a:lnTo>
                    <a:pt x="128" y="2040"/>
                  </a:lnTo>
                  <a:lnTo>
                    <a:pt x="1" y="2549"/>
                  </a:lnTo>
                  <a:lnTo>
                    <a:pt x="128" y="2932"/>
                  </a:lnTo>
                  <a:lnTo>
                    <a:pt x="383" y="3442"/>
                  </a:lnTo>
                  <a:lnTo>
                    <a:pt x="765" y="3952"/>
                  </a:lnTo>
                  <a:lnTo>
                    <a:pt x="1275" y="4334"/>
                  </a:lnTo>
                  <a:lnTo>
                    <a:pt x="1275" y="4334"/>
                  </a:lnTo>
                  <a:lnTo>
                    <a:pt x="2040" y="4589"/>
                  </a:lnTo>
                  <a:lnTo>
                    <a:pt x="2677" y="4844"/>
                  </a:lnTo>
                  <a:lnTo>
                    <a:pt x="3570" y="4971"/>
                  </a:lnTo>
                  <a:lnTo>
                    <a:pt x="4334" y="4971"/>
                  </a:lnTo>
                  <a:lnTo>
                    <a:pt x="5227" y="4971"/>
                  </a:lnTo>
                  <a:lnTo>
                    <a:pt x="5991" y="4844"/>
                  </a:lnTo>
                  <a:lnTo>
                    <a:pt x="6756" y="4589"/>
                  </a:lnTo>
                  <a:lnTo>
                    <a:pt x="7394" y="4334"/>
                  </a:lnTo>
                  <a:lnTo>
                    <a:pt x="7394" y="4334"/>
                  </a:lnTo>
                  <a:lnTo>
                    <a:pt x="8031" y="3952"/>
                  </a:lnTo>
                  <a:lnTo>
                    <a:pt x="8413" y="3442"/>
                  </a:lnTo>
                  <a:lnTo>
                    <a:pt x="8668" y="2932"/>
                  </a:lnTo>
                  <a:lnTo>
                    <a:pt x="8668" y="2549"/>
                  </a:lnTo>
                  <a:lnTo>
                    <a:pt x="8668" y="2040"/>
                  </a:lnTo>
                  <a:lnTo>
                    <a:pt x="8413" y="1530"/>
                  </a:lnTo>
                  <a:lnTo>
                    <a:pt x="8031" y="1147"/>
                  </a:lnTo>
                  <a:lnTo>
                    <a:pt x="7394" y="765"/>
                  </a:lnTo>
                  <a:lnTo>
                    <a:pt x="7394" y="765"/>
                  </a:lnTo>
                  <a:lnTo>
                    <a:pt x="6756" y="383"/>
                  </a:lnTo>
                  <a:lnTo>
                    <a:pt x="5991" y="255"/>
                  </a:lnTo>
                  <a:lnTo>
                    <a:pt x="5227" y="0"/>
                  </a:lnTo>
                  <a:lnTo>
                    <a:pt x="4334" y="0"/>
                  </a:lnTo>
                  <a:lnTo>
                    <a:pt x="3570" y="0"/>
                  </a:lnTo>
                  <a:lnTo>
                    <a:pt x="2677" y="255"/>
                  </a:lnTo>
                  <a:lnTo>
                    <a:pt x="2040" y="383"/>
                  </a:lnTo>
                  <a:lnTo>
                    <a:pt x="1275" y="7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497;p39">
              <a:extLst>
                <a:ext uri="{FF2B5EF4-FFF2-40B4-BE49-F238E27FC236}">
                  <a16:creationId xmlns:a16="http://schemas.microsoft.com/office/drawing/2014/main" id="{9FE41DA8-5C48-5C33-EA72-D350729C465B}"/>
                </a:ext>
              </a:extLst>
            </p:cNvPr>
            <p:cNvSpPr/>
            <p:nvPr/>
          </p:nvSpPr>
          <p:spPr>
            <a:xfrm>
              <a:off x="4103150" y="2707725"/>
              <a:ext cx="203975" cy="82875"/>
            </a:xfrm>
            <a:custGeom>
              <a:avLst/>
              <a:gdLst/>
              <a:ahLst/>
              <a:cxnLst/>
              <a:rect l="l" t="t" r="r" b="b"/>
              <a:pathLst>
                <a:path w="8159" h="3315" extrusionOk="0">
                  <a:moveTo>
                    <a:pt x="4079" y="0"/>
                  </a:moveTo>
                  <a:lnTo>
                    <a:pt x="3315" y="128"/>
                  </a:lnTo>
                  <a:lnTo>
                    <a:pt x="2422" y="255"/>
                  </a:lnTo>
                  <a:lnTo>
                    <a:pt x="1785" y="510"/>
                  </a:lnTo>
                  <a:lnTo>
                    <a:pt x="1020" y="765"/>
                  </a:lnTo>
                  <a:lnTo>
                    <a:pt x="510" y="1147"/>
                  </a:lnTo>
                  <a:lnTo>
                    <a:pt x="1" y="1657"/>
                  </a:lnTo>
                  <a:lnTo>
                    <a:pt x="510" y="2167"/>
                  </a:lnTo>
                  <a:lnTo>
                    <a:pt x="1020" y="2677"/>
                  </a:lnTo>
                  <a:lnTo>
                    <a:pt x="1785" y="2932"/>
                  </a:lnTo>
                  <a:lnTo>
                    <a:pt x="2422" y="3187"/>
                  </a:lnTo>
                  <a:lnTo>
                    <a:pt x="3315" y="3314"/>
                  </a:lnTo>
                  <a:lnTo>
                    <a:pt x="4972" y="3314"/>
                  </a:lnTo>
                  <a:lnTo>
                    <a:pt x="5736" y="3187"/>
                  </a:lnTo>
                  <a:lnTo>
                    <a:pt x="6501" y="2932"/>
                  </a:lnTo>
                  <a:lnTo>
                    <a:pt x="7139" y="2677"/>
                  </a:lnTo>
                  <a:lnTo>
                    <a:pt x="7776" y="2167"/>
                  </a:lnTo>
                  <a:lnTo>
                    <a:pt x="8158" y="1657"/>
                  </a:lnTo>
                  <a:lnTo>
                    <a:pt x="7776" y="1147"/>
                  </a:lnTo>
                  <a:lnTo>
                    <a:pt x="7139" y="765"/>
                  </a:lnTo>
                  <a:lnTo>
                    <a:pt x="6501" y="510"/>
                  </a:lnTo>
                  <a:lnTo>
                    <a:pt x="5736" y="255"/>
                  </a:lnTo>
                  <a:lnTo>
                    <a:pt x="4972" y="128"/>
                  </a:lnTo>
                  <a:lnTo>
                    <a:pt x="407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498;p39">
              <a:extLst>
                <a:ext uri="{FF2B5EF4-FFF2-40B4-BE49-F238E27FC236}">
                  <a16:creationId xmlns:a16="http://schemas.microsoft.com/office/drawing/2014/main" id="{C3EAC6FA-27D3-F449-B7A4-819AD730A8B6}"/>
                </a:ext>
              </a:extLst>
            </p:cNvPr>
            <p:cNvSpPr/>
            <p:nvPr/>
          </p:nvSpPr>
          <p:spPr>
            <a:xfrm>
              <a:off x="4103150" y="2707725"/>
              <a:ext cx="203975" cy="82875"/>
            </a:xfrm>
            <a:custGeom>
              <a:avLst/>
              <a:gdLst/>
              <a:ahLst/>
              <a:cxnLst/>
              <a:rect l="l" t="t" r="r" b="b"/>
              <a:pathLst>
                <a:path w="8159" h="3315" fill="none" extrusionOk="0">
                  <a:moveTo>
                    <a:pt x="7139" y="765"/>
                  </a:moveTo>
                  <a:lnTo>
                    <a:pt x="7139" y="765"/>
                  </a:lnTo>
                  <a:lnTo>
                    <a:pt x="6501" y="510"/>
                  </a:lnTo>
                  <a:lnTo>
                    <a:pt x="5736" y="255"/>
                  </a:lnTo>
                  <a:lnTo>
                    <a:pt x="4972" y="128"/>
                  </a:lnTo>
                  <a:lnTo>
                    <a:pt x="4079" y="0"/>
                  </a:lnTo>
                  <a:lnTo>
                    <a:pt x="3315" y="128"/>
                  </a:lnTo>
                  <a:lnTo>
                    <a:pt x="2422" y="255"/>
                  </a:lnTo>
                  <a:lnTo>
                    <a:pt x="1785" y="510"/>
                  </a:lnTo>
                  <a:lnTo>
                    <a:pt x="1020" y="765"/>
                  </a:lnTo>
                  <a:lnTo>
                    <a:pt x="1020" y="765"/>
                  </a:lnTo>
                  <a:lnTo>
                    <a:pt x="510" y="1147"/>
                  </a:lnTo>
                  <a:lnTo>
                    <a:pt x="1" y="1657"/>
                  </a:lnTo>
                  <a:lnTo>
                    <a:pt x="1" y="1657"/>
                  </a:lnTo>
                  <a:lnTo>
                    <a:pt x="510" y="2167"/>
                  </a:lnTo>
                  <a:lnTo>
                    <a:pt x="1020" y="2677"/>
                  </a:lnTo>
                  <a:lnTo>
                    <a:pt x="1020" y="2677"/>
                  </a:lnTo>
                  <a:lnTo>
                    <a:pt x="1785" y="2932"/>
                  </a:lnTo>
                  <a:lnTo>
                    <a:pt x="2422" y="3187"/>
                  </a:lnTo>
                  <a:lnTo>
                    <a:pt x="3315" y="3314"/>
                  </a:lnTo>
                  <a:lnTo>
                    <a:pt x="4079" y="3314"/>
                  </a:lnTo>
                  <a:lnTo>
                    <a:pt x="4972" y="3314"/>
                  </a:lnTo>
                  <a:lnTo>
                    <a:pt x="5736" y="3187"/>
                  </a:lnTo>
                  <a:lnTo>
                    <a:pt x="6501" y="2932"/>
                  </a:lnTo>
                  <a:lnTo>
                    <a:pt x="7139" y="2677"/>
                  </a:lnTo>
                  <a:lnTo>
                    <a:pt x="7139" y="2677"/>
                  </a:lnTo>
                  <a:lnTo>
                    <a:pt x="7776" y="2167"/>
                  </a:lnTo>
                  <a:lnTo>
                    <a:pt x="8158" y="1657"/>
                  </a:lnTo>
                  <a:lnTo>
                    <a:pt x="8158" y="1657"/>
                  </a:lnTo>
                  <a:lnTo>
                    <a:pt x="7776" y="1147"/>
                  </a:lnTo>
                  <a:lnTo>
                    <a:pt x="7139" y="7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499;p39">
              <a:extLst>
                <a:ext uri="{FF2B5EF4-FFF2-40B4-BE49-F238E27FC236}">
                  <a16:creationId xmlns:a16="http://schemas.microsoft.com/office/drawing/2014/main" id="{895395DD-DE7B-5C56-565D-F18F596E64A5}"/>
                </a:ext>
              </a:extLst>
            </p:cNvPr>
            <p:cNvSpPr/>
            <p:nvPr/>
          </p:nvSpPr>
          <p:spPr>
            <a:xfrm>
              <a:off x="4026675" y="2430475"/>
              <a:ext cx="264500" cy="315500"/>
            </a:xfrm>
            <a:custGeom>
              <a:avLst/>
              <a:gdLst/>
              <a:ahLst/>
              <a:cxnLst/>
              <a:rect l="l" t="t" r="r" b="b"/>
              <a:pathLst>
                <a:path w="10580" h="12620" extrusionOk="0">
                  <a:moveTo>
                    <a:pt x="1912" y="1"/>
                  </a:moveTo>
                  <a:lnTo>
                    <a:pt x="1658" y="256"/>
                  </a:lnTo>
                  <a:lnTo>
                    <a:pt x="1530" y="511"/>
                  </a:lnTo>
                  <a:lnTo>
                    <a:pt x="1275" y="1021"/>
                  </a:lnTo>
                  <a:lnTo>
                    <a:pt x="765" y="2678"/>
                  </a:lnTo>
                  <a:lnTo>
                    <a:pt x="510" y="3570"/>
                  </a:lnTo>
                  <a:lnTo>
                    <a:pt x="510" y="4462"/>
                  </a:lnTo>
                  <a:lnTo>
                    <a:pt x="893" y="4590"/>
                  </a:lnTo>
                  <a:lnTo>
                    <a:pt x="1785" y="4845"/>
                  </a:lnTo>
                  <a:lnTo>
                    <a:pt x="2295" y="5354"/>
                  </a:lnTo>
                  <a:lnTo>
                    <a:pt x="2295" y="5482"/>
                  </a:lnTo>
                  <a:lnTo>
                    <a:pt x="2167" y="5609"/>
                  </a:lnTo>
                  <a:lnTo>
                    <a:pt x="1020" y="5864"/>
                  </a:lnTo>
                  <a:lnTo>
                    <a:pt x="510" y="5992"/>
                  </a:lnTo>
                  <a:lnTo>
                    <a:pt x="128" y="6247"/>
                  </a:lnTo>
                  <a:lnTo>
                    <a:pt x="1" y="6374"/>
                  </a:lnTo>
                  <a:lnTo>
                    <a:pt x="1" y="6756"/>
                  </a:lnTo>
                  <a:lnTo>
                    <a:pt x="1" y="7266"/>
                  </a:lnTo>
                  <a:lnTo>
                    <a:pt x="128" y="8031"/>
                  </a:lnTo>
                  <a:lnTo>
                    <a:pt x="255" y="8413"/>
                  </a:lnTo>
                  <a:lnTo>
                    <a:pt x="510" y="8668"/>
                  </a:lnTo>
                  <a:lnTo>
                    <a:pt x="1403" y="8668"/>
                  </a:lnTo>
                  <a:lnTo>
                    <a:pt x="2422" y="8796"/>
                  </a:lnTo>
                  <a:lnTo>
                    <a:pt x="2677" y="8796"/>
                  </a:lnTo>
                  <a:lnTo>
                    <a:pt x="2805" y="9051"/>
                  </a:lnTo>
                  <a:lnTo>
                    <a:pt x="2805" y="9178"/>
                  </a:lnTo>
                  <a:lnTo>
                    <a:pt x="2677" y="9433"/>
                  </a:lnTo>
                  <a:lnTo>
                    <a:pt x="2295" y="9561"/>
                  </a:lnTo>
                  <a:lnTo>
                    <a:pt x="1785" y="9943"/>
                  </a:lnTo>
                  <a:lnTo>
                    <a:pt x="1785" y="10325"/>
                  </a:lnTo>
                  <a:lnTo>
                    <a:pt x="1912" y="10708"/>
                  </a:lnTo>
                  <a:lnTo>
                    <a:pt x="2167" y="11090"/>
                  </a:lnTo>
                  <a:lnTo>
                    <a:pt x="3060" y="11728"/>
                  </a:lnTo>
                  <a:lnTo>
                    <a:pt x="3824" y="12237"/>
                  </a:lnTo>
                  <a:lnTo>
                    <a:pt x="5226" y="12492"/>
                  </a:lnTo>
                  <a:lnTo>
                    <a:pt x="6246" y="12620"/>
                  </a:lnTo>
                  <a:lnTo>
                    <a:pt x="7266" y="12620"/>
                  </a:lnTo>
                  <a:lnTo>
                    <a:pt x="8031" y="12237"/>
                  </a:lnTo>
                  <a:lnTo>
                    <a:pt x="8541" y="11855"/>
                  </a:lnTo>
                  <a:lnTo>
                    <a:pt x="9178" y="11345"/>
                  </a:lnTo>
                  <a:lnTo>
                    <a:pt x="9560" y="10835"/>
                  </a:lnTo>
                  <a:lnTo>
                    <a:pt x="10070" y="10198"/>
                  </a:lnTo>
                  <a:lnTo>
                    <a:pt x="10325" y="9688"/>
                  </a:lnTo>
                  <a:lnTo>
                    <a:pt x="10452" y="9051"/>
                  </a:lnTo>
                  <a:lnTo>
                    <a:pt x="10580" y="8668"/>
                  </a:lnTo>
                  <a:lnTo>
                    <a:pt x="10580" y="8159"/>
                  </a:lnTo>
                  <a:lnTo>
                    <a:pt x="10452" y="7649"/>
                  </a:lnTo>
                  <a:lnTo>
                    <a:pt x="10070" y="6629"/>
                  </a:lnTo>
                  <a:lnTo>
                    <a:pt x="9433" y="7139"/>
                  </a:lnTo>
                  <a:lnTo>
                    <a:pt x="8795" y="7394"/>
                  </a:lnTo>
                  <a:lnTo>
                    <a:pt x="8795" y="7394"/>
                  </a:lnTo>
                  <a:lnTo>
                    <a:pt x="9433" y="5737"/>
                  </a:lnTo>
                  <a:lnTo>
                    <a:pt x="9560" y="5227"/>
                  </a:lnTo>
                  <a:lnTo>
                    <a:pt x="9560" y="4717"/>
                  </a:lnTo>
                  <a:lnTo>
                    <a:pt x="9305" y="4335"/>
                  </a:lnTo>
                  <a:lnTo>
                    <a:pt x="9050" y="4080"/>
                  </a:lnTo>
                  <a:lnTo>
                    <a:pt x="8286" y="3570"/>
                  </a:lnTo>
                  <a:lnTo>
                    <a:pt x="7648" y="3570"/>
                  </a:lnTo>
                  <a:lnTo>
                    <a:pt x="7393" y="3697"/>
                  </a:lnTo>
                  <a:lnTo>
                    <a:pt x="7266" y="4080"/>
                  </a:lnTo>
                  <a:lnTo>
                    <a:pt x="7011" y="4335"/>
                  </a:lnTo>
                  <a:lnTo>
                    <a:pt x="6756" y="4335"/>
                  </a:lnTo>
                  <a:lnTo>
                    <a:pt x="6884" y="3570"/>
                  </a:lnTo>
                  <a:lnTo>
                    <a:pt x="6884" y="2805"/>
                  </a:lnTo>
                  <a:lnTo>
                    <a:pt x="6756" y="2423"/>
                  </a:lnTo>
                  <a:lnTo>
                    <a:pt x="6629" y="2168"/>
                  </a:lnTo>
                  <a:lnTo>
                    <a:pt x="6246" y="1785"/>
                  </a:lnTo>
                  <a:lnTo>
                    <a:pt x="5099" y="1148"/>
                  </a:lnTo>
                  <a:lnTo>
                    <a:pt x="4079" y="638"/>
                  </a:lnTo>
                  <a:lnTo>
                    <a:pt x="2932" y="256"/>
                  </a:lnTo>
                  <a:lnTo>
                    <a:pt x="2422" y="128"/>
                  </a:lnTo>
                  <a:lnTo>
                    <a:pt x="2167"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500;p39">
              <a:extLst>
                <a:ext uri="{FF2B5EF4-FFF2-40B4-BE49-F238E27FC236}">
                  <a16:creationId xmlns:a16="http://schemas.microsoft.com/office/drawing/2014/main" id="{AA4957E1-EF0E-DD14-3B7F-0B664E034FEE}"/>
                </a:ext>
              </a:extLst>
            </p:cNvPr>
            <p:cNvSpPr/>
            <p:nvPr/>
          </p:nvSpPr>
          <p:spPr>
            <a:xfrm>
              <a:off x="4026675" y="2430475"/>
              <a:ext cx="264500" cy="315500"/>
            </a:xfrm>
            <a:custGeom>
              <a:avLst/>
              <a:gdLst/>
              <a:ahLst/>
              <a:cxnLst/>
              <a:rect l="l" t="t" r="r" b="b"/>
              <a:pathLst>
                <a:path w="10580" h="12620" fill="none" extrusionOk="0">
                  <a:moveTo>
                    <a:pt x="7266" y="12620"/>
                  </a:moveTo>
                  <a:lnTo>
                    <a:pt x="7266" y="12620"/>
                  </a:lnTo>
                  <a:lnTo>
                    <a:pt x="7011" y="12620"/>
                  </a:lnTo>
                  <a:lnTo>
                    <a:pt x="6246" y="12620"/>
                  </a:lnTo>
                  <a:lnTo>
                    <a:pt x="5226" y="12492"/>
                  </a:lnTo>
                  <a:lnTo>
                    <a:pt x="3824" y="12237"/>
                  </a:lnTo>
                  <a:lnTo>
                    <a:pt x="3824" y="12237"/>
                  </a:lnTo>
                  <a:lnTo>
                    <a:pt x="3060" y="11728"/>
                  </a:lnTo>
                  <a:lnTo>
                    <a:pt x="2167" y="11090"/>
                  </a:lnTo>
                  <a:lnTo>
                    <a:pt x="1912" y="10708"/>
                  </a:lnTo>
                  <a:lnTo>
                    <a:pt x="1785" y="10325"/>
                  </a:lnTo>
                  <a:lnTo>
                    <a:pt x="1785" y="9943"/>
                  </a:lnTo>
                  <a:lnTo>
                    <a:pt x="2295" y="9561"/>
                  </a:lnTo>
                  <a:lnTo>
                    <a:pt x="2295" y="9561"/>
                  </a:lnTo>
                  <a:lnTo>
                    <a:pt x="2677" y="9433"/>
                  </a:lnTo>
                  <a:lnTo>
                    <a:pt x="2677" y="9433"/>
                  </a:lnTo>
                  <a:lnTo>
                    <a:pt x="2805" y="9178"/>
                  </a:lnTo>
                  <a:lnTo>
                    <a:pt x="2805" y="9051"/>
                  </a:lnTo>
                  <a:lnTo>
                    <a:pt x="2805" y="9051"/>
                  </a:lnTo>
                  <a:lnTo>
                    <a:pt x="2677" y="8796"/>
                  </a:lnTo>
                  <a:lnTo>
                    <a:pt x="2422" y="8796"/>
                  </a:lnTo>
                  <a:lnTo>
                    <a:pt x="2422" y="8796"/>
                  </a:lnTo>
                  <a:lnTo>
                    <a:pt x="1403" y="8668"/>
                  </a:lnTo>
                  <a:lnTo>
                    <a:pt x="1403" y="8668"/>
                  </a:lnTo>
                  <a:lnTo>
                    <a:pt x="1020" y="8668"/>
                  </a:lnTo>
                  <a:lnTo>
                    <a:pt x="510" y="8668"/>
                  </a:lnTo>
                  <a:lnTo>
                    <a:pt x="510" y="8668"/>
                  </a:lnTo>
                  <a:lnTo>
                    <a:pt x="255" y="8413"/>
                  </a:lnTo>
                  <a:lnTo>
                    <a:pt x="128" y="8031"/>
                  </a:lnTo>
                  <a:lnTo>
                    <a:pt x="1" y="7266"/>
                  </a:lnTo>
                  <a:lnTo>
                    <a:pt x="1" y="7266"/>
                  </a:lnTo>
                  <a:lnTo>
                    <a:pt x="1" y="6756"/>
                  </a:lnTo>
                  <a:lnTo>
                    <a:pt x="1" y="6374"/>
                  </a:lnTo>
                  <a:lnTo>
                    <a:pt x="128" y="6247"/>
                  </a:lnTo>
                  <a:lnTo>
                    <a:pt x="128" y="6247"/>
                  </a:lnTo>
                  <a:lnTo>
                    <a:pt x="510" y="5992"/>
                  </a:lnTo>
                  <a:lnTo>
                    <a:pt x="1020" y="5864"/>
                  </a:lnTo>
                  <a:lnTo>
                    <a:pt x="1020" y="5864"/>
                  </a:lnTo>
                  <a:lnTo>
                    <a:pt x="2167" y="5609"/>
                  </a:lnTo>
                  <a:lnTo>
                    <a:pt x="2167" y="5609"/>
                  </a:lnTo>
                  <a:lnTo>
                    <a:pt x="2295" y="5482"/>
                  </a:lnTo>
                  <a:lnTo>
                    <a:pt x="2295" y="5354"/>
                  </a:lnTo>
                  <a:lnTo>
                    <a:pt x="1785" y="4845"/>
                  </a:lnTo>
                  <a:lnTo>
                    <a:pt x="893" y="4590"/>
                  </a:lnTo>
                  <a:lnTo>
                    <a:pt x="510" y="4462"/>
                  </a:lnTo>
                  <a:lnTo>
                    <a:pt x="510" y="4462"/>
                  </a:lnTo>
                  <a:lnTo>
                    <a:pt x="510" y="3570"/>
                  </a:lnTo>
                  <a:lnTo>
                    <a:pt x="765" y="2678"/>
                  </a:lnTo>
                  <a:lnTo>
                    <a:pt x="1275" y="1021"/>
                  </a:lnTo>
                  <a:lnTo>
                    <a:pt x="1275" y="1021"/>
                  </a:lnTo>
                  <a:lnTo>
                    <a:pt x="1530" y="511"/>
                  </a:lnTo>
                  <a:lnTo>
                    <a:pt x="1658" y="256"/>
                  </a:lnTo>
                  <a:lnTo>
                    <a:pt x="1912" y="1"/>
                  </a:lnTo>
                  <a:lnTo>
                    <a:pt x="1912" y="1"/>
                  </a:lnTo>
                  <a:lnTo>
                    <a:pt x="2167" y="1"/>
                  </a:lnTo>
                  <a:lnTo>
                    <a:pt x="2422" y="128"/>
                  </a:lnTo>
                  <a:lnTo>
                    <a:pt x="2932" y="256"/>
                  </a:lnTo>
                  <a:lnTo>
                    <a:pt x="2932" y="256"/>
                  </a:lnTo>
                  <a:lnTo>
                    <a:pt x="4079" y="638"/>
                  </a:lnTo>
                  <a:lnTo>
                    <a:pt x="5099" y="1148"/>
                  </a:lnTo>
                  <a:lnTo>
                    <a:pt x="5099" y="1148"/>
                  </a:lnTo>
                  <a:lnTo>
                    <a:pt x="6246" y="1785"/>
                  </a:lnTo>
                  <a:lnTo>
                    <a:pt x="6629" y="2168"/>
                  </a:lnTo>
                  <a:lnTo>
                    <a:pt x="6756" y="2423"/>
                  </a:lnTo>
                  <a:lnTo>
                    <a:pt x="6884" y="2805"/>
                  </a:lnTo>
                  <a:lnTo>
                    <a:pt x="6884" y="2805"/>
                  </a:lnTo>
                  <a:lnTo>
                    <a:pt x="6884" y="3570"/>
                  </a:lnTo>
                  <a:lnTo>
                    <a:pt x="6756" y="4335"/>
                  </a:lnTo>
                  <a:lnTo>
                    <a:pt x="6756" y="4335"/>
                  </a:lnTo>
                  <a:lnTo>
                    <a:pt x="6884" y="4335"/>
                  </a:lnTo>
                  <a:lnTo>
                    <a:pt x="7011" y="4335"/>
                  </a:lnTo>
                  <a:lnTo>
                    <a:pt x="7266" y="4080"/>
                  </a:lnTo>
                  <a:lnTo>
                    <a:pt x="7266" y="4080"/>
                  </a:lnTo>
                  <a:lnTo>
                    <a:pt x="7393" y="3697"/>
                  </a:lnTo>
                  <a:lnTo>
                    <a:pt x="7648" y="3570"/>
                  </a:lnTo>
                  <a:lnTo>
                    <a:pt x="7648" y="3570"/>
                  </a:lnTo>
                  <a:lnTo>
                    <a:pt x="8031" y="3570"/>
                  </a:lnTo>
                  <a:lnTo>
                    <a:pt x="8286" y="3570"/>
                  </a:lnTo>
                  <a:lnTo>
                    <a:pt x="8286" y="3570"/>
                  </a:lnTo>
                  <a:lnTo>
                    <a:pt x="9050" y="4080"/>
                  </a:lnTo>
                  <a:lnTo>
                    <a:pt x="9305" y="4335"/>
                  </a:lnTo>
                  <a:lnTo>
                    <a:pt x="9560" y="4717"/>
                  </a:lnTo>
                  <a:lnTo>
                    <a:pt x="9560" y="4717"/>
                  </a:lnTo>
                  <a:lnTo>
                    <a:pt x="9560" y="5227"/>
                  </a:lnTo>
                  <a:lnTo>
                    <a:pt x="9433" y="5737"/>
                  </a:lnTo>
                  <a:lnTo>
                    <a:pt x="9433" y="5737"/>
                  </a:lnTo>
                  <a:lnTo>
                    <a:pt x="8795" y="7394"/>
                  </a:lnTo>
                  <a:lnTo>
                    <a:pt x="8795" y="7394"/>
                  </a:lnTo>
                  <a:lnTo>
                    <a:pt x="9433" y="7139"/>
                  </a:lnTo>
                  <a:lnTo>
                    <a:pt x="10070" y="6629"/>
                  </a:lnTo>
                  <a:lnTo>
                    <a:pt x="10070" y="6629"/>
                  </a:lnTo>
                  <a:lnTo>
                    <a:pt x="10452" y="7649"/>
                  </a:lnTo>
                  <a:lnTo>
                    <a:pt x="10580" y="8159"/>
                  </a:lnTo>
                  <a:lnTo>
                    <a:pt x="10580" y="8668"/>
                  </a:lnTo>
                  <a:lnTo>
                    <a:pt x="10580" y="8668"/>
                  </a:lnTo>
                  <a:lnTo>
                    <a:pt x="10452" y="9051"/>
                  </a:lnTo>
                  <a:lnTo>
                    <a:pt x="10325" y="9688"/>
                  </a:lnTo>
                  <a:lnTo>
                    <a:pt x="10070" y="10198"/>
                  </a:lnTo>
                  <a:lnTo>
                    <a:pt x="9560" y="10835"/>
                  </a:lnTo>
                  <a:lnTo>
                    <a:pt x="9178" y="11345"/>
                  </a:lnTo>
                  <a:lnTo>
                    <a:pt x="8541" y="11855"/>
                  </a:lnTo>
                  <a:lnTo>
                    <a:pt x="8031" y="12237"/>
                  </a:lnTo>
                  <a:lnTo>
                    <a:pt x="7266" y="126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501;p39">
              <a:extLst>
                <a:ext uri="{FF2B5EF4-FFF2-40B4-BE49-F238E27FC236}">
                  <a16:creationId xmlns:a16="http://schemas.microsoft.com/office/drawing/2014/main" id="{5DE3C69B-3BD8-24C7-8510-5B2F7C71D69D}"/>
                </a:ext>
              </a:extLst>
            </p:cNvPr>
            <p:cNvSpPr/>
            <p:nvPr/>
          </p:nvSpPr>
          <p:spPr>
            <a:xfrm>
              <a:off x="4026675" y="2430475"/>
              <a:ext cx="264500" cy="315500"/>
            </a:xfrm>
            <a:custGeom>
              <a:avLst/>
              <a:gdLst/>
              <a:ahLst/>
              <a:cxnLst/>
              <a:rect l="l" t="t" r="r" b="b"/>
              <a:pathLst>
                <a:path w="10580" h="12620" extrusionOk="0">
                  <a:moveTo>
                    <a:pt x="1912" y="1"/>
                  </a:moveTo>
                  <a:lnTo>
                    <a:pt x="1658" y="256"/>
                  </a:lnTo>
                  <a:lnTo>
                    <a:pt x="1530" y="511"/>
                  </a:lnTo>
                  <a:lnTo>
                    <a:pt x="1275" y="1021"/>
                  </a:lnTo>
                  <a:lnTo>
                    <a:pt x="765" y="2295"/>
                  </a:lnTo>
                  <a:lnTo>
                    <a:pt x="638" y="3187"/>
                  </a:lnTo>
                  <a:lnTo>
                    <a:pt x="510" y="4080"/>
                  </a:lnTo>
                  <a:lnTo>
                    <a:pt x="510" y="4462"/>
                  </a:lnTo>
                  <a:lnTo>
                    <a:pt x="1530" y="4845"/>
                  </a:lnTo>
                  <a:lnTo>
                    <a:pt x="2040" y="5099"/>
                  </a:lnTo>
                  <a:lnTo>
                    <a:pt x="2295" y="5227"/>
                  </a:lnTo>
                  <a:lnTo>
                    <a:pt x="2422" y="5482"/>
                  </a:lnTo>
                  <a:lnTo>
                    <a:pt x="2295" y="5482"/>
                  </a:lnTo>
                  <a:lnTo>
                    <a:pt x="2167" y="5609"/>
                  </a:lnTo>
                  <a:lnTo>
                    <a:pt x="1020" y="5864"/>
                  </a:lnTo>
                  <a:lnTo>
                    <a:pt x="510" y="5992"/>
                  </a:lnTo>
                  <a:lnTo>
                    <a:pt x="128" y="6247"/>
                  </a:lnTo>
                  <a:lnTo>
                    <a:pt x="1" y="6374"/>
                  </a:lnTo>
                  <a:lnTo>
                    <a:pt x="1" y="6884"/>
                  </a:lnTo>
                  <a:lnTo>
                    <a:pt x="1" y="7266"/>
                  </a:lnTo>
                  <a:lnTo>
                    <a:pt x="128" y="8031"/>
                  </a:lnTo>
                  <a:lnTo>
                    <a:pt x="255" y="8413"/>
                  </a:lnTo>
                  <a:lnTo>
                    <a:pt x="510" y="8668"/>
                  </a:lnTo>
                  <a:lnTo>
                    <a:pt x="1403" y="8668"/>
                  </a:lnTo>
                  <a:lnTo>
                    <a:pt x="2422" y="8796"/>
                  </a:lnTo>
                  <a:lnTo>
                    <a:pt x="2677" y="8796"/>
                  </a:lnTo>
                  <a:lnTo>
                    <a:pt x="2805" y="9051"/>
                  </a:lnTo>
                  <a:lnTo>
                    <a:pt x="2805" y="9306"/>
                  </a:lnTo>
                  <a:lnTo>
                    <a:pt x="2677" y="9433"/>
                  </a:lnTo>
                  <a:lnTo>
                    <a:pt x="2295" y="9561"/>
                  </a:lnTo>
                  <a:lnTo>
                    <a:pt x="1912" y="9943"/>
                  </a:lnTo>
                  <a:lnTo>
                    <a:pt x="1785" y="10325"/>
                  </a:lnTo>
                  <a:lnTo>
                    <a:pt x="1785" y="10580"/>
                  </a:lnTo>
                  <a:lnTo>
                    <a:pt x="1912" y="10963"/>
                  </a:lnTo>
                  <a:lnTo>
                    <a:pt x="2550" y="11473"/>
                  </a:lnTo>
                  <a:lnTo>
                    <a:pt x="3187" y="11855"/>
                  </a:lnTo>
                  <a:lnTo>
                    <a:pt x="3824" y="12237"/>
                  </a:lnTo>
                  <a:lnTo>
                    <a:pt x="4589" y="12365"/>
                  </a:lnTo>
                  <a:lnTo>
                    <a:pt x="5226" y="12620"/>
                  </a:lnTo>
                  <a:lnTo>
                    <a:pt x="7266" y="12620"/>
                  </a:lnTo>
                  <a:lnTo>
                    <a:pt x="8031" y="12237"/>
                  </a:lnTo>
                  <a:lnTo>
                    <a:pt x="8541" y="11855"/>
                  </a:lnTo>
                  <a:lnTo>
                    <a:pt x="9178" y="11345"/>
                  </a:lnTo>
                  <a:lnTo>
                    <a:pt x="9560" y="10835"/>
                  </a:lnTo>
                  <a:lnTo>
                    <a:pt x="10070" y="10198"/>
                  </a:lnTo>
                  <a:lnTo>
                    <a:pt x="10325" y="9688"/>
                  </a:lnTo>
                  <a:lnTo>
                    <a:pt x="10452" y="9051"/>
                  </a:lnTo>
                  <a:lnTo>
                    <a:pt x="10580" y="8668"/>
                  </a:lnTo>
                  <a:lnTo>
                    <a:pt x="10580" y="8541"/>
                  </a:lnTo>
                  <a:lnTo>
                    <a:pt x="10452" y="7649"/>
                  </a:lnTo>
                  <a:lnTo>
                    <a:pt x="10070" y="6629"/>
                  </a:lnTo>
                  <a:lnTo>
                    <a:pt x="9433" y="7139"/>
                  </a:lnTo>
                  <a:lnTo>
                    <a:pt x="8795" y="7394"/>
                  </a:lnTo>
                  <a:lnTo>
                    <a:pt x="8795" y="7394"/>
                  </a:lnTo>
                  <a:lnTo>
                    <a:pt x="9433" y="5737"/>
                  </a:lnTo>
                  <a:lnTo>
                    <a:pt x="9560" y="4972"/>
                  </a:lnTo>
                  <a:lnTo>
                    <a:pt x="9560" y="4717"/>
                  </a:lnTo>
                  <a:lnTo>
                    <a:pt x="9305" y="4335"/>
                  </a:lnTo>
                  <a:lnTo>
                    <a:pt x="9050" y="4080"/>
                  </a:lnTo>
                  <a:lnTo>
                    <a:pt x="8286" y="3570"/>
                  </a:lnTo>
                  <a:lnTo>
                    <a:pt x="7648" y="3570"/>
                  </a:lnTo>
                  <a:lnTo>
                    <a:pt x="7393" y="3697"/>
                  </a:lnTo>
                  <a:lnTo>
                    <a:pt x="7266" y="4080"/>
                  </a:lnTo>
                  <a:lnTo>
                    <a:pt x="7138" y="4207"/>
                  </a:lnTo>
                  <a:lnTo>
                    <a:pt x="6884" y="4335"/>
                  </a:lnTo>
                  <a:lnTo>
                    <a:pt x="6756" y="4335"/>
                  </a:lnTo>
                  <a:lnTo>
                    <a:pt x="6884" y="3825"/>
                  </a:lnTo>
                  <a:lnTo>
                    <a:pt x="6884" y="3187"/>
                  </a:lnTo>
                  <a:lnTo>
                    <a:pt x="6884" y="2805"/>
                  </a:lnTo>
                  <a:lnTo>
                    <a:pt x="6756" y="2423"/>
                  </a:lnTo>
                  <a:lnTo>
                    <a:pt x="6629" y="2168"/>
                  </a:lnTo>
                  <a:lnTo>
                    <a:pt x="6246" y="1785"/>
                  </a:lnTo>
                  <a:lnTo>
                    <a:pt x="5099" y="1148"/>
                  </a:lnTo>
                  <a:lnTo>
                    <a:pt x="4079" y="638"/>
                  </a:lnTo>
                  <a:lnTo>
                    <a:pt x="2932" y="256"/>
                  </a:lnTo>
                  <a:lnTo>
                    <a:pt x="2550" y="128"/>
                  </a:lnTo>
                  <a:lnTo>
                    <a:pt x="2167" y="1"/>
                  </a:lnTo>
                  <a:close/>
                </a:path>
              </a:pathLst>
            </a:custGeom>
            <a:solidFill>
              <a:srgbClr val="507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502;p39">
              <a:extLst>
                <a:ext uri="{FF2B5EF4-FFF2-40B4-BE49-F238E27FC236}">
                  <a16:creationId xmlns:a16="http://schemas.microsoft.com/office/drawing/2014/main" id="{1D85D36D-AD5D-9C0C-1313-45F582A152B6}"/>
                </a:ext>
              </a:extLst>
            </p:cNvPr>
            <p:cNvSpPr/>
            <p:nvPr/>
          </p:nvSpPr>
          <p:spPr>
            <a:xfrm>
              <a:off x="4026675" y="2430475"/>
              <a:ext cx="264500" cy="315500"/>
            </a:xfrm>
            <a:custGeom>
              <a:avLst/>
              <a:gdLst/>
              <a:ahLst/>
              <a:cxnLst/>
              <a:rect l="l" t="t" r="r" b="b"/>
              <a:pathLst>
                <a:path w="10580" h="12620" fill="none" extrusionOk="0">
                  <a:moveTo>
                    <a:pt x="2167" y="1"/>
                  </a:moveTo>
                  <a:lnTo>
                    <a:pt x="2167" y="1"/>
                  </a:lnTo>
                  <a:lnTo>
                    <a:pt x="1912" y="1"/>
                  </a:lnTo>
                  <a:lnTo>
                    <a:pt x="1912" y="1"/>
                  </a:lnTo>
                  <a:lnTo>
                    <a:pt x="1658" y="256"/>
                  </a:lnTo>
                  <a:lnTo>
                    <a:pt x="1530" y="511"/>
                  </a:lnTo>
                  <a:lnTo>
                    <a:pt x="1275" y="1021"/>
                  </a:lnTo>
                  <a:lnTo>
                    <a:pt x="1275" y="1021"/>
                  </a:lnTo>
                  <a:lnTo>
                    <a:pt x="765" y="2295"/>
                  </a:lnTo>
                  <a:lnTo>
                    <a:pt x="765" y="2295"/>
                  </a:lnTo>
                  <a:lnTo>
                    <a:pt x="638" y="3187"/>
                  </a:lnTo>
                  <a:lnTo>
                    <a:pt x="510" y="4080"/>
                  </a:lnTo>
                  <a:lnTo>
                    <a:pt x="510" y="4080"/>
                  </a:lnTo>
                  <a:lnTo>
                    <a:pt x="510" y="4462"/>
                  </a:lnTo>
                  <a:lnTo>
                    <a:pt x="510" y="4462"/>
                  </a:lnTo>
                  <a:lnTo>
                    <a:pt x="510" y="4462"/>
                  </a:lnTo>
                  <a:lnTo>
                    <a:pt x="510" y="4462"/>
                  </a:lnTo>
                  <a:lnTo>
                    <a:pt x="510" y="4462"/>
                  </a:lnTo>
                  <a:lnTo>
                    <a:pt x="510" y="4462"/>
                  </a:lnTo>
                  <a:lnTo>
                    <a:pt x="1530" y="4845"/>
                  </a:lnTo>
                  <a:lnTo>
                    <a:pt x="2040" y="5099"/>
                  </a:lnTo>
                  <a:lnTo>
                    <a:pt x="2295" y="5227"/>
                  </a:lnTo>
                  <a:lnTo>
                    <a:pt x="2422" y="5482"/>
                  </a:lnTo>
                  <a:lnTo>
                    <a:pt x="2422" y="5482"/>
                  </a:lnTo>
                  <a:lnTo>
                    <a:pt x="2295" y="5482"/>
                  </a:lnTo>
                  <a:lnTo>
                    <a:pt x="2167" y="5609"/>
                  </a:lnTo>
                  <a:lnTo>
                    <a:pt x="2167" y="5609"/>
                  </a:lnTo>
                  <a:lnTo>
                    <a:pt x="1020" y="5864"/>
                  </a:lnTo>
                  <a:lnTo>
                    <a:pt x="1020" y="5864"/>
                  </a:lnTo>
                  <a:lnTo>
                    <a:pt x="510" y="5992"/>
                  </a:lnTo>
                  <a:lnTo>
                    <a:pt x="128" y="6247"/>
                  </a:lnTo>
                  <a:lnTo>
                    <a:pt x="128" y="6247"/>
                  </a:lnTo>
                  <a:lnTo>
                    <a:pt x="1" y="6374"/>
                  </a:lnTo>
                  <a:lnTo>
                    <a:pt x="1" y="6374"/>
                  </a:lnTo>
                  <a:lnTo>
                    <a:pt x="1" y="6884"/>
                  </a:lnTo>
                  <a:lnTo>
                    <a:pt x="1" y="6884"/>
                  </a:lnTo>
                  <a:lnTo>
                    <a:pt x="1" y="7266"/>
                  </a:lnTo>
                  <a:lnTo>
                    <a:pt x="1" y="7266"/>
                  </a:lnTo>
                  <a:lnTo>
                    <a:pt x="128" y="8031"/>
                  </a:lnTo>
                  <a:lnTo>
                    <a:pt x="255" y="8413"/>
                  </a:lnTo>
                  <a:lnTo>
                    <a:pt x="510" y="8668"/>
                  </a:lnTo>
                  <a:lnTo>
                    <a:pt x="510" y="8668"/>
                  </a:lnTo>
                  <a:lnTo>
                    <a:pt x="893" y="8668"/>
                  </a:lnTo>
                  <a:lnTo>
                    <a:pt x="1148" y="8668"/>
                  </a:lnTo>
                  <a:lnTo>
                    <a:pt x="1148" y="8668"/>
                  </a:lnTo>
                  <a:lnTo>
                    <a:pt x="1403" y="8668"/>
                  </a:lnTo>
                  <a:lnTo>
                    <a:pt x="1403" y="8668"/>
                  </a:lnTo>
                  <a:lnTo>
                    <a:pt x="1403" y="8668"/>
                  </a:lnTo>
                  <a:lnTo>
                    <a:pt x="1403" y="8668"/>
                  </a:lnTo>
                  <a:lnTo>
                    <a:pt x="2422" y="8796"/>
                  </a:lnTo>
                  <a:lnTo>
                    <a:pt x="2422" y="8796"/>
                  </a:lnTo>
                  <a:lnTo>
                    <a:pt x="2677" y="8796"/>
                  </a:lnTo>
                  <a:lnTo>
                    <a:pt x="2805" y="9051"/>
                  </a:lnTo>
                  <a:lnTo>
                    <a:pt x="2805" y="9051"/>
                  </a:lnTo>
                  <a:lnTo>
                    <a:pt x="2805" y="9051"/>
                  </a:lnTo>
                  <a:lnTo>
                    <a:pt x="2805" y="9051"/>
                  </a:lnTo>
                  <a:lnTo>
                    <a:pt x="2805" y="9306"/>
                  </a:lnTo>
                  <a:lnTo>
                    <a:pt x="2677" y="9433"/>
                  </a:lnTo>
                  <a:lnTo>
                    <a:pt x="2677" y="9433"/>
                  </a:lnTo>
                  <a:lnTo>
                    <a:pt x="2295" y="9561"/>
                  </a:lnTo>
                  <a:lnTo>
                    <a:pt x="2295" y="9561"/>
                  </a:lnTo>
                  <a:lnTo>
                    <a:pt x="1912" y="9943"/>
                  </a:lnTo>
                  <a:lnTo>
                    <a:pt x="1785" y="10325"/>
                  </a:lnTo>
                  <a:lnTo>
                    <a:pt x="1785" y="10325"/>
                  </a:lnTo>
                  <a:lnTo>
                    <a:pt x="1785" y="10580"/>
                  </a:lnTo>
                  <a:lnTo>
                    <a:pt x="1912" y="10963"/>
                  </a:lnTo>
                  <a:lnTo>
                    <a:pt x="2550" y="11473"/>
                  </a:lnTo>
                  <a:lnTo>
                    <a:pt x="3187" y="11855"/>
                  </a:lnTo>
                  <a:lnTo>
                    <a:pt x="3824" y="12237"/>
                  </a:lnTo>
                  <a:lnTo>
                    <a:pt x="3824" y="12237"/>
                  </a:lnTo>
                  <a:lnTo>
                    <a:pt x="4589" y="12365"/>
                  </a:lnTo>
                  <a:lnTo>
                    <a:pt x="5226" y="12620"/>
                  </a:lnTo>
                  <a:lnTo>
                    <a:pt x="6374" y="12620"/>
                  </a:lnTo>
                  <a:lnTo>
                    <a:pt x="6374" y="12620"/>
                  </a:lnTo>
                  <a:lnTo>
                    <a:pt x="7266" y="12620"/>
                  </a:lnTo>
                  <a:lnTo>
                    <a:pt x="7266" y="12620"/>
                  </a:lnTo>
                  <a:lnTo>
                    <a:pt x="8031" y="12237"/>
                  </a:lnTo>
                  <a:lnTo>
                    <a:pt x="8541" y="11855"/>
                  </a:lnTo>
                  <a:lnTo>
                    <a:pt x="9178" y="11345"/>
                  </a:lnTo>
                  <a:lnTo>
                    <a:pt x="9560" y="10835"/>
                  </a:lnTo>
                  <a:lnTo>
                    <a:pt x="10070" y="10198"/>
                  </a:lnTo>
                  <a:lnTo>
                    <a:pt x="10325" y="9688"/>
                  </a:lnTo>
                  <a:lnTo>
                    <a:pt x="10452" y="9051"/>
                  </a:lnTo>
                  <a:lnTo>
                    <a:pt x="10580" y="8668"/>
                  </a:lnTo>
                  <a:lnTo>
                    <a:pt x="10580" y="8668"/>
                  </a:lnTo>
                  <a:lnTo>
                    <a:pt x="10580" y="8541"/>
                  </a:lnTo>
                  <a:lnTo>
                    <a:pt x="10580" y="8541"/>
                  </a:lnTo>
                  <a:lnTo>
                    <a:pt x="10452" y="7649"/>
                  </a:lnTo>
                  <a:lnTo>
                    <a:pt x="10070" y="6629"/>
                  </a:lnTo>
                  <a:lnTo>
                    <a:pt x="10070" y="6629"/>
                  </a:lnTo>
                  <a:lnTo>
                    <a:pt x="9433" y="7139"/>
                  </a:lnTo>
                  <a:lnTo>
                    <a:pt x="8795" y="7394"/>
                  </a:lnTo>
                  <a:lnTo>
                    <a:pt x="8795" y="7394"/>
                  </a:lnTo>
                  <a:lnTo>
                    <a:pt x="8795" y="7394"/>
                  </a:lnTo>
                  <a:lnTo>
                    <a:pt x="8795" y="7394"/>
                  </a:lnTo>
                  <a:lnTo>
                    <a:pt x="9433" y="5737"/>
                  </a:lnTo>
                  <a:lnTo>
                    <a:pt x="9433" y="5737"/>
                  </a:lnTo>
                  <a:lnTo>
                    <a:pt x="9560" y="4972"/>
                  </a:lnTo>
                  <a:lnTo>
                    <a:pt x="9560" y="4972"/>
                  </a:lnTo>
                  <a:lnTo>
                    <a:pt x="9560" y="4717"/>
                  </a:lnTo>
                  <a:lnTo>
                    <a:pt x="9560" y="4717"/>
                  </a:lnTo>
                  <a:lnTo>
                    <a:pt x="9305" y="4335"/>
                  </a:lnTo>
                  <a:lnTo>
                    <a:pt x="9050" y="4080"/>
                  </a:lnTo>
                  <a:lnTo>
                    <a:pt x="8286" y="3570"/>
                  </a:lnTo>
                  <a:lnTo>
                    <a:pt x="8286" y="3570"/>
                  </a:lnTo>
                  <a:lnTo>
                    <a:pt x="7776" y="3570"/>
                  </a:lnTo>
                  <a:lnTo>
                    <a:pt x="7776" y="3570"/>
                  </a:lnTo>
                  <a:lnTo>
                    <a:pt x="7648" y="3570"/>
                  </a:lnTo>
                  <a:lnTo>
                    <a:pt x="7648" y="3570"/>
                  </a:lnTo>
                  <a:lnTo>
                    <a:pt x="7393" y="3697"/>
                  </a:lnTo>
                  <a:lnTo>
                    <a:pt x="7266" y="4080"/>
                  </a:lnTo>
                  <a:lnTo>
                    <a:pt x="7266" y="4080"/>
                  </a:lnTo>
                  <a:lnTo>
                    <a:pt x="7138" y="4207"/>
                  </a:lnTo>
                  <a:lnTo>
                    <a:pt x="6884" y="4335"/>
                  </a:lnTo>
                  <a:lnTo>
                    <a:pt x="6884" y="4335"/>
                  </a:lnTo>
                  <a:lnTo>
                    <a:pt x="6756" y="4335"/>
                  </a:lnTo>
                  <a:lnTo>
                    <a:pt x="6756" y="4335"/>
                  </a:lnTo>
                  <a:lnTo>
                    <a:pt x="6756" y="4335"/>
                  </a:lnTo>
                  <a:lnTo>
                    <a:pt x="6756" y="4335"/>
                  </a:lnTo>
                  <a:lnTo>
                    <a:pt x="6884" y="3825"/>
                  </a:lnTo>
                  <a:lnTo>
                    <a:pt x="6884" y="3187"/>
                  </a:lnTo>
                  <a:lnTo>
                    <a:pt x="6884" y="3187"/>
                  </a:lnTo>
                  <a:lnTo>
                    <a:pt x="6884" y="2805"/>
                  </a:lnTo>
                  <a:lnTo>
                    <a:pt x="6884" y="2805"/>
                  </a:lnTo>
                  <a:lnTo>
                    <a:pt x="6756" y="2423"/>
                  </a:lnTo>
                  <a:lnTo>
                    <a:pt x="6629" y="2168"/>
                  </a:lnTo>
                  <a:lnTo>
                    <a:pt x="6246" y="1785"/>
                  </a:lnTo>
                  <a:lnTo>
                    <a:pt x="5099" y="1148"/>
                  </a:lnTo>
                  <a:lnTo>
                    <a:pt x="5099" y="1148"/>
                  </a:lnTo>
                  <a:lnTo>
                    <a:pt x="4079" y="638"/>
                  </a:lnTo>
                  <a:lnTo>
                    <a:pt x="2932" y="256"/>
                  </a:lnTo>
                  <a:lnTo>
                    <a:pt x="2932" y="256"/>
                  </a:lnTo>
                  <a:lnTo>
                    <a:pt x="2550" y="128"/>
                  </a:lnTo>
                  <a:lnTo>
                    <a:pt x="21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503;p39">
              <a:extLst>
                <a:ext uri="{FF2B5EF4-FFF2-40B4-BE49-F238E27FC236}">
                  <a16:creationId xmlns:a16="http://schemas.microsoft.com/office/drawing/2014/main" id="{43E05840-4EBF-5068-CC51-65A82DCFCAA0}"/>
                </a:ext>
              </a:extLst>
            </p:cNvPr>
            <p:cNvSpPr/>
            <p:nvPr/>
          </p:nvSpPr>
          <p:spPr>
            <a:xfrm>
              <a:off x="4087225" y="2449600"/>
              <a:ext cx="124300" cy="299575"/>
            </a:xfrm>
            <a:custGeom>
              <a:avLst/>
              <a:gdLst/>
              <a:ahLst/>
              <a:cxnLst/>
              <a:rect l="l" t="t" r="r" b="b"/>
              <a:pathLst>
                <a:path w="4972" h="11983" extrusionOk="0">
                  <a:moveTo>
                    <a:pt x="0" y="1"/>
                  </a:moveTo>
                  <a:lnTo>
                    <a:pt x="0" y="128"/>
                  </a:lnTo>
                  <a:lnTo>
                    <a:pt x="638" y="893"/>
                  </a:lnTo>
                  <a:lnTo>
                    <a:pt x="1530" y="2040"/>
                  </a:lnTo>
                  <a:lnTo>
                    <a:pt x="2295" y="3442"/>
                  </a:lnTo>
                  <a:lnTo>
                    <a:pt x="3059" y="5099"/>
                  </a:lnTo>
                  <a:lnTo>
                    <a:pt x="3824" y="6884"/>
                  </a:lnTo>
                  <a:lnTo>
                    <a:pt x="4334" y="8541"/>
                  </a:lnTo>
                  <a:lnTo>
                    <a:pt x="4716" y="10325"/>
                  </a:lnTo>
                  <a:lnTo>
                    <a:pt x="4716" y="11090"/>
                  </a:lnTo>
                  <a:lnTo>
                    <a:pt x="4716" y="11855"/>
                  </a:lnTo>
                  <a:lnTo>
                    <a:pt x="4844" y="11855"/>
                  </a:lnTo>
                  <a:lnTo>
                    <a:pt x="4844" y="11982"/>
                  </a:lnTo>
                  <a:lnTo>
                    <a:pt x="4971" y="11855"/>
                  </a:lnTo>
                  <a:lnTo>
                    <a:pt x="4971" y="11090"/>
                  </a:lnTo>
                  <a:lnTo>
                    <a:pt x="4971" y="10325"/>
                  </a:lnTo>
                  <a:lnTo>
                    <a:pt x="4589" y="8541"/>
                  </a:lnTo>
                  <a:lnTo>
                    <a:pt x="4079" y="6756"/>
                  </a:lnTo>
                  <a:lnTo>
                    <a:pt x="3314" y="4972"/>
                  </a:lnTo>
                  <a:lnTo>
                    <a:pt x="2550" y="3315"/>
                  </a:lnTo>
                  <a:lnTo>
                    <a:pt x="1657" y="1913"/>
                  </a:lnTo>
                  <a:lnTo>
                    <a:pt x="893" y="765"/>
                  </a:lnTo>
                  <a:lnTo>
                    <a:pt x="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504;p39">
              <a:extLst>
                <a:ext uri="{FF2B5EF4-FFF2-40B4-BE49-F238E27FC236}">
                  <a16:creationId xmlns:a16="http://schemas.microsoft.com/office/drawing/2014/main" id="{5B5C6F4F-3948-A624-8B64-6E644083BA85}"/>
                </a:ext>
              </a:extLst>
            </p:cNvPr>
            <p:cNvSpPr/>
            <p:nvPr/>
          </p:nvSpPr>
          <p:spPr>
            <a:xfrm>
              <a:off x="4128650" y="2513325"/>
              <a:ext cx="245375" cy="274075"/>
            </a:xfrm>
            <a:custGeom>
              <a:avLst/>
              <a:gdLst/>
              <a:ahLst/>
              <a:cxnLst/>
              <a:rect l="l" t="t" r="r" b="b"/>
              <a:pathLst>
                <a:path w="9815" h="10963" extrusionOk="0">
                  <a:moveTo>
                    <a:pt x="8668" y="1"/>
                  </a:moveTo>
                  <a:lnTo>
                    <a:pt x="8158" y="128"/>
                  </a:lnTo>
                  <a:lnTo>
                    <a:pt x="7266" y="256"/>
                  </a:lnTo>
                  <a:lnTo>
                    <a:pt x="6119" y="638"/>
                  </a:lnTo>
                  <a:lnTo>
                    <a:pt x="5099" y="1148"/>
                  </a:lnTo>
                  <a:lnTo>
                    <a:pt x="4716" y="1276"/>
                  </a:lnTo>
                  <a:lnTo>
                    <a:pt x="4589" y="1531"/>
                  </a:lnTo>
                  <a:lnTo>
                    <a:pt x="4462" y="2168"/>
                  </a:lnTo>
                  <a:lnTo>
                    <a:pt x="4462" y="2805"/>
                  </a:lnTo>
                  <a:lnTo>
                    <a:pt x="4462" y="3570"/>
                  </a:lnTo>
                  <a:lnTo>
                    <a:pt x="4079" y="3188"/>
                  </a:lnTo>
                  <a:lnTo>
                    <a:pt x="3824" y="2805"/>
                  </a:lnTo>
                  <a:lnTo>
                    <a:pt x="3697" y="2295"/>
                  </a:lnTo>
                  <a:lnTo>
                    <a:pt x="3187" y="2295"/>
                  </a:lnTo>
                  <a:lnTo>
                    <a:pt x="2677" y="2550"/>
                  </a:lnTo>
                  <a:lnTo>
                    <a:pt x="2167" y="2933"/>
                  </a:lnTo>
                  <a:lnTo>
                    <a:pt x="1785" y="3315"/>
                  </a:lnTo>
                  <a:lnTo>
                    <a:pt x="1657" y="3697"/>
                  </a:lnTo>
                  <a:lnTo>
                    <a:pt x="1657" y="4080"/>
                  </a:lnTo>
                  <a:lnTo>
                    <a:pt x="1912" y="4462"/>
                  </a:lnTo>
                  <a:lnTo>
                    <a:pt x="2295" y="5227"/>
                  </a:lnTo>
                  <a:lnTo>
                    <a:pt x="2805" y="6119"/>
                  </a:lnTo>
                  <a:lnTo>
                    <a:pt x="2422" y="5864"/>
                  </a:lnTo>
                  <a:lnTo>
                    <a:pt x="1785" y="5354"/>
                  </a:lnTo>
                  <a:lnTo>
                    <a:pt x="1402" y="4845"/>
                  </a:lnTo>
                  <a:lnTo>
                    <a:pt x="1020" y="4207"/>
                  </a:lnTo>
                  <a:lnTo>
                    <a:pt x="383" y="5354"/>
                  </a:lnTo>
                  <a:lnTo>
                    <a:pt x="128" y="6502"/>
                  </a:lnTo>
                  <a:lnTo>
                    <a:pt x="0" y="7011"/>
                  </a:lnTo>
                  <a:lnTo>
                    <a:pt x="128" y="7649"/>
                  </a:lnTo>
                  <a:lnTo>
                    <a:pt x="255" y="8159"/>
                  </a:lnTo>
                  <a:lnTo>
                    <a:pt x="510" y="8796"/>
                  </a:lnTo>
                  <a:lnTo>
                    <a:pt x="893" y="9306"/>
                  </a:lnTo>
                  <a:lnTo>
                    <a:pt x="1530" y="9688"/>
                  </a:lnTo>
                  <a:lnTo>
                    <a:pt x="2167" y="9943"/>
                  </a:lnTo>
                  <a:lnTo>
                    <a:pt x="2805" y="9943"/>
                  </a:lnTo>
                  <a:lnTo>
                    <a:pt x="2932" y="10071"/>
                  </a:lnTo>
                  <a:lnTo>
                    <a:pt x="3442" y="10453"/>
                  </a:lnTo>
                  <a:lnTo>
                    <a:pt x="4207" y="10835"/>
                  </a:lnTo>
                  <a:lnTo>
                    <a:pt x="4844" y="10963"/>
                  </a:lnTo>
                  <a:lnTo>
                    <a:pt x="5609" y="10963"/>
                  </a:lnTo>
                  <a:lnTo>
                    <a:pt x="6373" y="10708"/>
                  </a:lnTo>
                  <a:lnTo>
                    <a:pt x="7011" y="10325"/>
                  </a:lnTo>
                  <a:lnTo>
                    <a:pt x="7648" y="9816"/>
                  </a:lnTo>
                  <a:lnTo>
                    <a:pt x="8031" y="9306"/>
                  </a:lnTo>
                  <a:lnTo>
                    <a:pt x="8158" y="9051"/>
                  </a:lnTo>
                  <a:lnTo>
                    <a:pt x="8158" y="8796"/>
                  </a:lnTo>
                  <a:lnTo>
                    <a:pt x="8031" y="8541"/>
                  </a:lnTo>
                  <a:lnTo>
                    <a:pt x="7903" y="8414"/>
                  </a:lnTo>
                  <a:lnTo>
                    <a:pt x="7393" y="8031"/>
                  </a:lnTo>
                  <a:lnTo>
                    <a:pt x="6883" y="7776"/>
                  </a:lnTo>
                  <a:lnTo>
                    <a:pt x="6373" y="7521"/>
                  </a:lnTo>
                  <a:lnTo>
                    <a:pt x="5736" y="7394"/>
                  </a:lnTo>
                  <a:lnTo>
                    <a:pt x="8031" y="7394"/>
                  </a:lnTo>
                  <a:lnTo>
                    <a:pt x="8923" y="7521"/>
                  </a:lnTo>
                  <a:lnTo>
                    <a:pt x="9178" y="7394"/>
                  </a:lnTo>
                  <a:lnTo>
                    <a:pt x="9433" y="7139"/>
                  </a:lnTo>
                  <a:lnTo>
                    <a:pt x="9688" y="6884"/>
                  </a:lnTo>
                  <a:lnTo>
                    <a:pt x="9815" y="6502"/>
                  </a:lnTo>
                  <a:lnTo>
                    <a:pt x="9815" y="5992"/>
                  </a:lnTo>
                  <a:lnTo>
                    <a:pt x="9815" y="5482"/>
                  </a:lnTo>
                  <a:lnTo>
                    <a:pt x="9688" y="5354"/>
                  </a:lnTo>
                  <a:lnTo>
                    <a:pt x="9050" y="5099"/>
                  </a:lnTo>
                  <a:lnTo>
                    <a:pt x="8031" y="4972"/>
                  </a:lnTo>
                  <a:lnTo>
                    <a:pt x="6628" y="5099"/>
                  </a:lnTo>
                  <a:lnTo>
                    <a:pt x="7393" y="4590"/>
                  </a:lnTo>
                  <a:lnTo>
                    <a:pt x="8413" y="4335"/>
                  </a:lnTo>
                  <a:lnTo>
                    <a:pt x="9688" y="4080"/>
                  </a:lnTo>
                  <a:lnTo>
                    <a:pt x="9688" y="3697"/>
                  </a:lnTo>
                  <a:lnTo>
                    <a:pt x="9688" y="2805"/>
                  </a:lnTo>
                  <a:lnTo>
                    <a:pt x="9433" y="893"/>
                  </a:lnTo>
                  <a:lnTo>
                    <a:pt x="9305" y="256"/>
                  </a:lnTo>
                  <a:lnTo>
                    <a:pt x="9050"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505;p39">
              <a:extLst>
                <a:ext uri="{FF2B5EF4-FFF2-40B4-BE49-F238E27FC236}">
                  <a16:creationId xmlns:a16="http://schemas.microsoft.com/office/drawing/2014/main" id="{1991EE90-1FCE-A30E-0572-C071CB2D8B34}"/>
                </a:ext>
              </a:extLst>
            </p:cNvPr>
            <p:cNvSpPr/>
            <p:nvPr/>
          </p:nvSpPr>
          <p:spPr>
            <a:xfrm>
              <a:off x="4195575" y="2526075"/>
              <a:ext cx="146600" cy="245400"/>
            </a:xfrm>
            <a:custGeom>
              <a:avLst/>
              <a:gdLst/>
              <a:ahLst/>
              <a:cxnLst/>
              <a:rect l="l" t="t" r="r" b="b"/>
              <a:pathLst>
                <a:path w="5864" h="9816" extrusionOk="0">
                  <a:moveTo>
                    <a:pt x="5736" y="1"/>
                  </a:moveTo>
                  <a:lnTo>
                    <a:pt x="4971" y="638"/>
                  </a:lnTo>
                  <a:lnTo>
                    <a:pt x="4206" y="1530"/>
                  </a:lnTo>
                  <a:lnTo>
                    <a:pt x="3187" y="2678"/>
                  </a:lnTo>
                  <a:lnTo>
                    <a:pt x="2294" y="3952"/>
                  </a:lnTo>
                  <a:lnTo>
                    <a:pt x="1530" y="5482"/>
                  </a:lnTo>
                  <a:lnTo>
                    <a:pt x="765" y="6884"/>
                  </a:lnTo>
                  <a:lnTo>
                    <a:pt x="255" y="8286"/>
                  </a:lnTo>
                  <a:lnTo>
                    <a:pt x="0" y="9688"/>
                  </a:lnTo>
                  <a:lnTo>
                    <a:pt x="128" y="9815"/>
                  </a:lnTo>
                  <a:lnTo>
                    <a:pt x="128" y="9688"/>
                  </a:lnTo>
                  <a:lnTo>
                    <a:pt x="382" y="8413"/>
                  </a:lnTo>
                  <a:lnTo>
                    <a:pt x="892" y="7011"/>
                  </a:lnTo>
                  <a:lnTo>
                    <a:pt x="1657" y="5482"/>
                  </a:lnTo>
                  <a:lnTo>
                    <a:pt x="2549" y="4080"/>
                  </a:lnTo>
                  <a:lnTo>
                    <a:pt x="3442" y="2805"/>
                  </a:lnTo>
                  <a:lnTo>
                    <a:pt x="4334" y="1658"/>
                  </a:lnTo>
                  <a:lnTo>
                    <a:pt x="5099" y="766"/>
                  </a:lnTo>
                  <a:lnTo>
                    <a:pt x="5863" y="256"/>
                  </a:lnTo>
                  <a:lnTo>
                    <a:pt x="5863" y="128"/>
                  </a:lnTo>
                  <a:lnTo>
                    <a:pt x="5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506;p39">
              <a:extLst>
                <a:ext uri="{FF2B5EF4-FFF2-40B4-BE49-F238E27FC236}">
                  <a16:creationId xmlns:a16="http://schemas.microsoft.com/office/drawing/2014/main" id="{E133CF3F-09BA-5283-D939-6D10A26AE8EF}"/>
                </a:ext>
              </a:extLst>
            </p:cNvPr>
            <p:cNvSpPr/>
            <p:nvPr/>
          </p:nvSpPr>
          <p:spPr>
            <a:xfrm>
              <a:off x="2200775" y="1652950"/>
              <a:ext cx="869950" cy="1022925"/>
            </a:xfrm>
            <a:custGeom>
              <a:avLst/>
              <a:gdLst/>
              <a:ahLst/>
              <a:cxnLst/>
              <a:rect l="l" t="t" r="r" b="b"/>
              <a:pathLst>
                <a:path w="34798" h="40917" extrusionOk="0">
                  <a:moveTo>
                    <a:pt x="34033" y="1"/>
                  </a:moveTo>
                  <a:lnTo>
                    <a:pt x="0" y="19630"/>
                  </a:lnTo>
                  <a:lnTo>
                    <a:pt x="0" y="40534"/>
                  </a:lnTo>
                  <a:lnTo>
                    <a:pt x="765" y="40917"/>
                  </a:lnTo>
                  <a:lnTo>
                    <a:pt x="34798" y="21287"/>
                  </a:lnTo>
                  <a:lnTo>
                    <a:pt x="34798" y="511"/>
                  </a:lnTo>
                  <a:lnTo>
                    <a:pt x="340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507;p39">
              <a:extLst>
                <a:ext uri="{FF2B5EF4-FFF2-40B4-BE49-F238E27FC236}">
                  <a16:creationId xmlns:a16="http://schemas.microsoft.com/office/drawing/2014/main" id="{C920746A-0C64-0D9B-571B-32F043C27F50}"/>
                </a:ext>
              </a:extLst>
            </p:cNvPr>
            <p:cNvSpPr/>
            <p:nvPr/>
          </p:nvSpPr>
          <p:spPr>
            <a:xfrm>
              <a:off x="2200775" y="1652950"/>
              <a:ext cx="869950" cy="1022925"/>
            </a:xfrm>
            <a:custGeom>
              <a:avLst/>
              <a:gdLst/>
              <a:ahLst/>
              <a:cxnLst/>
              <a:rect l="l" t="t" r="r" b="b"/>
              <a:pathLst>
                <a:path w="34798" h="40917" fill="none" extrusionOk="0">
                  <a:moveTo>
                    <a:pt x="34798" y="21287"/>
                  </a:moveTo>
                  <a:lnTo>
                    <a:pt x="34798" y="511"/>
                  </a:lnTo>
                  <a:lnTo>
                    <a:pt x="34033" y="1"/>
                  </a:lnTo>
                  <a:lnTo>
                    <a:pt x="0" y="19630"/>
                  </a:lnTo>
                  <a:lnTo>
                    <a:pt x="0" y="40534"/>
                  </a:lnTo>
                  <a:lnTo>
                    <a:pt x="765" y="40917"/>
                  </a:lnTo>
                  <a:lnTo>
                    <a:pt x="34798" y="212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508;p39">
              <a:extLst>
                <a:ext uri="{FF2B5EF4-FFF2-40B4-BE49-F238E27FC236}">
                  <a16:creationId xmlns:a16="http://schemas.microsoft.com/office/drawing/2014/main" id="{721C03C0-01A7-638A-1AF0-FA0255EF423F}"/>
                </a:ext>
              </a:extLst>
            </p:cNvPr>
            <p:cNvSpPr/>
            <p:nvPr/>
          </p:nvSpPr>
          <p:spPr>
            <a:xfrm>
              <a:off x="2219875" y="1665700"/>
              <a:ext cx="850850" cy="1010175"/>
            </a:xfrm>
            <a:custGeom>
              <a:avLst/>
              <a:gdLst/>
              <a:ahLst/>
              <a:cxnLst/>
              <a:rect l="l" t="t" r="r" b="b"/>
              <a:pathLst>
                <a:path w="34034" h="40407" extrusionOk="0">
                  <a:moveTo>
                    <a:pt x="34034" y="1"/>
                  </a:moveTo>
                  <a:lnTo>
                    <a:pt x="1" y="19630"/>
                  </a:lnTo>
                  <a:lnTo>
                    <a:pt x="1" y="40407"/>
                  </a:lnTo>
                  <a:lnTo>
                    <a:pt x="34034" y="20777"/>
                  </a:lnTo>
                  <a:lnTo>
                    <a:pt x="340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509;p39">
              <a:extLst>
                <a:ext uri="{FF2B5EF4-FFF2-40B4-BE49-F238E27FC236}">
                  <a16:creationId xmlns:a16="http://schemas.microsoft.com/office/drawing/2014/main" id="{873E9ADE-9A0A-56FE-C0AE-619A6B442F45}"/>
                </a:ext>
              </a:extLst>
            </p:cNvPr>
            <p:cNvSpPr/>
            <p:nvPr/>
          </p:nvSpPr>
          <p:spPr>
            <a:xfrm>
              <a:off x="2219875" y="1665700"/>
              <a:ext cx="850850" cy="1010175"/>
            </a:xfrm>
            <a:custGeom>
              <a:avLst/>
              <a:gdLst/>
              <a:ahLst/>
              <a:cxnLst/>
              <a:rect l="l" t="t" r="r" b="b"/>
              <a:pathLst>
                <a:path w="34034" h="40407" fill="none" extrusionOk="0">
                  <a:moveTo>
                    <a:pt x="1" y="40407"/>
                  </a:moveTo>
                  <a:lnTo>
                    <a:pt x="34034" y="20777"/>
                  </a:lnTo>
                  <a:lnTo>
                    <a:pt x="34034" y="1"/>
                  </a:lnTo>
                  <a:lnTo>
                    <a:pt x="1" y="19630"/>
                  </a:lnTo>
                  <a:lnTo>
                    <a:pt x="1" y="40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510;p39">
              <a:extLst>
                <a:ext uri="{FF2B5EF4-FFF2-40B4-BE49-F238E27FC236}">
                  <a16:creationId xmlns:a16="http://schemas.microsoft.com/office/drawing/2014/main" id="{0C87C9EF-91BA-366E-804B-6D56568C1F0C}"/>
                </a:ext>
              </a:extLst>
            </p:cNvPr>
            <p:cNvSpPr/>
            <p:nvPr/>
          </p:nvSpPr>
          <p:spPr>
            <a:xfrm>
              <a:off x="2270875" y="1987550"/>
              <a:ext cx="748875" cy="602300"/>
            </a:xfrm>
            <a:custGeom>
              <a:avLst/>
              <a:gdLst/>
              <a:ahLst/>
              <a:cxnLst/>
              <a:rect l="l" t="t" r="r" b="b"/>
              <a:pathLst>
                <a:path w="29955" h="24092" extrusionOk="0">
                  <a:moveTo>
                    <a:pt x="23454" y="0"/>
                  </a:moveTo>
                  <a:lnTo>
                    <a:pt x="18100" y="7138"/>
                  </a:lnTo>
                  <a:lnTo>
                    <a:pt x="19502" y="9050"/>
                  </a:lnTo>
                  <a:lnTo>
                    <a:pt x="10197" y="2932"/>
                  </a:lnTo>
                  <a:lnTo>
                    <a:pt x="0" y="17081"/>
                  </a:lnTo>
                  <a:lnTo>
                    <a:pt x="0" y="24091"/>
                  </a:lnTo>
                  <a:lnTo>
                    <a:pt x="29954" y="6756"/>
                  </a:lnTo>
                  <a:lnTo>
                    <a:pt x="29954" y="4462"/>
                  </a:lnTo>
                  <a:lnTo>
                    <a:pt x="23454"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511;p39">
              <a:extLst>
                <a:ext uri="{FF2B5EF4-FFF2-40B4-BE49-F238E27FC236}">
                  <a16:creationId xmlns:a16="http://schemas.microsoft.com/office/drawing/2014/main" id="{D0A3B6CA-AFF5-5BD5-0809-09F03089E741}"/>
                </a:ext>
              </a:extLst>
            </p:cNvPr>
            <p:cNvSpPr/>
            <p:nvPr/>
          </p:nvSpPr>
          <p:spPr>
            <a:xfrm>
              <a:off x="2270875" y="1987550"/>
              <a:ext cx="748875" cy="602300"/>
            </a:xfrm>
            <a:custGeom>
              <a:avLst/>
              <a:gdLst/>
              <a:ahLst/>
              <a:cxnLst/>
              <a:rect l="l" t="t" r="r" b="b"/>
              <a:pathLst>
                <a:path w="29955" h="24092" fill="none" extrusionOk="0">
                  <a:moveTo>
                    <a:pt x="0" y="24091"/>
                  </a:moveTo>
                  <a:lnTo>
                    <a:pt x="29954" y="6756"/>
                  </a:lnTo>
                  <a:lnTo>
                    <a:pt x="29954" y="4462"/>
                  </a:lnTo>
                  <a:lnTo>
                    <a:pt x="23454" y="0"/>
                  </a:lnTo>
                  <a:lnTo>
                    <a:pt x="18100" y="7138"/>
                  </a:lnTo>
                  <a:lnTo>
                    <a:pt x="19502" y="9050"/>
                  </a:lnTo>
                  <a:lnTo>
                    <a:pt x="10197" y="2932"/>
                  </a:lnTo>
                  <a:lnTo>
                    <a:pt x="0" y="17081"/>
                  </a:lnTo>
                  <a:lnTo>
                    <a:pt x="0" y="240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512;p39">
              <a:extLst>
                <a:ext uri="{FF2B5EF4-FFF2-40B4-BE49-F238E27FC236}">
                  <a16:creationId xmlns:a16="http://schemas.microsoft.com/office/drawing/2014/main" id="{12A6D9CC-5C9A-8C81-6E0D-E546E4A7E878}"/>
                </a:ext>
              </a:extLst>
            </p:cNvPr>
            <p:cNvSpPr/>
            <p:nvPr/>
          </p:nvSpPr>
          <p:spPr>
            <a:xfrm>
              <a:off x="2685125" y="1946125"/>
              <a:ext cx="70125" cy="92425"/>
            </a:xfrm>
            <a:custGeom>
              <a:avLst/>
              <a:gdLst/>
              <a:ahLst/>
              <a:cxnLst/>
              <a:rect l="l" t="t" r="r" b="b"/>
              <a:pathLst>
                <a:path w="2805" h="3697" extrusionOk="0">
                  <a:moveTo>
                    <a:pt x="1912" y="0"/>
                  </a:moveTo>
                  <a:lnTo>
                    <a:pt x="1403" y="128"/>
                  </a:lnTo>
                  <a:lnTo>
                    <a:pt x="893" y="638"/>
                  </a:lnTo>
                  <a:lnTo>
                    <a:pt x="383" y="1275"/>
                  </a:lnTo>
                  <a:lnTo>
                    <a:pt x="128" y="1912"/>
                  </a:lnTo>
                  <a:lnTo>
                    <a:pt x="0" y="2677"/>
                  </a:lnTo>
                  <a:lnTo>
                    <a:pt x="128" y="3187"/>
                  </a:lnTo>
                  <a:lnTo>
                    <a:pt x="383" y="3569"/>
                  </a:lnTo>
                  <a:lnTo>
                    <a:pt x="893" y="3697"/>
                  </a:lnTo>
                  <a:lnTo>
                    <a:pt x="1403" y="3442"/>
                  </a:lnTo>
                  <a:lnTo>
                    <a:pt x="1912" y="3060"/>
                  </a:lnTo>
                  <a:lnTo>
                    <a:pt x="2422" y="2422"/>
                  </a:lnTo>
                  <a:lnTo>
                    <a:pt x="2805" y="1657"/>
                  </a:lnTo>
                  <a:lnTo>
                    <a:pt x="2805" y="1020"/>
                  </a:lnTo>
                  <a:lnTo>
                    <a:pt x="2677" y="383"/>
                  </a:lnTo>
                  <a:lnTo>
                    <a:pt x="2422"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513;p39">
              <a:extLst>
                <a:ext uri="{FF2B5EF4-FFF2-40B4-BE49-F238E27FC236}">
                  <a16:creationId xmlns:a16="http://schemas.microsoft.com/office/drawing/2014/main" id="{4D900DFD-71B7-B5CF-01B3-B819EBEE79EA}"/>
                </a:ext>
              </a:extLst>
            </p:cNvPr>
            <p:cNvSpPr/>
            <p:nvPr/>
          </p:nvSpPr>
          <p:spPr>
            <a:xfrm>
              <a:off x="2685125" y="1946125"/>
              <a:ext cx="70125" cy="92425"/>
            </a:xfrm>
            <a:custGeom>
              <a:avLst/>
              <a:gdLst/>
              <a:ahLst/>
              <a:cxnLst/>
              <a:rect l="l" t="t" r="r" b="b"/>
              <a:pathLst>
                <a:path w="2805" h="3697" fill="none" extrusionOk="0">
                  <a:moveTo>
                    <a:pt x="1403" y="128"/>
                  </a:moveTo>
                  <a:lnTo>
                    <a:pt x="1403" y="128"/>
                  </a:lnTo>
                  <a:lnTo>
                    <a:pt x="1912" y="0"/>
                  </a:lnTo>
                  <a:lnTo>
                    <a:pt x="2422" y="0"/>
                  </a:lnTo>
                  <a:lnTo>
                    <a:pt x="2677" y="383"/>
                  </a:lnTo>
                  <a:lnTo>
                    <a:pt x="2805" y="1020"/>
                  </a:lnTo>
                  <a:lnTo>
                    <a:pt x="2805" y="1020"/>
                  </a:lnTo>
                  <a:lnTo>
                    <a:pt x="2805" y="1657"/>
                  </a:lnTo>
                  <a:lnTo>
                    <a:pt x="2422" y="2422"/>
                  </a:lnTo>
                  <a:lnTo>
                    <a:pt x="1912" y="3060"/>
                  </a:lnTo>
                  <a:lnTo>
                    <a:pt x="1403" y="3442"/>
                  </a:lnTo>
                  <a:lnTo>
                    <a:pt x="1403" y="3442"/>
                  </a:lnTo>
                  <a:lnTo>
                    <a:pt x="893" y="3697"/>
                  </a:lnTo>
                  <a:lnTo>
                    <a:pt x="383" y="3569"/>
                  </a:lnTo>
                  <a:lnTo>
                    <a:pt x="128" y="3187"/>
                  </a:lnTo>
                  <a:lnTo>
                    <a:pt x="0" y="2677"/>
                  </a:lnTo>
                  <a:lnTo>
                    <a:pt x="0" y="2677"/>
                  </a:lnTo>
                  <a:lnTo>
                    <a:pt x="128" y="1912"/>
                  </a:lnTo>
                  <a:lnTo>
                    <a:pt x="383" y="1275"/>
                  </a:lnTo>
                  <a:lnTo>
                    <a:pt x="893" y="638"/>
                  </a:lnTo>
                  <a:lnTo>
                    <a:pt x="1403" y="1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514;p39">
              <a:extLst>
                <a:ext uri="{FF2B5EF4-FFF2-40B4-BE49-F238E27FC236}">
                  <a16:creationId xmlns:a16="http://schemas.microsoft.com/office/drawing/2014/main" id="{4186FDEE-0759-90F7-01EB-751BA26983F0}"/>
                </a:ext>
              </a:extLst>
            </p:cNvPr>
            <p:cNvSpPr/>
            <p:nvPr/>
          </p:nvSpPr>
          <p:spPr>
            <a:xfrm>
              <a:off x="2270875" y="1987550"/>
              <a:ext cx="748875" cy="602300"/>
            </a:xfrm>
            <a:custGeom>
              <a:avLst/>
              <a:gdLst/>
              <a:ahLst/>
              <a:cxnLst/>
              <a:rect l="l" t="t" r="r" b="b"/>
              <a:pathLst>
                <a:path w="29955" h="24092" extrusionOk="0">
                  <a:moveTo>
                    <a:pt x="23454" y="0"/>
                  </a:moveTo>
                  <a:lnTo>
                    <a:pt x="18100" y="7138"/>
                  </a:lnTo>
                  <a:lnTo>
                    <a:pt x="19502" y="9050"/>
                  </a:lnTo>
                  <a:lnTo>
                    <a:pt x="10197" y="2932"/>
                  </a:lnTo>
                  <a:lnTo>
                    <a:pt x="0" y="17081"/>
                  </a:lnTo>
                  <a:lnTo>
                    <a:pt x="0" y="24091"/>
                  </a:lnTo>
                  <a:lnTo>
                    <a:pt x="29954" y="6756"/>
                  </a:lnTo>
                  <a:lnTo>
                    <a:pt x="29954" y="4462"/>
                  </a:lnTo>
                  <a:lnTo>
                    <a:pt x="23454" y="0"/>
                  </a:lnTo>
                  <a:close/>
                </a:path>
              </a:pathLst>
            </a:custGeom>
            <a:solidFill>
              <a:srgbClr val="D5E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515;p39">
              <a:extLst>
                <a:ext uri="{FF2B5EF4-FFF2-40B4-BE49-F238E27FC236}">
                  <a16:creationId xmlns:a16="http://schemas.microsoft.com/office/drawing/2014/main" id="{C44A3B97-3ABD-0A17-BF70-E1D4E8AC37A0}"/>
                </a:ext>
              </a:extLst>
            </p:cNvPr>
            <p:cNvSpPr/>
            <p:nvPr/>
          </p:nvSpPr>
          <p:spPr>
            <a:xfrm>
              <a:off x="2270875" y="1987550"/>
              <a:ext cx="748875" cy="602300"/>
            </a:xfrm>
            <a:custGeom>
              <a:avLst/>
              <a:gdLst/>
              <a:ahLst/>
              <a:cxnLst/>
              <a:rect l="l" t="t" r="r" b="b"/>
              <a:pathLst>
                <a:path w="29955" h="24092" fill="none" extrusionOk="0">
                  <a:moveTo>
                    <a:pt x="23454" y="0"/>
                  </a:moveTo>
                  <a:lnTo>
                    <a:pt x="18100" y="7138"/>
                  </a:lnTo>
                  <a:lnTo>
                    <a:pt x="19502" y="9050"/>
                  </a:lnTo>
                  <a:lnTo>
                    <a:pt x="10197" y="2932"/>
                  </a:lnTo>
                  <a:lnTo>
                    <a:pt x="0" y="17081"/>
                  </a:lnTo>
                  <a:lnTo>
                    <a:pt x="0" y="24091"/>
                  </a:lnTo>
                  <a:lnTo>
                    <a:pt x="29954" y="6756"/>
                  </a:lnTo>
                  <a:lnTo>
                    <a:pt x="29954" y="4462"/>
                  </a:lnTo>
                  <a:lnTo>
                    <a:pt x="234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516;p39">
              <a:extLst>
                <a:ext uri="{FF2B5EF4-FFF2-40B4-BE49-F238E27FC236}">
                  <a16:creationId xmlns:a16="http://schemas.microsoft.com/office/drawing/2014/main" id="{37027A43-4140-9C8B-2890-266118C2A42A}"/>
                </a:ext>
              </a:extLst>
            </p:cNvPr>
            <p:cNvSpPr/>
            <p:nvPr/>
          </p:nvSpPr>
          <p:spPr>
            <a:xfrm>
              <a:off x="2685125" y="1946125"/>
              <a:ext cx="70125" cy="92425"/>
            </a:xfrm>
            <a:custGeom>
              <a:avLst/>
              <a:gdLst/>
              <a:ahLst/>
              <a:cxnLst/>
              <a:rect l="l" t="t" r="r" b="b"/>
              <a:pathLst>
                <a:path w="2805" h="3697" extrusionOk="0">
                  <a:moveTo>
                    <a:pt x="1785" y="0"/>
                  </a:moveTo>
                  <a:lnTo>
                    <a:pt x="1403" y="128"/>
                  </a:lnTo>
                  <a:lnTo>
                    <a:pt x="893" y="638"/>
                  </a:lnTo>
                  <a:lnTo>
                    <a:pt x="383" y="1275"/>
                  </a:lnTo>
                  <a:lnTo>
                    <a:pt x="128" y="1912"/>
                  </a:lnTo>
                  <a:lnTo>
                    <a:pt x="0" y="2677"/>
                  </a:lnTo>
                  <a:lnTo>
                    <a:pt x="0" y="3060"/>
                  </a:lnTo>
                  <a:lnTo>
                    <a:pt x="128" y="3442"/>
                  </a:lnTo>
                  <a:lnTo>
                    <a:pt x="383" y="3569"/>
                  </a:lnTo>
                  <a:lnTo>
                    <a:pt x="765" y="3697"/>
                  </a:lnTo>
                  <a:lnTo>
                    <a:pt x="1020" y="3697"/>
                  </a:lnTo>
                  <a:lnTo>
                    <a:pt x="1403" y="3442"/>
                  </a:lnTo>
                  <a:lnTo>
                    <a:pt x="1912" y="3060"/>
                  </a:lnTo>
                  <a:lnTo>
                    <a:pt x="2422" y="2422"/>
                  </a:lnTo>
                  <a:lnTo>
                    <a:pt x="2805" y="1657"/>
                  </a:lnTo>
                  <a:lnTo>
                    <a:pt x="2805" y="1020"/>
                  </a:lnTo>
                  <a:lnTo>
                    <a:pt x="2805" y="510"/>
                  </a:lnTo>
                  <a:lnTo>
                    <a:pt x="2677" y="255"/>
                  </a:lnTo>
                  <a:lnTo>
                    <a:pt x="2422" y="0"/>
                  </a:lnTo>
                  <a:close/>
                </a:path>
              </a:pathLst>
            </a:custGeom>
            <a:solidFill>
              <a:srgbClr val="D5E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517;p39">
              <a:extLst>
                <a:ext uri="{FF2B5EF4-FFF2-40B4-BE49-F238E27FC236}">
                  <a16:creationId xmlns:a16="http://schemas.microsoft.com/office/drawing/2014/main" id="{AC9BC1DF-BB7A-CF40-E294-DFBF8663579C}"/>
                </a:ext>
              </a:extLst>
            </p:cNvPr>
            <p:cNvSpPr/>
            <p:nvPr/>
          </p:nvSpPr>
          <p:spPr>
            <a:xfrm>
              <a:off x="2685125" y="1946125"/>
              <a:ext cx="70125" cy="92425"/>
            </a:xfrm>
            <a:custGeom>
              <a:avLst/>
              <a:gdLst/>
              <a:ahLst/>
              <a:cxnLst/>
              <a:rect l="l" t="t" r="r" b="b"/>
              <a:pathLst>
                <a:path w="2805" h="3697" fill="none" extrusionOk="0">
                  <a:moveTo>
                    <a:pt x="2040" y="0"/>
                  </a:moveTo>
                  <a:lnTo>
                    <a:pt x="2040" y="0"/>
                  </a:lnTo>
                  <a:lnTo>
                    <a:pt x="1785" y="0"/>
                  </a:lnTo>
                  <a:lnTo>
                    <a:pt x="1403" y="128"/>
                  </a:lnTo>
                  <a:lnTo>
                    <a:pt x="1403" y="128"/>
                  </a:lnTo>
                  <a:lnTo>
                    <a:pt x="893" y="638"/>
                  </a:lnTo>
                  <a:lnTo>
                    <a:pt x="383" y="1275"/>
                  </a:lnTo>
                  <a:lnTo>
                    <a:pt x="128" y="1912"/>
                  </a:lnTo>
                  <a:lnTo>
                    <a:pt x="0" y="2677"/>
                  </a:lnTo>
                  <a:lnTo>
                    <a:pt x="0" y="2677"/>
                  </a:lnTo>
                  <a:lnTo>
                    <a:pt x="0" y="3060"/>
                  </a:lnTo>
                  <a:lnTo>
                    <a:pt x="128" y="3442"/>
                  </a:lnTo>
                  <a:lnTo>
                    <a:pt x="383" y="3569"/>
                  </a:lnTo>
                  <a:lnTo>
                    <a:pt x="765" y="3697"/>
                  </a:lnTo>
                  <a:lnTo>
                    <a:pt x="765" y="3697"/>
                  </a:lnTo>
                  <a:lnTo>
                    <a:pt x="1020" y="3697"/>
                  </a:lnTo>
                  <a:lnTo>
                    <a:pt x="1403" y="3442"/>
                  </a:lnTo>
                  <a:lnTo>
                    <a:pt x="1403" y="3442"/>
                  </a:lnTo>
                  <a:lnTo>
                    <a:pt x="1912" y="3060"/>
                  </a:lnTo>
                  <a:lnTo>
                    <a:pt x="2422" y="2422"/>
                  </a:lnTo>
                  <a:lnTo>
                    <a:pt x="2805" y="1657"/>
                  </a:lnTo>
                  <a:lnTo>
                    <a:pt x="2805" y="1020"/>
                  </a:lnTo>
                  <a:lnTo>
                    <a:pt x="2805" y="1020"/>
                  </a:lnTo>
                  <a:lnTo>
                    <a:pt x="2805" y="510"/>
                  </a:lnTo>
                  <a:lnTo>
                    <a:pt x="2677" y="255"/>
                  </a:lnTo>
                  <a:lnTo>
                    <a:pt x="2422" y="0"/>
                  </a:lnTo>
                  <a:lnTo>
                    <a:pt x="20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0" name="Google Shape;1526;p39">
            <a:extLst>
              <a:ext uri="{FF2B5EF4-FFF2-40B4-BE49-F238E27FC236}">
                <a16:creationId xmlns:a16="http://schemas.microsoft.com/office/drawing/2014/main" id="{FFD44844-B7CC-E831-8391-1B4E2AE9FBDA}"/>
              </a:ext>
            </a:extLst>
          </p:cNvPr>
          <p:cNvGrpSpPr/>
          <p:nvPr/>
        </p:nvGrpSpPr>
        <p:grpSpPr>
          <a:xfrm>
            <a:off x="5235445" y="3964041"/>
            <a:ext cx="307439" cy="284536"/>
            <a:chOff x="-9089725" y="3180200"/>
            <a:chExt cx="353550" cy="351900"/>
          </a:xfrm>
        </p:grpSpPr>
        <p:sp>
          <p:nvSpPr>
            <p:cNvPr id="1941" name="Google Shape;1527;p39">
              <a:extLst>
                <a:ext uri="{FF2B5EF4-FFF2-40B4-BE49-F238E27FC236}">
                  <a16:creationId xmlns:a16="http://schemas.microsoft.com/office/drawing/2014/main" id="{91DD8F26-4D5F-9FE4-E381-6B78C51853EE}"/>
                </a:ext>
              </a:extLst>
            </p:cNvPr>
            <p:cNvSpPr/>
            <p:nvPr/>
          </p:nvSpPr>
          <p:spPr>
            <a:xfrm>
              <a:off x="-9089725" y="3180200"/>
              <a:ext cx="165425" cy="250300"/>
            </a:xfrm>
            <a:custGeom>
              <a:avLst/>
              <a:gdLst/>
              <a:ahLst/>
              <a:cxnLst/>
              <a:rect l="l" t="t" r="r" b="b"/>
              <a:pathLst>
                <a:path w="6617" h="10012" extrusionOk="0">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528;p39">
              <a:extLst>
                <a:ext uri="{FF2B5EF4-FFF2-40B4-BE49-F238E27FC236}">
                  <a16:creationId xmlns:a16="http://schemas.microsoft.com/office/drawing/2014/main" id="{DFC1DE4B-B851-D2C5-8D68-3C240954E5B9}"/>
                </a:ext>
              </a:extLst>
            </p:cNvPr>
            <p:cNvSpPr/>
            <p:nvPr/>
          </p:nvSpPr>
          <p:spPr>
            <a:xfrm>
              <a:off x="-8965275" y="3264575"/>
              <a:ext cx="229100" cy="267525"/>
            </a:xfrm>
            <a:custGeom>
              <a:avLst/>
              <a:gdLst/>
              <a:ahLst/>
              <a:cxnLst/>
              <a:rect l="l" t="t" r="r" b="b"/>
              <a:pathLst>
                <a:path w="9164" h="10701" extrusionOk="0">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529;p39">
            <a:extLst>
              <a:ext uri="{FF2B5EF4-FFF2-40B4-BE49-F238E27FC236}">
                <a16:creationId xmlns:a16="http://schemas.microsoft.com/office/drawing/2014/main" id="{64F97C85-83E3-9DCA-9AB4-26DBAD8E2952}"/>
              </a:ext>
            </a:extLst>
          </p:cNvPr>
          <p:cNvGrpSpPr/>
          <p:nvPr/>
        </p:nvGrpSpPr>
        <p:grpSpPr>
          <a:xfrm>
            <a:off x="5242872" y="4527196"/>
            <a:ext cx="236712" cy="263229"/>
            <a:chOff x="-40748275" y="3238700"/>
            <a:chExt cx="322600" cy="316950"/>
          </a:xfrm>
        </p:grpSpPr>
        <p:sp>
          <p:nvSpPr>
            <p:cNvPr id="1944" name="Google Shape;1530;p39">
              <a:extLst>
                <a:ext uri="{FF2B5EF4-FFF2-40B4-BE49-F238E27FC236}">
                  <a16:creationId xmlns:a16="http://schemas.microsoft.com/office/drawing/2014/main" id="{5EE66B2A-C715-2CA6-AB17-2F826EF7564C}"/>
                </a:ext>
              </a:extLst>
            </p:cNvPr>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531;p39">
              <a:extLst>
                <a:ext uri="{FF2B5EF4-FFF2-40B4-BE49-F238E27FC236}">
                  <a16:creationId xmlns:a16="http://schemas.microsoft.com/office/drawing/2014/main" id="{11F56AD1-A8E5-3BB1-2B81-952EBD80D620}"/>
                </a:ext>
              </a:extLst>
            </p:cNvPr>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532;p39">
              <a:extLst>
                <a:ext uri="{FF2B5EF4-FFF2-40B4-BE49-F238E27FC236}">
                  <a16:creationId xmlns:a16="http://schemas.microsoft.com/office/drawing/2014/main" id="{F4CE4496-15A2-6592-11BD-A1066CFD904C}"/>
                </a:ext>
              </a:extLst>
            </p:cNvPr>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533;p39">
              <a:extLst>
                <a:ext uri="{FF2B5EF4-FFF2-40B4-BE49-F238E27FC236}">
                  <a16:creationId xmlns:a16="http://schemas.microsoft.com/office/drawing/2014/main" id="{F7CB8765-C1C6-F66C-8116-0E8A03485030}"/>
                </a:ext>
              </a:extLst>
            </p:cNvPr>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534;p39">
              <a:extLst>
                <a:ext uri="{FF2B5EF4-FFF2-40B4-BE49-F238E27FC236}">
                  <a16:creationId xmlns:a16="http://schemas.microsoft.com/office/drawing/2014/main" id="{71E26B0F-013D-7354-2411-6451D6CFD6E9}"/>
                </a:ext>
              </a:extLst>
            </p:cNvPr>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535;p39">
              <a:extLst>
                <a:ext uri="{FF2B5EF4-FFF2-40B4-BE49-F238E27FC236}">
                  <a16:creationId xmlns:a16="http://schemas.microsoft.com/office/drawing/2014/main" id="{7CAF73BC-A56D-B4DF-4D8E-05BF8D8E490D}"/>
                </a:ext>
              </a:extLst>
            </p:cNvPr>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518;p39">
            <a:extLst>
              <a:ext uri="{FF2B5EF4-FFF2-40B4-BE49-F238E27FC236}">
                <a16:creationId xmlns:a16="http://schemas.microsoft.com/office/drawing/2014/main" id="{0BFFB054-7170-796D-BAD2-9E95FD522FB0}"/>
              </a:ext>
            </a:extLst>
          </p:cNvPr>
          <p:cNvGrpSpPr/>
          <p:nvPr/>
        </p:nvGrpSpPr>
        <p:grpSpPr>
          <a:xfrm>
            <a:off x="5235445" y="2780888"/>
            <a:ext cx="313858" cy="341451"/>
            <a:chOff x="-49378250" y="3920375"/>
            <a:chExt cx="264650" cy="300900"/>
          </a:xfrm>
        </p:grpSpPr>
        <p:sp>
          <p:nvSpPr>
            <p:cNvPr id="1951" name="Google Shape;1519;p39">
              <a:extLst>
                <a:ext uri="{FF2B5EF4-FFF2-40B4-BE49-F238E27FC236}">
                  <a16:creationId xmlns:a16="http://schemas.microsoft.com/office/drawing/2014/main" id="{77985444-AE00-E6EE-6EB6-DFB9A69D6264}"/>
                </a:ext>
              </a:extLst>
            </p:cNvPr>
            <p:cNvSpPr/>
            <p:nvPr/>
          </p:nvSpPr>
          <p:spPr>
            <a:xfrm>
              <a:off x="-49272725" y="4185025"/>
              <a:ext cx="70925" cy="35475"/>
            </a:xfrm>
            <a:custGeom>
              <a:avLst/>
              <a:gdLst/>
              <a:ahLst/>
              <a:cxnLst/>
              <a:rect l="l" t="t" r="r" b="b"/>
              <a:pathLst>
                <a:path w="2837" h="1419" extrusionOk="0">
                  <a:moveTo>
                    <a:pt x="32" y="0"/>
                  </a:moveTo>
                  <a:lnTo>
                    <a:pt x="32" y="378"/>
                  </a:lnTo>
                  <a:lnTo>
                    <a:pt x="1" y="378"/>
                  </a:lnTo>
                  <a:cubicBezTo>
                    <a:pt x="1" y="945"/>
                    <a:pt x="473" y="1418"/>
                    <a:pt x="1040" y="1418"/>
                  </a:cubicBezTo>
                  <a:lnTo>
                    <a:pt x="1765" y="1418"/>
                  </a:lnTo>
                  <a:cubicBezTo>
                    <a:pt x="2364" y="1418"/>
                    <a:pt x="2836" y="945"/>
                    <a:pt x="2836" y="378"/>
                  </a:cubicBezTo>
                  <a:lnTo>
                    <a:pt x="2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520;p39">
              <a:extLst>
                <a:ext uri="{FF2B5EF4-FFF2-40B4-BE49-F238E27FC236}">
                  <a16:creationId xmlns:a16="http://schemas.microsoft.com/office/drawing/2014/main" id="{D64814AB-B2EB-9454-6B42-58DC8EDE7592}"/>
                </a:ext>
              </a:extLst>
            </p:cNvPr>
            <p:cNvSpPr/>
            <p:nvPr/>
          </p:nvSpPr>
          <p:spPr>
            <a:xfrm>
              <a:off x="-49378250" y="3920375"/>
              <a:ext cx="87425" cy="300900"/>
            </a:xfrm>
            <a:custGeom>
              <a:avLst/>
              <a:gdLst/>
              <a:ahLst/>
              <a:cxnLst/>
              <a:rect l="l" t="t" r="r" b="b"/>
              <a:pathLst>
                <a:path w="3497" h="12036" extrusionOk="0">
                  <a:moveTo>
                    <a:pt x="347" y="1"/>
                  </a:moveTo>
                  <a:cubicBezTo>
                    <a:pt x="158" y="1"/>
                    <a:pt x="0" y="158"/>
                    <a:pt x="0" y="347"/>
                  </a:cubicBezTo>
                  <a:lnTo>
                    <a:pt x="0" y="1418"/>
                  </a:lnTo>
                  <a:lnTo>
                    <a:pt x="1764" y="1418"/>
                  </a:lnTo>
                  <a:cubicBezTo>
                    <a:pt x="1953" y="1418"/>
                    <a:pt x="2111" y="1576"/>
                    <a:pt x="2111" y="1765"/>
                  </a:cubicBezTo>
                  <a:cubicBezTo>
                    <a:pt x="2111" y="1954"/>
                    <a:pt x="1953" y="2112"/>
                    <a:pt x="1764" y="2112"/>
                  </a:cubicBezTo>
                  <a:lnTo>
                    <a:pt x="0" y="2112"/>
                  </a:lnTo>
                  <a:lnTo>
                    <a:pt x="0" y="2836"/>
                  </a:lnTo>
                  <a:lnTo>
                    <a:pt x="1071" y="2836"/>
                  </a:lnTo>
                  <a:cubicBezTo>
                    <a:pt x="1260" y="2836"/>
                    <a:pt x="1418" y="2994"/>
                    <a:pt x="1418" y="3183"/>
                  </a:cubicBezTo>
                  <a:cubicBezTo>
                    <a:pt x="1418" y="3372"/>
                    <a:pt x="1260" y="3529"/>
                    <a:pt x="1071" y="3529"/>
                  </a:cubicBezTo>
                  <a:lnTo>
                    <a:pt x="0" y="3529"/>
                  </a:lnTo>
                  <a:lnTo>
                    <a:pt x="0" y="4254"/>
                  </a:lnTo>
                  <a:lnTo>
                    <a:pt x="1764" y="4254"/>
                  </a:lnTo>
                  <a:cubicBezTo>
                    <a:pt x="1953" y="4254"/>
                    <a:pt x="2111" y="4411"/>
                    <a:pt x="2111" y="4600"/>
                  </a:cubicBezTo>
                  <a:cubicBezTo>
                    <a:pt x="2111" y="4789"/>
                    <a:pt x="1953" y="4947"/>
                    <a:pt x="1764" y="4947"/>
                  </a:cubicBezTo>
                  <a:lnTo>
                    <a:pt x="0" y="4947"/>
                  </a:lnTo>
                  <a:lnTo>
                    <a:pt x="0" y="5672"/>
                  </a:lnTo>
                  <a:lnTo>
                    <a:pt x="1071" y="5672"/>
                  </a:lnTo>
                  <a:cubicBezTo>
                    <a:pt x="1260" y="5672"/>
                    <a:pt x="1418" y="5829"/>
                    <a:pt x="1418" y="6018"/>
                  </a:cubicBezTo>
                  <a:cubicBezTo>
                    <a:pt x="1418" y="6207"/>
                    <a:pt x="1260" y="6365"/>
                    <a:pt x="1071" y="6365"/>
                  </a:cubicBezTo>
                  <a:lnTo>
                    <a:pt x="0" y="6365"/>
                  </a:lnTo>
                  <a:lnTo>
                    <a:pt x="0" y="7089"/>
                  </a:lnTo>
                  <a:lnTo>
                    <a:pt x="1764" y="7089"/>
                  </a:lnTo>
                  <a:cubicBezTo>
                    <a:pt x="1953" y="7089"/>
                    <a:pt x="2111" y="7247"/>
                    <a:pt x="2111" y="7436"/>
                  </a:cubicBezTo>
                  <a:cubicBezTo>
                    <a:pt x="2111" y="7625"/>
                    <a:pt x="1953" y="7782"/>
                    <a:pt x="1764" y="7782"/>
                  </a:cubicBezTo>
                  <a:lnTo>
                    <a:pt x="0" y="7782"/>
                  </a:lnTo>
                  <a:lnTo>
                    <a:pt x="0" y="8507"/>
                  </a:lnTo>
                  <a:lnTo>
                    <a:pt x="1071" y="8507"/>
                  </a:lnTo>
                  <a:cubicBezTo>
                    <a:pt x="1260" y="8507"/>
                    <a:pt x="1418" y="8665"/>
                    <a:pt x="1418" y="8854"/>
                  </a:cubicBezTo>
                  <a:cubicBezTo>
                    <a:pt x="1418" y="9043"/>
                    <a:pt x="1260" y="9200"/>
                    <a:pt x="1071" y="9200"/>
                  </a:cubicBezTo>
                  <a:lnTo>
                    <a:pt x="0" y="9200"/>
                  </a:lnTo>
                  <a:lnTo>
                    <a:pt x="0" y="9925"/>
                  </a:lnTo>
                  <a:lnTo>
                    <a:pt x="1764" y="9925"/>
                  </a:lnTo>
                  <a:cubicBezTo>
                    <a:pt x="1953" y="9925"/>
                    <a:pt x="2111" y="10082"/>
                    <a:pt x="2111" y="10271"/>
                  </a:cubicBezTo>
                  <a:cubicBezTo>
                    <a:pt x="2111" y="10460"/>
                    <a:pt x="1953" y="10618"/>
                    <a:pt x="1764" y="10618"/>
                  </a:cubicBezTo>
                  <a:lnTo>
                    <a:pt x="0" y="10618"/>
                  </a:lnTo>
                  <a:lnTo>
                    <a:pt x="0" y="11689"/>
                  </a:lnTo>
                  <a:cubicBezTo>
                    <a:pt x="0" y="11878"/>
                    <a:pt x="158" y="12036"/>
                    <a:pt x="347" y="12036"/>
                  </a:cubicBezTo>
                  <a:lnTo>
                    <a:pt x="3151" y="12036"/>
                  </a:lnTo>
                  <a:cubicBezTo>
                    <a:pt x="3340" y="12036"/>
                    <a:pt x="3497" y="11878"/>
                    <a:pt x="3497" y="11689"/>
                  </a:cubicBezTo>
                  <a:lnTo>
                    <a:pt x="3497" y="379"/>
                  </a:lnTo>
                  <a:cubicBezTo>
                    <a:pt x="3497" y="158"/>
                    <a:pt x="3340" y="1"/>
                    <a:pt x="3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521;p39">
              <a:extLst>
                <a:ext uri="{FF2B5EF4-FFF2-40B4-BE49-F238E27FC236}">
                  <a16:creationId xmlns:a16="http://schemas.microsoft.com/office/drawing/2014/main" id="{0705BBC8-CE74-9282-1ABB-B5BC0EE11123}"/>
                </a:ext>
              </a:extLst>
            </p:cNvPr>
            <p:cNvSpPr/>
            <p:nvPr/>
          </p:nvSpPr>
          <p:spPr>
            <a:xfrm>
              <a:off x="-49185300" y="3920375"/>
              <a:ext cx="71700" cy="87450"/>
            </a:xfrm>
            <a:custGeom>
              <a:avLst/>
              <a:gdLst/>
              <a:ahLst/>
              <a:cxnLst/>
              <a:rect l="l" t="t" r="r" b="b"/>
              <a:pathLst>
                <a:path w="2868" h="3498" extrusionOk="0">
                  <a:moveTo>
                    <a:pt x="2490" y="1"/>
                  </a:moveTo>
                  <a:cubicBezTo>
                    <a:pt x="1765" y="1"/>
                    <a:pt x="1229" y="32"/>
                    <a:pt x="631" y="631"/>
                  </a:cubicBezTo>
                  <a:cubicBezTo>
                    <a:pt x="253" y="1040"/>
                    <a:pt x="1" y="1576"/>
                    <a:pt x="1" y="2143"/>
                  </a:cubicBezTo>
                  <a:cubicBezTo>
                    <a:pt x="1" y="2868"/>
                    <a:pt x="631" y="3498"/>
                    <a:pt x="1418" y="3498"/>
                  </a:cubicBezTo>
                  <a:cubicBezTo>
                    <a:pt x="2017" y="3498"/>
                    <a:pt x="2553" y="3120"/>
                    <a:pt x="2742" y="2553"/>
                  </a:cubicBezTo>
                  <a:cubicBezTo>
                    <a:pt x="2868" y="2238"/>
                    <a:pt x="2805" y="1923"/>
                    <a:pt x="2616" y="1702"/>
                  </a:cubicBezTo>
                  <a:cubicBezTo>
                    <a:pt x="2395" y="1450"/>
                    <a:pt x="2269" y="1135"/>
                    <a:pt x="2742" y="568"/>
                  </a:cubicBezTo>
                  <a:cubicBezTo>
                    <a:pt x="2836" y="442"/>
                    <a:pt x="2868" y="316"/>
                    <a:pt x="2805" y="190"/>
                  </a:cubicBezTo>
                  <a:cubicBezTo>
                    <a:pt x="2742" y="95"/>
                    <a:pt x="2616" y="1"/>
                    <a:pt x="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522;p39">
              <a:extLst>
                <a:ext uri="{FF2B5EF4-FFF2-40B4-BE49-F238E27FC236}">
                  <a16:creationId xmlns:a16="http://schemas.microsoft.com/office/drawing/2014/main" id="{73645000-8C89-FBFF-ECD0-259760529587}"/>
                </a:ext>
              </a:extLst>
            </p:cNvPr>
            <p:cNvSpPr/>
            <p:nvPr/>
          </p:nvSpPr>
          <p:spPr>
            <a:xfrm>
              <a:off x="-49182150" y="4019625"/>
              <a:ext cx="64625" cy="42550"/>
            </a:xfrm>
            <a:custGeom>
              <a:avLst/>
              <a:gdLst/>
              <a:ahLst/>
              <a:cxnLst/>
              <a:rect l="l" t="t" r="r" b="b"/>
              <a:pathLst>
                <a:path w="2585" h="1702" extrusionOk="0">
                  <a:moveTo>
                    <a:pt x="316" y="0"/>
                  </a:moveTo>
                  <a:cubicBezTo>
                    <a:pt x="158" y="473"/>
                    <a:pt x="32" y="1103"/>
                    <a:pt x="1" y="1702"/>
                  </a:cubicBezTo>
                  <a:lnTo>
                    <a:pt x="2584" y="1702"/>
                  </a:lnTo>
                  <a:cubicBezTo>
                    <a:pt x="2521" y="1103"/>
                    <a:pt x="2427" y="504"/>
                    <a:pt x="2269" y="0"/>
                  </a:cubicBezTo>
                  <a:cubicBezTo>
                    <a:pt x="1954" y="158"/>
                    <a:pt x="1639" y="252"/>
                    <a:pt x="1292" y="252"/>
                  </a:cubicBezTo>
                  <a:cubicBezTo>
                    <a:pt x="946" y="252"/>
                    <a:pt x="631" y="158"/>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523;p39">
              <a:extLst>
                <a:ext uri="{FF2B5EF4-FFF2-40B4-BE49-F238E27FC236}">
                  <a16:creationId xmlns:a16="http://schemas.microsoft.com/office/drawing/2014/main" id="{514DD674-76B3-17CB-D269-658B8F145031}"/>
                </a:ext>
              </a:extLst>
            </p:cNvPr>
            <p:cNvSpPr/>
            <p:nvPr/>
          </p:nvSpPr>
          <p:spPr>
            <a:xfrm>
              <a:off x="-49185300" y="4078700"/>
              <a:ext cx="70925" cy="141800"/>
            </a:xfrm>
            <a:custGeom>
              <a:avLst/>
              <a:gdLst/>
              <a:ahLst/>
              <a:cxnLst/>
              <a:rect l="l" t="t" r="r" b="b"/>
              <a:pathLst>
                <a:path w="2837" h="5672" extrusionOk="0">
                  <a:moveTo>
                    <a:pt x="32" y="0"/>
                  </a:moveTo>
                  <a:cubicBezTo>
                    <a:pt x="1" y="378"/>
                    <a:pt x="1" y="756"/>
                    <a:pt x="1" y="1071"/>
                  </a:cubicBezTo>
                  <a:cubicBezTo>
                    <a:pt x="1" y="2773"/>
                    <a:pt x="316" y="5671"/>
                    <a:pt x="1418" y="5671"/>
                  </a:cubicBezTo>
                  <a:cubicBezTo>
                    <a:pt x="2521" y="5671"/>
                    <a:pt x="2836" y="2804"/>
                    <a:pt x="2836" y="1071"/>
                  </a:cubicBezTo>
                  <a:cubicBezTo>
                    <a:pt x="2805" y="756"/>
                    <a:pt x="2805" y="410"/>
                    <a:pt x="27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524;p39">
              <a:extLst>
                <a:ext uri="{FF2B5EF4-FFF2-40B4-BE49-F238E27FC236}">
                  <a16:creationId xmlns:a16="http://schemas.microsoft.com/office/drawing/2014/main" id="{B846B8E2-DE9C-469A-7EDC-C255079B2E87}"/>
                </a:ext>
              </a:extLst>
            </p:cNvPr>
            <p:cNvSpPr/>
            <p:nvPr/>
          </p:nvSpPr>
          <p:spPr>
            <a:xfrm>
              <a:off x="-49271150" y="3920375"/>
              <a:ext cx="65400" cy="70125"/>
            </a:xfrm>
            <a:custGeom>
              <a:avLst/>
              <a:gdLst/>
              <a:ahLst/>
              <a:cxnLst/>
              <a:rect l="l" t="t" r="r" b="b"/>
              <a:pathLst>
                <a:path w="2616" h="2805" extrusionOk="0">
                  <a:moveTo>
                    <a:pt x="1324" y="1"/>
                  </a:moveTo>
                  <a:cubicBezTo>
                    <a:pt x="1182" y="1"/>
                    <a:pt x="1040" y="64"/>
                    <a:pt x="977" y="190"/>
                  </a:cubicBezTo>
                  <a:lnTo>
                    <a:pt x="1" y="2805"/>
                  </a:lnTo>
                  <a:lnTo>
                    <a:pt x="2616" y="2805"/>
                  </a:lnTo>
                  <a:lnTo>
                    <a:pt x="1670" y="190"/>
                  </a:lnTo>
                  <a:cubicBezTo>
                    <a:pt x="1607" y="64"/>
                    <a:pt x="1466" y="1"/>
                    <a:pt x="1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525;p39">
              <a:extLst>
                <a:ext uri="{FF2B5EF4-FFF2-40B4-BE49-F238E27FC236}">
                  <a16:creationId xmlns:a16="http://schemas.microsoft.com/office/drawing/2014/main" id="{998D12B6-991D-CCD2-29EB-25784C1FFC79}"/>
                </a:ext>
              </a:extLst>
            </p:cNvPr>
            <p:cNvSpPr/>
            <p:nvPr/>
          </p:nvSpPr>
          <p:spPr>
            <a:xfrm>
              <a:off x="-49272725" y="4007800"/>
              <a:ext cx="70125" cy="159925"/>
            </a:xfrm>
            <a:custGeom>
              <a:avLst/>
              <a:gdLst/>
              <a:ahLst/>
              <a:cxnLst/>
              <a:rect l="l" t="t" r="r" b="b"/>
              <a:pathLst>
                <a:path w="2805" h="6397" extrusionOk="0">
                  <a:moveTo>
                    <a:pt x="1" y="1"/>
                  </a:moveTo>
                  <a:lnTo>
                    <a:pt x="1" y="6396"/>
                  </a:lnTo>
                  <a:lnTo>
                    <a:pt x="2805" y="6396"/>
                  </a:lnTo>
                  <a:lnTo>
                    <a:pt x="28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8" name="Google Shape;1048;p39">
            <a:extLst>
              <a:ext uri="{FF2B5EF4-FFF2-40B4-BE49-F238E27FC236}">
                <a16:creationId xmlns:a16="http://schemas.microsoft.com/office/drawing/2014/main" id="{B3EBB4C9-031E-2521-934A-4CF0E60A9D75}"/>
              </a:ext>
            </a:extLst>
          </p:cNvPr>
          <p:cNvSpPr txBox="1"/>
          <p:nvPr/>
        </p:nvSpPr>
        <p:spPr>
          <a:xfrm>
            <a:off x="561850" y="965791"/>
            <a:ext cx="1338129" cy="432630"/>
          </a:xfrm>
          <a:prstGeom prst="rect">
            <a:avLst/>
          </a:prstGeom>
          <a:noFill/>
          <a:ln>
            <a:noFill/>
          </a:ln>
        </p:spPr>
        <p:txBody>
          <a:bodyPr spcFirstLastPara="1" wrap="square" lIns="121900" tIns="121900" rIns="121900" bIns="121900" anchor="ctr" anchorCtr="0">
            <a:noAutofit/>
          </a:bodyPr>
          <a:lstStyle/>
          <a:p>
            <a:r>
              <a:rPr lang="en" sz="1900" b="1" dirty="0">
                <a:solidFill>
                  <a:schemeClr val="dk1"/>
                </a:solidFill>
                <a:latin typeface="Fira Sans Extra Condensed"/>
                <a:ea typeface="Fira Sans Extra Condensed"/>
                <a:cs typeface="Fira Sans Extra Condensed"/>
                <a:sym typeface="Fira Sans Extra Condensed"/>
              </a:rPr>
              <a:t>Community</a:t>
            </a:r>
            <a:endParaRPr sz="1900" b="1" dirty="0">
              <a:solidFill>
                <a:schemeClr val="dk1"/>
              </a:solidFill>
              <a:latin typeface="Fira Sans Extra Condensed"/>
              <a:ea typeface="Fira Sans Extra Condensed"/>
              <a:cs typeface="Fira Sans Extra Condensed"/>
              <a:sym typeface="Fira Sans Extra Condensed"/>
            </a:endParaRPr>
          </a:p>
        </p:txBody>
      </p:sp>
      <p:sp>
        <p:nvSpPr>
          <p:cNvPr id="1959" name="Google Shape;1054;p39">
            <a:extLst>
              <a:ext uri="{FF2B5EF4-FFF2-40B4-BE49-F238E27FC236}">
                <a16:creationId xmlns:a16="http://schemas.microsoft.com/office/drawing/2014/main" id="{B35E7363-1E69-AE20-B69C-E4613B3E7FE8}"/>
              </a:ext>
            </a:extLst>
          </p:cNvPr>
          <p:cNvSpPr txBox="1"/>
          <p:nvPr/>
        </p:nvSpPr>
        <p:spPr>
          <a:xfrm>
            <a:off x="598724" y="3909976"/>
            <a:ext cx="1258437" cy="405385"/>
          </a:xfrm>
          <a:prstGeom prst="rect">
            <a:avLst/>
          </a:prstGeom>
          <a:noFill/>
          <a:ln>
            <a:noFill/>
          </a:ln>
        </p:spPr>
        <p:txBody>
          <a:bodyPr spcFirstLastPara="1" wrap="square" lIns="121900" tIns="121900" rIns="121900" bIns="121900" anchor="ctr" anchorCtr="0">
            <a:noAutofit/>
          </a:bodyPr>
          <a:lstStyle/>
          <a:p>
            <a:r>
              <a:rPr lang="en" sz="2133" b="1" dirty="0">
                <a:solidFill>
                  <a:schemeClr val="dk1"/>
                </a:solidFill>
                <a:latin typeface="Fira Sans Extra Condensed"/>
                <a:ea typeface="Fira Sans Extra Condensed"/>
                <a:cs typeface="Fira Sans Extra Condensed"/>
                <a:sym typeface="Fira Sans Extra Condensed"/>
              </a:rPr>
              <a:t>Area_sqft</a:t>
            </a:r>
            <a:endParaRPr sz="2133" b="1" dirty="0">
              <a:solidFill>
                <a:schemeClr val="dk1"/>
              </a:solidFill>
              <a:latin typeface="Fira Sans Extra Condensed"/>
              <a:ea typeface="Fira Sans Extra Condensed"/>
              <a:cs typeface="Fira Sans Extra Condensed"/>
              <a:sym typeface="Fira Sans Extra Condensed"/>
            </a:endParaRPr>
          </a:p>
        </p:txBody>
      </p:sp>
      <p:sp>
        <p:nvSpPr>
          <p:cNvPr id="1960" name="Google Shape;1054;p39">
            <a:extLst>
              <a:ext uri="{FF2B5EF4-FFF2-40B4-BE49-F238E27FC236}">
                <a16:creationId xmlns:a16="http://schemas.microsoft.com/office/drawing/2014/main" id="{6242E7D3-CF27-3122-BB02-03763C7CBD7E}"/>
              </a:ext>
            </a:extLst>
          </p:cNvPr>
          <p:cNvSpPr txBox="1"/>
          <p:nvPr/>
        </p:nvSpPr>
        <p:spPr>
          <a:xfrm>
            <a:off x="566706" y="4452804"/>
            <a:ext cx="1721579" cy="374360"/>
          </a:xfrm>
          <a:prstGeom prst="rect">
            <a:avLst/>
          </a:prstGeom>
          <a:noFill/>
          <a:ln>
            <a:noFill/>
          </a:ln>
        </p:spPr>
        <p:txBody>
          <a:bodyPr spcFirstLastPara="1" wrap="square" lIns="121900" tIns="121900" rIns="121900" bIns="121900" anchor="ctr" anchorCtr="0">
            <a:noAutofit/>
          </a:bodyPr>
          <a:lstStyle/>
          <a:p>
            <a:r>
              <a:rPr lang="en" sz="2133" b="1" dirty="0">
                <a:solidFill>
                  <a:schemeClr val="dk1"/>
                </a:solidFill>
                <a:latin typeface="Fira Sans Extra Condensed"/>
                <a:ea typeface="Fira Sans Extra Condensed"/>
                <a:cs typeface="Fira Sans Extra Condensed"/>
                <a:sym typeface="Fira Sans Extra Condensed"/>
              </a:rPr>
              <a:t>Property Type</a:t>
            </a:r>
            <a:endParaRPr sz="2133" b="1" dirty="0">
              <a:solidFill>
                <a:schemeClr val="dk1"/>
              </a:solidFill>
              <a:latin typeface="Fira Sans Extra Condensed"/>
              <a:ea typeface="Fira Sans Extra Condensed"/>
              <a:cs typeface="Fira Sans Extra Condensed"/>
              <a:sym typeface="Fira Sans Extra Condensed"/>
            </a:endParaRPr>
          </a:p>
        </p:txBody>
      </p:sp>
      <p:sp>
        <p:nvSpPr>
          <p:cNvPr id="1961" name="Google Shape;1054;p39">
            <a:extLst>
              <a:ext uri="{FF2B5EF4-FFF2-40B4-BE49-F238E27FC236}">
                <a16:creationId xmlns:a16="http://schemas.microsoft.com/office/drawing/2014/main" id="{523FECF3-DCE4-823A-B76F-D2CA36A0BC01}"/>
              </a:ext>
            </a:extLst>
          </p:cNvPr>
          <p:cNvSpPr txBox="1"/>
          <p:nvPr/>
        </p:nvSpPr>
        <p:spPr>
          <a:xfrm>
            <a:off x="627028" y="4944933"/>
            <a:ext cx="1288036" cy="465116"/>
          </a:xfrm>
          <a:prstGeom prst="rect">
            <a:avLst/>
          </a:prstGeom>
          <a:noFill/>
          <a:ln>
            <a:noFill/>
          </a:ln>
        </p:spPr>
        <p:txBody>
          <a:bodyPr spcFirstLastPara="1" wrap="square" lIns="121900" tIns="121900" rIns="121900" bIns="121900" anchor="ctr" anchorCtr="0">
            <a:noAutofit/>
          </a:bodyPr>
          <a:lstStyle/>
          <a:p>
            <a:r>
              <a:rPr lang="en-US" sz="2133" b="1" dirty="0">
                <a:solidFill>
                  <a:schemeClr val="dk1"/>
                </a:solidFill>
                <a:latin typeface="Fira Sans Extra Condensed"/>
                <a:ea typeface="Fira Sans Extra Condensed"/>
                <a:cs typeface="Fira Sans Extra Condensed"/>
                <a:sym typeface="Fira Sans Extra Condensed"/>
              </a:rPr>
              <a:t>B</a:t>
            </a:r>
            <a:r>
              <a:rPr lang="en" sz="2133" b="1" dirty="0">
                <a:solidFill>
                  <a:schemeClr val="dk1"/>
                </a:solidFill>
                <a:latin typeface="Fira Sans Extra Condensed"/>
                <a:ea typeface="Fira Sans Extra Condensed"/>
                <a:cs typeface="Fira Sans Extra Condensed"/>
                <a:sym typeface="Fira Sans Extra Condensed"/>
              </a:rPr>
              <a:t>uilt year</a:t>
            </a:r>
            <a:endParaRPr sz="2133" b="1" dirty="0">
              <a:solidFill>
                <a:schemeClr val="dk1"/>
              </a:solidFill>
              <a:latin typeface="Fira Sans Extra Condensed"/>
              <a:ea typeface="Fira Sans Extra Condensed"/>
              <a:cs typeface="Fira Sans Extra Condensed"/>
              <a:sym typeface="Fira Sans Extra Condensed"/>
            </a:endParaRPr>
          </a:p>
        </p:txBody>
      </p:sp>
      <p:sp>
        <p:nvSpPr>
          <p:cNvPr id="1962" name="Google Shape;1054;p39">
            <a:extLst>
              <a:ext uri="{FF2B5EF4-FFF2-40B4-BE49-F238E27FC236}">
                <a16:creationId xmlns:a16="http://schemas.microsoft.com/office/drawing/2014/main" id="{9D457711-83E0-3079-43D7-7895104E210F}"/>
              </a:ext>
            </a:extLst>
          </p:cNvPr>
          <p:cNvSpPr txBox="1"/>
          <p:nvPr/>
        </p:nvSpPr>
        <p:spPr>
          <a:xfrm>
            <a:off x="659349" y="5478643"/>
            <a:ext cx="1091813" cy="469493"/>
          </a:xfrm>
          <a:prstGeom prst="rect">
            <a:avLst/>
          </a:prstGeom>
          <a:noFill/>
          <a:ln>
            <a:noFill/>
          </a:ln>
        </p:spPr>
        <p:txBody>
          <a:bodyPr spcFirstLastPara="1" wrap="square" lIns="121900" tIns="121900" rIns="121900" bIns="121900" anchor="ctr" anchorCtr="0">
            <a:noAutofit/>
          </a:bodyPr>
          <a:lstStyle/>
          <a:p>
            <a:r>
              <a:rPr lang="en" sz="2133" b="1" dirty="0">
                <a:solidFill>
                  <a:schemeClr val="dk1"/>
                </a:solidFill>
                <a:latin typeface="Fira Sans Extra Condensed"/>
                <a:ea typeface="Fira Sans Extra Condensed"/>
                <a:cs typeface="Fira Sans Extra Condensed"/>
                <a:sym typeface="Fira Sans Extra Condensed"/>
              </a:rPr>
              <a:t>EMI</a:t>
            </a:r>
            <a:endParaRPr sz="2133" b="1" dirty="0">
              <a:solidFill>
                <a:schemeClr val="dk1"/>
              </a:solidFill>
              <a:latin typeface="Fira Sans Extra Condensed"/>
              <a:ea typeface="Fira Sans Extra Condensed"/>
              <a:cs typeface="Fira Sans Extra Condensed"/>
              <a:sym typeface="Fira Sans Extra Condensed"/>
            </a:endParaRPr>
          </a:p>
        </p:txBody>
      </p:sp>
      <p:sp>
        <p:nvSpPr>
          <p:cNvPr id="1963" name="Google Shape;1054;p39">
            <a:extLst>
              <a:ext uri="{FF2B5EF4-FFF2-40B4-BE49-F238E27FC236}">
                <a16:creationId xmlns:a16="http://schemas.microsoft.com/office/drawing/2014/main" id="{D523EBB3-C449-0481-4A63-5B038DFA9C46}"/>
              </a:ext>
            </a:extLst>
          </p:cNvPr>
          <p:cNvSpPr txBox="1"/>
          <p:nvPr/>
        </p:nvSpPr>
        <p:spPr>
          <a:xfrm>
            <a:off x="642449" y="6052258"/>
            <a:ext cx="1108713" cy="465116"/>
          </a:xfrm>
          <a:prstGeom prst="rect">
            <a:avLst/>
          </a:prstGeom>
          <a:noFill/>
          <a:ln>
            <a:noFill/>
          </a:ln>
        </p:spPr>
        <p:txBody>
          <a:bodyPr spcFirstLastPara="1" wrap="square" lIns="121900" tIns="121900" rIns="121900" bIns="121900" anchor="ctr" anchorCtr="0">
            <a:noAutofit/>
          </a:bodyPr>
          <a:lstStyle/>
          <a:p>
            <a:r>
              <a:rPr lang="en" sz="2133" b="1" dirty="0">
                <a:solidFill>
                  <a:schemeClr val="dk1"/>
                </a:solidFill>
                <a:latin typeface="Fira Sans Extra Condensed"/>
                <a:ea typeface="Fira Sans Extra Condensed"/>
                <a:cs typeface="Fira Sans Extra Condensed"/>
                <a:sym typeface="Fira Sans Extra Condensed"/>
              </a:rPr>
              <a:t>Style</a:t>
            </a:r>
            <a:endParaRPr sz="2133" b="1" dirty="0">
              <a:solidFill>
                <a:schemeClr val="dk1"/>
              </a:solidFill>
              <a:latin typeface="Fira Sans Extra Condensed"/>
              <a:ea typeface="Fira Sans Extra Condensed"/>
              <a:cs typeface="Fira Sans Extra Condensed"/>
              <a:sym typeface="Fira Sans Extra Condensed"/>
            </a:endParaRPr>
          </a:p>
        </p:txBody>
      </p:sp>
      <p:grpSp>
        <p:nvGrpSpPr>
          <p:cNvPr id="1964" name="Google Shape;1015;p38">
            <a:extLst>
              <a:ext uri="{FF2B5EF4-FFF2-40B4-BE49-F238E27FC236}">
                <a16:creationId xmlns:a16="http://schemas.microsoft.com/office/drawing/2014/main" id="{BEB982EC-6D29-1904-3192-D4EF7A171995}"/>
              </a:ext>
            </a:extLst>
          </p:cNvPr>
          <p:cNvGrpSpPr/>
          <p:nvPr/>
        </p:nvGrpSpPr>
        <p:grpSpPr>
          <a:xfrm>
            <a:off x="5214545" y="1001300"/>
            <a:ext cx="353802" cy="351497"/>
            <a:chOff x="580725" y="3617925"/>
            <a:chExt cx="299325" cy="297375"/>
          </a:xfrm>
          <a:solidFill>
            <a:schemeClr val="bg1"/>
          </a:solidFill>
        </p:grpSpPr>
        <p:sp>
          <p:nvSpPr>
            <p:cNvPr id="1965" name="Google Shape;1016;p38">
              <a:extLst>
                <a:ext uri="{FF2B5EF4-FFF2-40B4-BE49-F238E27FC236}">
                  <a16:creationId xmlns:a16="http://schemas.microsoft.com/office/drawing/2014/main" id="{115AB2BD-C0D1-C4A1-70A8-964A082F1E4A}"/>
                </a:ext>
              </a:extLst>
            </p:cNvPr>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6" name="Google Shape;1017;p38">
              <a:extLst>
                <a:ext uri="{FF2B5EF4-FFF2-40B4-BE49-F238E27FC236}">
                  <a16:creationId xmlns:a16="http://schemas.microsoft.com/office/drawing/2014/main" id="{DF6743CC-295C-19E8-CBB3-DDEA11A5D1B2}"/>
                </a:ext>
              </a:extLst>
            </p:cNvPr>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7" name="Google Shape;1018;p38">
              <a:extLst>
                <a:ext uri="{FF2B5EF4-FFF2-40B4-BE49-F238E27FC236}">
                  <a16:creationId xmlns:a16="http://schemas.microsoft.com/office/drawing/2014/main" id="{58600359-20DC-822B-4A68-01685F86D17E}"/>
                </a:ext>
              </a:extLst>
            </p:cNvPr>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68" name="Google Shape;1019;p38">
              <a:extLst>
                <a:ext uri="{FF2B5EF4-FFF2-40B4-BE49-F238E27FC236}">
                  <a16:creationId xmlns:a16="http://schemas.microsoft.com/office/drawing/2014/main" id="{3236239E-29C0-C6AD-FD48-F4EEE276E68E}"/>
                </a:ext>
              </a:extLst>
            </p:cNvPr>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9" name="Google Shape;1020;p38">
              <a:extLst>
                <a:ext uri="{FF2B5EF4-FFF2-40B4-BE49-F238E27FC236}">
                  <a16:creationId xmlns:a16="http://schemas.microsoft.com/office/drawing/2014/main" id="{23A65132-24A6-A73F-3AC2-7DC297915B13}"/>
                </a:ext>
              </a:extLst>
            </p:cNvPr>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70" name="Google Shape;950;p37">
            <a:extLst>
              <a:ext uri="{FF2B5EF4-FFF2-40B4-BE49-F238E27FC236}">
                <a16:creationId xmlns:a16="http://schemas.microsoft.com/office/drawing/2014/main" id="{E6368DD7-73C5-F230-63D6-5FCE1A7717B9}"/>
              </a:ext>
            </a:extLst>
          </p:cNvPr>
          <p:cNvGrpSpPr/>
          <p:nvPr/>
        </p:nvGrpSpPr>
        <p:grpSpPr>
          <a:xfrm>
            <a:off x="5242872" y="2202356"/>
            <a:ext cx="275352" cy="310991"/>
            <a:chOff x="-40745125" y="3632900"/>
            <a:chExt cx="318225" cy="289875"/>
          </a:xfrm>
          <a:solidFill>
            <a:schemeClr val="bg1"/>
          </a:solidFill>
        </p:grpSpPr>
        <p:sp>
          <p:nvSpPr>
            <p:cNvPr id="1971" name="Google Shape;951;p37">
              <a:extLst>
                <a:ext uri="{FF2B5EF4-FFF2-40B4-BE49-F238E27FC236}">
                  <a16:creationId xmlns:a16="http://schemas.microsoft.com/office/drawing/2014/main" id="{E44E8B94-1D4C-8A3B-4FD8-7FBC34E86B5C}"/>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952;p37">
              <a:extLst>
                <a:ext uri="{FF2B5EF4-FFF2-40B4-BE49-F238E27FC236}">
                  <a16:creationId xmlns:a16="http://schemas.microsoft.com/office/drawing/2014/main" id="{D5CB572D-81EB-9B6A-8201-C381A7C0E4EA}"/>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953;p37">
              <a:extLst>
                <a:ext uri="{FF2B5EF4-FFF2-40B4-BE49-F238E27FC236}">
                  <a16:creationId xmlns:a16="http://schemas.microsoft.com/office/drawing/2014/main" id="{B10CCC1B-4483-A5AC-B9F1-762965D9E4BB}"/>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954;p37">
              <a:extLst>
                <a:ext uri="{FF2B5EF4-FFF2-40B4-BE49-F238E27FC236}">
                  <a16:creationId xmlns:a16="http://schemas.microsoft.com/office/drawing/2014/main" id="{8EA042F6-7E32-3876-0DFC-A94962423186}"/>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955;p37">
              <a:extLst>
                <a:ext uri="{FF2B5EF4-FFF2-40B4-BE49-F238E27FC236}">
                  <a16:creationId xmlns:a16="http://schemas.microsoft.com/office/drawing/2014/main" id="{6CDEFC6C-A456-981E-6276-98B85C807BBF}"/>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956;p37">
              <a:extLst>
                <a:ext uri="{FF2B5EF4-FFF2-40B4-BE49-F238E27FC236}">
                  <a16:creationId xmlns:a16="http://schemas.microsoft.com/office/drawing/2014/main" id="{8A32903D-BB62-C2AC-024B-895CABDDCF90}"/>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957;p37">
              <a:extLst>
                <a:ext uri="{FF2B5EF4-FFF2-40B4-BE49-F238E27FC236}">
                  <a16:creationId xmlns:a16="http://schemas.microsoft.com/office/drawing/2014/main" id="{68EC5550-9FF3-0DA7-F4DA-D262B32EC0E8}"/>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958;p37">
            <a:extLst>
              <a:ext uri="{FF2B5EF4-FFF2-40B4-BE49-F238E27FC236}">
                <a16:creationId xmlns:a16="http://schemas.microsoft.com/office/drawing/2014/main" id="{8418FB6C-AAFF-AD12-22DC-4D44B6EFD296}"/>
              </a:ext>
            </a:extLst>
          </p:cNvPr>
          <p:cNvGrpSpPr/>
          <p:nvPr/>
        </p:nvGrpSpPr>
        <p:grpSpPr>
          <a:xfrm>
            <a:off x="5224982" y="1567876"/>
            <a:ext cx="330741" cy="344338"/>
            <a:chOff x="-13512225" y="3211525"/>
            <a:chExt cx="353675" cy="353675"/>
          </a:xfrm>
          <a:solidFill>
            <a:schemeClr val="bg1"/>
          </a:solidFill>
        </p:grpSpPr>
        <p:sp>
          <p:nvSpPr>
            <p:cNvPr id="1979" name="Google Shape;959;p37">
              <a:extLst>
                <a:ext uri="{FF2B5EF4-FFF2-40B4-BE49-F238E27FC236}">
                  <a16:creationId xmlns:a16="http://schemas.microsoft.com/office/drawing/2014/main" id="{816B190D-0656-D09D-819E-799B63344D19}"/>
                </a:ext>
              </a:extLst>
            </p:cNvPr>
            <p:cNvSpPr/>
            <p:nvPr/>
          </p:nvSpPr>
          <p:spPr>
            <a:xfrm>
              <a:off x="-13283825" y="3482475"/>
              <a:ext cx="125275" cy="82725"/>
            </a:xfrm>
            <a:custGeom>
              <a:avLst/>
              <a:gdLst/>
              <a:ahLst/>
              <a:cxnLst/>
              <a:rect l="l" t="t" r="r" b="b"/>
              <a:pathLst>
                <a:path w="5011" h="3309" extrusionOk="0">
                  <a:moveTo>
                    <a:pt x="1671" y="0"/>
                  </a:moveTo>
                  <a:cubicBezTo>
                    <a:pt x="757" y="0"/>
                    <a:pt x="1" y="725"/>
                    <a:pt x="1" y="1638"/>
                  </a:cubicBezTo>
                  <a:cubicBezTo>
                    <a:pt x="1" y="2552"/>
                    <a:pt x="757" y="3308"/>
                    <a:pt x="1671" y="3308"/>
                  </a:cubicBezTo>
                  <a:cubicBezTo>
                    <a:pt x="2269" y="3308"/>
                    <a:pt x="2584" y="3056"/>
                    <a:pt x="4790" y="1985"/>
                  </a:cubicBezTo>
                  <a:cubicBezTo>
                    <a:pt x="4884" y="1953"/>
                    <a:pt x="5010" y="1796"/>
                    <a:pt x="5010" y="1638"/>
                  </a:cubicBezTo>
                  <a:cubicBezTo>
                    <a:pt x="5010" y="1481"/>
                    <a:pt x="4947" y="1323"/>
                    <a:pt x="4790" y="1292"/>
                  </a:cubicBezTo>
                  <a:cubicBezTo>
                    <a:pt x="2584" y="221"/>
                    <a:pt x="2269" y="0"/>
                    <a:pt x="1671"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0" name="Google Shape;960;p37">
              <a:extLst>
                <a:ext uri="{FF2B5EF4-FFF2-40B4-BE49-F238E27FC236}">
                  <a16:creationId xmlns:a16="http://schemas.microsoft.com/office/drawing/2014/main" id="{B289360A-9AD7-E170-B8E0-4220A1BBBDFC}"/>
                </a:ext>
              </a:extLst>
            </p:cNvPr>
            <p:cNvSpPr/>
            <p:nvPr/>
          </p:nvSpPr>
          <p:spPr>
            <a:xfrm>
              <a:off x="-13512225" y="3211525"/>
              <a:ext cx="353675" cy="249700"/>
            </a:xfrm>
            <a:custGeom>
              <a:avLst/>
              <a:gdLst/>
              <a:ahLst/>
              <a:cxnLst/>
              <a:rect l="l" t="t" r="r" b="b"/>
              <a:pathLst>
                <a:path w="14147" h="9988" extrusionOk="0">
                  <a:moveTo>
                    <a:pt x="6679" y="1702"/>
                  </a:moveTo>
                  <a:cubicBezTo>
                    <a:pt x="7152" y="1702"/>
                    <a:pt x="7499" y="2048"/>
                    <a:pt x="7499" y="2521"/>
                  </a:cubicBezTo>
                  <a:cubicBezTo>
                    <a:pt x="7499" y="2993"/>
                    <a:pt x="7152" y="3340"/>
                    <a:pt x="6679" y="3340"/>
                  </a:cubicBezTo>
                  <a:cubicBezTo>
                    <a:pt x="6207" y="3340"/>
                    <a:pt x="5829" y="2993"/>
                    <a:pt x="5829" y="2521"/>
                  </a:cubicBezTo>
                  <a:cubicBezTo>
                    <a:pt x="5829" y="2048"/>
                    <a:pt x="6207" y="1702"/>
                    <a:pt x="6679" y="1702"/>
                  </a:cubicBezTo>
                  <a:close/>
                  <a:moveTo>
                    <a:pt x="4191" y="2143"/>
                  </a:moveTo>
                  <a:cubicBezTo>
                    <a:pt x="4663" y="2143"/>
                    <a:pt x="5010" y="2489"/>
                    <a:pt x="5010" y="2962"/>
                  </a:cubicBezTo>
                  <a:cubicBezTo>
                    <a:pt x="5010" y="3434"/>
                    <a:pt x="4663" y="3781"/>
                    <a:pt x="4191" y="3781"/>
                  </a:cubicBezTo>
                  <a:cubicBezTo>
                    <a:pt x="3718" y="3781"/>
                    <a:pt x="3371" y="3434"/>
                    <a:pt x="3371" y="2962"/>
                  </a:cubicBezTo>
                  <a:cubicBezTo>
                    <a:pt x="3371" y="2489"/>
                    <a:pt x="3718" y="2143"/>
                    <a:pt x="4191" y="2143"/>
                  </a:cubicBezTo>
                  <a:close/>
                  <a:moveTo>
                    <a:pt x="2521" y="4191"/>
                  </a:moveTo>
                  <a:cubicBezTo>
                    <a:pt x="2993" y="4191"/>
                    <a:pt x="3371" y="4537"/>
                    <a:pt x="3371" y="5010"/>
                  </a:cubicBezTo>
                  <a:cubicBezTo>
                    <a:pt x="3371" y="5482"/>
                    <a:pt x="2993" y="5829"/>
                    <a:pt x="2521" y="5829"/>
                  </a:cubicBezTo>
                  <a:cubicBezTo>
                    <a:pt x="2048" y="5829"/>
                    <a:pt x="1702" y="5482"/>
                    <a:pt x="1702" y="5010"/>
                  </a:cubicBezTo>
                  <a:cubicBezTo>
                    <a:pt x="1702" y="4537"/>
                    <a:pt x="2048" y="4191"/>
                    <a:pt x="2521" y="4191"/>
                  </a:cubicBezTo>
                  <a:close/>
                  <a:moveTo>
                    <a:pt x="10397" y="3340"/>
                  </a:moveTo>
                  <a:cubicBezTo>
                    <a:pt x="11563" y="3340"/>
                    <a:pt x="12508" y="4096"/>
                    <a:pt x="12508" y="5010"/>
                  </a:cubicBezTo>
                  <a:cubicBezTo>
                    <a:pt x="12508" y="5923"/>
                    <a:pt x="11563" y="6648"/>
                    <a:pt x="10397" y="6648"/>
                  </a:cubicBezTo>
                  <a:cubicBezTo>
                    <a:pt x="9263" y="6648"/>
                    <a:pt x="8318" y="5892"/>
                    <a:pt x="8318" y="5010"/>
                  </a:cubicBezTo>
                  <a:cubicBezTo>
                    <a:pt x="8318" y="4096"/>
                    <a:pt x="9263" y="3340"/>
                    <a:pt x="10397" y="3340"/>
                  </a:cubicBezTo>
                  <a:close/>
                  <a:moveTo>
                    <a:pt x="4191" y="6270"/>
                  </a:moveTo>
                  <a:cubicBezTo>
                    <a:pt x="4663" y="6270"/>
                    <a:pt x="5010" y="6616"/>
                    <a:pt x="5010" y="7089"/>
                  </a:cubicBezTo>
                  <a:cubicBezTo>
                    <a:pt x="5010" y="7562"/>
                    <a:pt x="4663" y="7908"/>
                    <a:pt x="4191" y="7908"/>
                  </a:cubicBezTo>
                  <a:cubicBezTo>
                    <a:pt x="3718" y="7908"/>
                    <a:pt x="3371" y="7562"/>
                    <a:pt x="3371" y="7089"/>
                  </a:cubicBezTo>
                  <a:cubicBezTo>
                    <a:pt x="3371" y="6616"/>
                    <a:pt x="3718" y="6270"/>
                    <a:pt x="4191" y="6270"/>
                  </a:cubicBezTo>
                  <a:close/>
                  <a:moveTo>
                    <a:pt x="6679" y="6648"/>
                  </a:moveTo>
                  <a:cubicBezTo>
                    <a:pt x="7152" y="6648"/>
                    <a:pt x="7499" y="6994"/>
                    <a:pt x="7499" y="7499"/>
                  </a:cubicBezTo>
                  <a:cubicBezTo>
                    <a:pt x="7499" y="7971"/>
                    <a:pt x="7152" y="8318"/>
                    <a:pt x="6679" y="8318"/>
                  </a:cubicBezTo>
                  <a:cubicBezTo>
                    <a:pt x="6207" y="8318"/>
                    <a:pt x="5829" y="7971"/>
                    <a:pt x="5829" y="7499"/>
                  </a:cubicBezTo>
                  <a:cubicBezTo>
                    <a:pt x="5829" y="7057"/>
                    <a:pt x="6207" y="6648"/>
                    <a:pt x="6679" y="6648"/>
                  </a:cubicBezTo>
                  <a:close/>
                  <a:moveTo>
                    <a:pt x="7089" y="0"/>
                  </a:moveTo>
                  <a:cubicBezTo>
                    <a:pt x="3245" y="0"/>
                    <a:pt x="63" y="2237"/>
                    <a:pt x="63" y="5010"/>
                  </a:cubicBezTo>
                  <a:cubicBezTo>
                    <a:pt x="0" y="7751"/>
                    <a:pt x="3214" y="9987"/>
                    <a:pt x="7089" y="9987"/>
                  </a:cubicBezTo>
                  <a:cubicBezTo>
                    <a:pt x="10964" y="9987"/>
                    <a:pt x="14146" y="7751"/>
                    <a:pt x="14146" y="5010"/>
                  </a:cubicBezTo>
                  <a:cubicBezTo>
                    <a:pt x="14146" y="2300"/>
                    <a:pt x="10964" y="0"/>
                    <a:pt x="7089"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1" name="Google Shape;961;p37">
              <a:extLst>
                <a:ext uri="{FF2B5EF4-FFF2-40B4-BE49-F238E27FC236}">
                  <a16:creationId xmlns:a16="http://schemas.microsoft.com/office/drawing/2014/main" id="{041B535A-1F65-D651-6CDB-050EC2AEEF68}"/>
                </a:ext>
              </a:extLst>
            </p:cNvPr>
            <p:cNvSpPr/>
            <p:nvPr/>
          </p:nvSpPr>
          <p:spPr>
            <a:xfrm>
              <a:off x="-13512225" y="3483250"/>
              <a:ext cx="100050" cy="81150"/>
            </a:xfrm>
            <a:custGeom>
              <a:avLst/>
              <a:gdLst/>
              <a:ahLst/>
              <a:cxnLst/>
              <a:rect l="l" t="t" r="r" b="b"/>
              <a:pathLst>
                <a:path w="4002" h="3246" extrusionOk="0">
                  <a:moveTo>
                    <a:pt x="4002" y="1"/>
                  </a:moveTo>
                  <a:cubicBezTo>
                    <a:pt x="2206" y="127"/>
                    <a:pt x="63" y="536"/>
                    <a:pt x="63" y="1607"/>
                  </a:cubicBezTo>
                  <a:cubicBezTo>
                    <a:pt x="0" y="2710"/>
                    <a:pt x="2174" y="3120"/>
                    <a:pt x="4002" y="3246"/>
                  </a:cubicBezTo>
                  <a:cubicBezTo>
                    <a:pt x="3592" y="2805"/>
                    <a:pt x="3371" y="2206"/>
                    <a:pt x="3371" y="1607"/>
                  </a:cubicBezTo>
                  <a:cubicBezTo>
                    <a:pt x="3371" y="1040"/>
                    <a:pt x="3592" y="442"/>
                    <a:pt x="400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2" name="Google Shape;962;p37">
              <a:extLst>
                <a:ext uri="{FF2B5EF4-FFF2-40B4-BE49-F238E27FC236}">
                  <a16:creationId xmlns:a16="http://schemas.microsoft.com/office/drawing/2014/main" id="{D810121B-BD00-F4FF-31AB-212A3E4ED8C1}"/>
                </a:ext>
              </a:extLst>
            </p:cNvPr>
            <p:cNvSpPr/>
            <p:nvPr/>
          </p:nvSpPr>
          <p:spPr>
            <a:xfrm>
              <a:off x="-13407475" y="3483250"/>
              <a:ext cx="36250" cy="81150"/>
            </a:xfrm>
            <a:custGeom>
              <a:avLst/>
              <a:gdLst/>
              <a:ahLst/>
              <a:cxnLst/>
              <a:rect l="l" t="t" r="r" b="b"/>
              <a:pathLst>
                <a:path w="1450" h="3246" extrusionOk="0">
                  <a:moveTo>
                    <a:pt x="1418" y="1"/>
                  </a:moveTo>
                  <a:lnTo>
                    <a:pt x="1418" y="1"/>
                  </a:lnTo>
                  <a:cubicBezTo>
                    <a:pt x="1103" y="32"/>
                    <a:pt x="788" y="190"/>
                    <a:pt x="505" y="442"/>
                  </a:cubicBezTo>
                  <a:cubicBezTo>
                    <a:pt x="190" y="757"/>
                    <a:pt x="1" y="1166"/>
                    <a:pt x="1" y="1607"/>
                  </a:cubicBezTo>
                  <a:cubicBezTo>
                    <a:pt x="1" y="2048"/>
                    <a:pt x="158" y="2489"/>
                    <a:pt x="505" y="2805"/>
                  </a:cubicBezTo>
                  <a:cubicBezTo>
                    <a:pt x="788" y="3025"/>
                    <a:pt x="1103" y="3183"/>
                    <a:pt x="1450" y="3246"/>
                  </a:cubicBezTo>
                  <a:cubicBezTo>
                    <a:pt x="1072" y="2805"/>
                    <a:pt x="820" y="2206"/>
                    <a:pt x="820" y="1607"/>
                  </a:cubicBezTo>
                  <a:cubicBezTo>
                    <a:pt x="820" y="977"/>
                    <a:pt x="1072" y="442"/>
                    <a:pt x="141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3" name="Google Shape;963;p37">
              <a:extLst>
                <a:ext uri="{FF2B5EF4-FFF2-40B4-BE49-F238E27FC236}">
                  <a16:creationId xmlns:a16="http://schemas.microsoft.com/office/drawing/2014/main" id="{C05D62E5-CB2B-7453-654C-9BB9C2CD1DA3}"/>
                </a:ext>
              </a:extLst>
            </p:cNvPr>
            <p:cNvSpPr/>
            <p:nvPr/>
          </p:nvSpPr>
          <p:spPr>
            <a:xfrm>
              <a:off x="-13366525" y="3485625"/>
              <a:ext cx="70125" cy="76425"/>
            </a:xfrm>
            <a:custGeom>
              <a:avLst/>
              <a:gdLst/>
              <a:ahLst/>
              <a:cxnLst/>
              <a:rect l="l" t="t" r="r" b="b"/>
              <a:pathLst>
                <a:path w="2805" h="3057" extrusionOk="0">
                  <a:moveTo>
                    <a:pt x="1072" y="0"/>
                  </a:moveTo>
                  <a:cubicBezTo>
                    <a:pt x="442" y="221"/>
                    <a:pt x="1" y="819"/>
                    <a:pt x="1" y="1512"/>
                  </a:cubicBezTo>
                  <a:cubicBezTo>
                    <a:pt x="1" y="2237"/>
                    <a:pt x="442" y="2836"/>
                    <a:pt x="1072" y="3056"/>
                  </a:cubicBezTo>
                  <a:cubicBezTo>
                    <a:pt x="1702" y="2962"/>
                    <a:pt x="2301" y="2867"/>
                    <a:pt x="2805" y="2710"/>
                  </a:cubicBezTo>
                  <a:cubicBezTo>
                    <a:pt x="2616" y="2363"/>
                    <a:pt x="2490" y="1953"/>
                    <a:pt x="2490" y="1512"/>
                  </a:cubicBezTo>
                  <a:cubicBezTo>
                    <a:pt x="2490" y="1071"/>
                    <a:pt x="2616" y="693"/>
                    <a:pt x="2805" y="347"/>
                  </a:cubicBezTo>
                  <a:cubicBezTo>
                    <a:pt x="2301" y="189"/>
                    <a:pt x="1702" y="63"/>
                    <a:pt x="1072"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84" name="Google Shape;3415;p43">
            <a:extLst>
              <a:ext uri="{FF2B5EF4-FFF2-40B4-BE49-F238E27FC236}">
                <a16:creationId xmlns:a16="http://schemas.microsoft.com/office/drawing/2014/main" id="{77AC87F1-5574-1935-528A-F09BEC0518F8}"/>
              </a:ext>
            </a:extLst>
          </p:cNvPr>
          <p:cNvGrpSpPr/>
          <p:nvPr/>
        </p:nvGrpSpPr>
        <p:grpSpPr>
          <a:xfrm>
            <a:off x="5204780" y="4963044"/>
            <a:ext cx="339253" cy="339253"/>
            <a:chOff x="1492675" y="2620775"/>
            <a:chExt cx="481825" cy="481825"/>
          </a:xfrm>
        </p:grpSpPr>
        <p:sp>
          <p:nvSpPr>
            <p:cNvPr id="1985" name="Google Shape;3416;p43">
              <a:extLst>
                <a:ext uri="{FF2B5EF4-FFF2-40B4-BE49-F238E27FC236}">
                  <a16:creationId xmlns:a16="http://schemas.microsoft.com/office/drawing/2014/main" id="{2DE353AE-B114-E09A-53BB-457096BB1AB2}"/>
                </a:ext>
              </a:extLst>
            </p:cNvPr>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435D74"/>
                </a:solidFill>
                <a:latin typeface="Arial"/>
                <a:cs typeface="Arial"/>
                <a:sym typeface="Arial"/>
              </a:endParaRPr>
            </a:p>
          </p:txBody>
        </p:sp>
        <p:sp>
          <p:nvSpPr>
            <p:cNvPr id="1986" name="Google Shape;3417;p43">
              <a:extLst>
                <a:ext uri="{FF2B5EF4-FFF2-40B4-BE49-F238E27FC236}">
                  <a16:creationId xmlns:a16="http://schemas.microsoft.com/office/drawing/2014/main" id="{5EA10C25-C195-022A-6891-F219E00B37DC}"/>
                </a:ext>
              </a:extLst>
            </p:cNvPr>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435D74"/>
                </a:solidFill>
                <a:latin typeface="Arial"/>
                <a:cs typeface="Arial"/>
                <a:sym typeface="Arial"/>
              </a:endParaRPr>
            </a:p>
          </p:txBody>
        </p:sp>
      </p:grpSp>
      <p:grpSp>
        <p:nvGrpSpPr>
          <p:cNvPr id="1987" name="Google Shape;4729;p56">
            <a:extLst>
              <a:ext uri="{FF2B5EF4-FFF2-40B4-BE49-F238E27FC236}">
                <a16:creationId xmlns:a16="http://schemas.microsoft.com/office/drawing/2014/main" id="{5CB2022D-541D-B843-62C5-875771773535}"/>
              </a:ext>
            </a:extLst>
          </p:cNvPr>
          <p:cNvGrpSpPr/>
          <p:nvPr/>
        </p:nvGrpSpPr>
        <p:grpSpPr>
          <a:xfrm>
            <a:off x="5222528" y="5575272"/>
            <a:ext cx="276617" cy="294555"/>
            <a:chOff x="-49027775" y="3183175"/>
            <a:chExt cx="299325" cy="299325"/>
          </a:xfrm>
        </p:grpSpPr>
        <p:sp>
          <p:nvSpPr>
            <p:cNvPr id="1988" name="Google Shape;4730;p56">
              <a:extLst>
                <a:ext uri="{FF2B5EF4-FFF2-40B4-BE49-F238E27FC236}">
                  <a16:creationId xmlns:a16="http://schemas.microsoft.com/office/drawing/2014/main" id="{2A4BE497-01E9-A774-67E7-3BB88AAD3D37}"/>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4731;p56">
              <a:extLst>
                <a:ext uri="{FF2B5EF4-FFF2-40B4-BE49-F238E27FC236}">
                  <a16:creationId xmlns:a16="http://schemas.microsoft.com/office/drawing/2014/main" id="{55BC018C-3345-EEAC-EEE0-98A6A0455B63}"/>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4732;p56">
              <a:extLst>
                <a:ext uri="{FF2B5EF4-FFF2-40B4-BE49-F238E27FC236}">
                  <a16:creationId xmlns:a16="http://schemas.microsoft.com/office/drawing/2014/main" id="{32D9443E-8627-2126-7E43-B668A98FD007}"/>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4733;p56">
              <a:extLst>
                <a:ext uri="{FF2B5EF4-FFF2-40B4-BE49-F238E27FC236}">
                  <a16:creationId xmlns:a16="http://schemas.microsoft.com/office/drawing/2014/main" id="{1C3D9FB4-1434-C18E-092F-403C947DC2BB}"/>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4744;p56">
            <a:extLst>
              <a:ext uri="{FF2B5EF4-FFF2-40B4-BE49-F238E27FC236}">
                <a16:creationId xmlns:a16="http://schemas.microsoft.com/office/drawing/2014/main" id="{14A91328-5A9E-3B28-0390-59B18574DD5E}"/>
              </a:ext>
            </a:extLst>
          </p:cNvPr>
          <p:cNvGrpSpPr/>
          <p:nvPr/>
        </p:nvGrpSpPr>
        <p:grpSpPr>
          <a:xfrm>
            <a:off x="5237599" y="6122770"/>
            <a:ext cx="305506" cy="308796"/>
            <a:chOff x="-9088150" y="4049550"/>
            <a:chExt cx="352100" cy="352100"/>
          </a:xfrm>
        </p:grpSpPr>
        <p:sp>
          <p:nvSpPr>
            <p:cNvPr id="1993" name="Google Shape;4745;p56">
              <a:extLst>
                <a:ext uri="{FF2B5EF4-FFF2-40B4-BE49-F238E27FC236}">
                  <a16:creationId xmlns:a16="http://schemas.microsoft.com/office/drawing/2014/main" id="{CD0BB7BB-7BD8-068E-31FE-29B25AD8FDC3}"/>
                </a:ext>
              </a:extLst>
            </p:cNvPr>
            <p:cNvSpPr/>
            <p:nvPr/>
          </p:nvSpPr>
          <p:spPr>
            <a:xfrm>
              <a:off x="-9047975" y="4049550"/>
              <a:ext cx="290650" cy="165425"/>
            </a:xfrm>
            <a:custGeom>
              <a:avLst/>
              <a:gdLst/>
              <a:ahLst/>
              <a:cxnLst/>
              <a:rect l="l" t="t" r="r" b="b"/>
              <a:pathLst>
                <a:path w="11626" h="6617" extrusionOk="0">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4746;p56">
              <a:extLst>
                <a:ext uri="{FF2B5EF4-FFF2-40B4-BE49-F238E27FC236}">
                  <a16:creationId xmlns:a16="http://schemas.microsoft.com/office/drawing/2014/main" id="{6124F636-9055-6406-2252-FA37E20B72FA}"/>
                </a:ext>
              </a:extLst>
            </p:cNvPr>
            <p:cNvSpPr/>
            <p:nvPr/>
          </p:nvSpPr>
          <p:spPr>
            <a:xfrm>
              <a:off x="-8964475" y="4157450"/>
              <a:ext cx="20500" cy="57525"/>
            </a:xfrm>
            <a:custGeom>
              <a:avLst/>
              <a:gdLst/>
              <a:ahLst/>
              <a:cxnLst/>
              <a:rect l="l" t="t" r="r" b="b"/>
              <a:pathLst>
                <a:path w="820" h="2301" extrusionOk="0">
                  <a:moveTo>
                    <a:pt x="0" y="1"/>
                  </a:moveTo>
                  <a:lnTo>
                    <a:pt x="0" y="2301"/>
                  </a:lnTo>
                  <a:lnTo>
                    <a:pt x="819" y="2301"/>
                  </a:lnTo>
                  <a:lnTo>
                    <a:pt x="819" y="94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4747;p56">
              <a:extLst>
                <a:ext uri="{FF2B5EF4-FFF2-40B4-BE49-F238E27FC236}">
                  <a16:creationId xmlns:a16="http://schemas.microsoft.com/office/drawing/2014/main" id="{6D047451-EA36-FEA3-31FB-18917107CEF4}"/>
                </a:ext>
              </a:extLst>
            </p:cNvPr>
            <p:cNvSpPr/>
            <p:nvPr/>
          </p:nvSpPr>
          <p:spPr>
            <a:xfrm>
              <a:off x="-9088150" y="4235425"/>
              <a:ext cx="352100" cy="82725"/>
            </a:xfrm>
            <a:custGeom>
              <a:avLst/>
              <a:gdLst/>
              <a:ahLst/>
              <a:cxnLst/>
              <a:rect l="l" t="t" r="r" b="b"/>
              <a:pathLst>
                <a:path w="14084" h="3309" extrusionOk="0">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4748;p56">
              <a:extLst>
                <a:ext uri="{FF2B5EF4-FFF2-40B4-BE49-F238E27FC236}">
                  <a16:creationId xmlns:a16="http://schemas.microsoft.com/office/drawing/2014/main" id="{F6CB223E-B754-7033-AC8B-7431A6C765C7}"/>
                </a:ext>
              </a:extLst>
            </p:cNvPr>
            <p:cNvSpPr/>
            <p:nvPr/>
          </p:nvSpPr>
          <p:spPr>
            <a:xfrm>
              <a:off x="-9064525" y="4338600"/>
              <a:ext cx="53600" cy="63050"/>
            </a:xfrm>
            <a:custGeom>
              <a:avLst/>
              <a:gdLst/>
              <a:ahLst/>
              <a:cxnLst/>
              <a:rect l="l" t="t" r="r" b="b"/>
              <a:pathLst>
                <a:path w="2144" h="2522" extrusionOk="0">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4749;p56">
              <a:extLst>
                <a:ext uri="{FF2B5EF4-FFF2-40B4-BE49-F238E27FC236}">
                  <a16:creationId xmlns:a16="http://schemas.microsoft.com/office/drawing/2014/main" id="{B7783471-8BEF-E042-AC1D-04B4F161934D}"/>
                </a:ext>
              </a:extLst>
            </p:cNvPr>
            <p:cNvSpPr/>
            <p:nvPr/>
          </p:nvSpPr>
          <p:spPr>
            <a:xfrm>
              <a:off x="-8898325" y="4338600"/>
              <a:ext cx="54375" cy="63050"/>
            </a:xfrm>
            <a:custGeom>
              <a:avLst/>
              <a:gdLst/>
              <a:ahLst/>
              <a:cxnLst/>
              <a:rect l="l" t="t" r="r" b="b"/>
              <a:pathLst>
                <a:path w="2175" h="2522" extrusionOk="0">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4750;p56">
              <a:extLst>
                <a:ext uri="{FF2B5EF4-FFF2-40B4-BE49-F238E27FC236}">
                  <a16:creationId xmlns:a16="http://schemas.microsoft.com/office/drawing/2014/main" id="{9C2DC290-924D-9D12-63D4-A925B1C979F1}"/>
                </a:ext>
              </a:extLst>
            </p:cNvPr>
            <p:cNvSpPr/>
            <p:nvPr/>
          </p:nvSpPr>
          <p:spPr>
            <a:xfrm>
              <a:off x="-8814850" y="4338600"/>
              <a:ext cx="54375" cy="63050"/>
            </a:xfrm>
            <a:custGeom>
              <a:avLst/>
              <a:gdLst/>
              <a:ahLst/>
              <a:cxnLst/>
              <a:rect l="l" t="t" r="r" b="b"/>
              <a:pathLst>
                <a:path w="2175" h="2522" extrusionOk="0">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049;p39">
            <a:extLst>
              <a:ext uri="{FF2B5EF4-FFF2-40B4-BE49-F238E27FC236}">
                <a16:creationId xmlns:a16="http://schemas.microsoft.com/office/drawing/2014/main" id="{19453DA1-8F84-9615-8292-8D42AEDD458E}"/>
              </a:ext>
            </a:extLst>
          </p:cNvPr>
          <p:cNvSpPr txBox="1"/>
          <p:nvPr/>
        </p:nvSpPr>
        <p:spPr>
          <a:xfrm>
            <a:off x="2168957" y="949414"/>
            <a:ext cx="2826119" cy="449007"/>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Roboto"/>
                <a:ea typeface="Roboto"/>
                <a:cs typeface="Roboto"/>
                <a:sym typeface="Roboto"/>
              </a:rPr>
              <a:t>Area of the property location</a:t>
            </a:r>
            <a:endParaRPr sz="1600" dirty="0">
              <a:solidFill>
                <a:schemeClr val="dk1"/>
              </a:solidFill>
              <a:latin typeface="Roboto"/>
              <a:ea typeface="Roboto"/>
              <a:cs typeface="Roboto"/>
              <a:sym typeface="Roboto"/>
            </a:endParaRPr>
          </a:p>
        </p:txBody>
      </p:sp>
      <p:sp>
        <p:nvSpPr>
          <p:cNvPr id="2000" name="Google Shape;1055;p39">
            <a:extLst>
              <a:ext uri="{FF2B5EF4-FFF2-40B4-BE49-F238E27FC236}">
                <a16:creationId xmlns:a16="http://schemas.microsoft.com/office/drawing/2014/main" id="{541740C1-FC53-3436-4486-60317C6C86FB}"/>
              </a:ext>
            </a:extLst>
          </p:cNvPr>
          <p:cNvSpPr txBox="1"/>
          <p:nvPr/>
        </p:nvSpPr>
        <p:spPr>
          <a:xfrm>
            <a:off x="2269072" y="3876802"/>
            <a:ext cx="2736610" cy="470481"/>
          </a:xfrm>
          <a:prstGeom prst="rect">
            <a:avLst/>
          </a:prstGeom>
          <a:noFill/>
          <a:ln>
            <a:noFill/>
          </a:ln>
        </p:spPr>
        <p:txBody>
          <a:bodyPr spcFirstLastPara="1" wrap="square" lIns="121900" tIns="121900" rIns="121900" bIns="121900" anchor="ctr" anchorCtr="0">
            <a:noAutofit/>
          </a:bodyPr>
          <a:lstStyle/>
          <a:p>
            <a:r>
              <a:rPr lang="en" sz="1600" dirty="0">
                <a:solidFill>
                  <a:schemeClr val="dk1"/>
                </a:solidFill>
                <a:latin typeface="Roboto"/>
                <a:ea typeface="Roboto"/>
                <a:cs typeface="Roboto"/>
                <a:sym typeface="Roboto"/>
              </a:rPr>
              <a:t>The total area of the property</a:t>
            </a:r>
            <a:endParaRPr sz="1600" dirty="0">
              <a:solidFill>
                <a:schemeClr val="dk1"/>
              </a:solidFill>
              <a:latin typeface="Roboto"/>
              <a:ea typeface="Roboto"/>
              <a:cs typeface="Roboto"/>
              <a:sym typeface="Roboto"/>
            </a:endParaRPr>
          </a:p>
        </p:txBody>
      </p:sp>
      <p:sp>
        <p:nvSpPr>
          <p:cNvPr id="2001" name="Google Shape;1055;p39">
            <a:extLst>
              <a:ext uri="{FF2B5EF4-FFF2-40B4-BE49-F238E27FC236}">
                <a16:creationId xmlns:a16="http://schemas.microsoft.com/office/drawing/2014/main" id="{FED27461-3FA3-81C1-3B36-F6F37250DB1D}"/>
              </a:ext>
            </a:extLst>
          </p:cNvPr>
          <p:cNvSpPr txBox="1"/>
          <p:nvPr/>
        </p:nvSpPr>
        <p:spPr>
          <a:xfrm>
            <a:off x="2288285" y="4427100"/>
            <a:ext cx="2679440" cy="441836"/>
          </a:xfrm>
          <a:prstGeom prst="rect">
            <a:avLst/>
          </a:prstGeom>
          <a:noFill/>
          <a:ln>
            <a:noFill/>
          </a:ln>
        </p:spPr>
        <p:txBody>
          <a:bodyPr spcFirstLastPara="1" wrap="square" lIns="121900" tIns="121900" rIns="121900" bIns="121900" anchor="ctr" anchorCtr="0">
            <a:noAutofit/>
          </a:bodyPr>
          <a:lstStyle/>
          <a:p>
            <a:r>
              <a:rPr lang="en-US" sz="1600" dirty="0">
                <a:solidFill>
                  <a:schemeClr val="dk1"/>
                </a:solidFill>
                <a:latin typeface="Roboto"/>
                <a:ea typeface="Roboto"/>
                <a:cs typeface="Roboto"/>
                <a:sym typeface="Roboto"/>
              </a:rPr>
              <a:t>Type of property</a:t>
            </a:r>
            <a:endParaRPr sz="1600" dirty="0">
              <a:solidFill>
                <a:schemeClr val="dk1"/>
              </a:solidFill>
              <a:latin typeface="Roboto"/>
              <a:ea typeface="Roboto"/>
              <a:cs typeface="Roboto"/>
              <a:sym typeface="Roboto"/>
            </a:endParaRPr>
          </a:p>
        </p:txBody>
      </p:sp>
      <p:sp>
        <p:nvSpPr>
          <p:cNvPr id="2002" name="Google Shape;1055;p39">
            <a:extLst>
              <a:ext uri="{FF2B5EF4-FFF2-40B4-BE49-F238E27FC236}">
                <a16:creationId xmlns:a16="http://schemas.microsoft.com/office/drawing/2014/main" id="{EB41FDAC-9EBD-E3A7-0A91-13B4E6CDAE4C}"/>
              </a:ext>
            </a:extLst>
          </p:cNvPr>
          <p:cNvSpPr txBox="1"/>
          <p:nvPr/>
        </p:nvSpPr>
        <p:spPr>
          <a:xfrm>
            <a:off x="2336975" y="4927520"/>
            <a:ext cx="2551502" cy="447465"/>
          </a:xfrm>
          <a:prstGeom prst="rect">
            <a:avLst/>
          </a:prstGeom>
          <a:noFill/>
          <a:ln>
            <a:noFill/>
          </a:ln>
        </p:spPr>
        <p:txBody>
          <a:bodyPr spcFirstLastPara="1" wrap="square" lIns="121900" tIns="121900" rIns="121900" bIns="121900" anchor="ctr" anchorCtr="0">
            <a:noAutofit/>
          </a:bodyPr>
          <a:lstStyle/>
          <a:p>
            <a:r>
              <a:rPr lang="en-US" sz="1600" dirty="0">
                <a:solidFill>
                  <a:schemeClr val="dk1"/>
                </a:solidFill>
                <a:latin typeface="Roboto"/>
                <a:ea typeface="Roboto"/>
                <a:cs typeface="Roboto"/>
                <a:sym typeface="Roboto"/>
              </a:rPr>
              <a:t>Property built year</a:t>
            </a:r>
            <a:endParaRPr sz="1600" dirty="0">
              <a:solidFill>
                <a:schemeClr val="dk1"/>
              </a:solidFill>
              <a:latin typeface="Roboto"/>
              <a:ea typeface="Roboto"/>
              <a:cs typeface="Roboto"/>
              <a:sym typeface="Roboto"/>
            </a:endParaRPr>
          </a:p>
        </p:txBody>
      </p:sp>
      <p:sp>
        <p:nvSpPr>
          <p:cNvPr id="2003" name="Google Shape;1055;p39">
            <a:extLst>
              <a:ext uri="{FF2B5EF4-FFF2-40B4-BE49-F238E27FC236}">
                <a16:creationId xmlns:a16="http://schemas.microsoft.com/office/drawing/2014/main" id="{3C7458F3-7274-B5C9-CFED-2C85C270E89B}"/>
              </a:ext>
            </a:extLst>
          </p:cNvPr>
          <p:cNvSpPr txBox="1"/>
          <p:nvPr/>
        </p:nvSpPr>
        <p:spPr>
          <a:xfrm>
            <a:off x="2254125" y="5478000"/>
            <a:ext cx="2847814" cy="469493"/>
          </a:xfrm>
          <a:prstGeom prst="rect">
            <a:avLst/>
          </a:prstGeom>
          <a:noFill/>
          <a:ln>
            <a:noFill/>
          </a:ln>
        </p:spPr>
        <p:txBody>
          <a:bodyPr spcFirstLastPara="1" wrap="square" lIns="121900" tIns="121900" rIns="121900" bIns="121900" anchor="ctr" anchorCtr="0">
            <a:noAutofit/>
          </a:bodyPr>
          <a:lstStyle/>
          <a:p>
            <a:r>
              <a:rPr lang="en-US" sz="1600" b="0" i="0" dirty="0">
                <a:solidFill>
                  <a:srgbClr val="040C28"/>
                </a:solidFill>
                <a:effectLst/>
                <a:latin typeface="Google Sans"/>
              </a:rPr>
              <a:t>Equated Monthly Instalment of the property</a:t>
            </a:r>
            <a:endParaRPr sz="1600" dirty="0">
              <a:solidFill>
                <a:schemeClr val="dk1"/>
              </a:solidFill>
              <a:latin typeface="Roboto"/>
              <a:ea typeface="Roboto"/>
              <a:cs typeface="Roboto"/>
              <a:sym typeface="Roboto"/>
            </a:endParaRPr>
          </a:p>
        </p:txBody>
      </p:sp>
      <p:sp>
        <p:nvSpPr>
          <p:cNvPr id="2004" name="Google Shape;1055;p39">
            <a:extLst>
              <a:ext uri="{FF2B5EF4-FFF2-40B4-BE49-F238E27FC236}">
                <a16:creationId xmlns:a16="http://schemas.microsoft.com/office/drawing/2014/main" id="{911D4F25-0077-24C6-7DE4-D74B2322BB12}"/>
              </a:ext>
            </a:extLst>
          </p:cNvPr>
          <p:cNvSpPr txBox="1"/>
          <p:nvPr/>
        </p:nvSpPr>
        <p:spPr>
          <a:xfrm>
            <a:off x="2207682" y="6015263"/>
            <a:ext cx="2551502" cy="447465"/>
          </a:xfrm>
          <a:prstGeom prst="rect">
            <a:avLst/>
          </a:prstGeom>
          <a:noFill/>
          <a:ln>
            <a:noFill/>
          </a:ln>
        </p:spPr>
        <p:txBody>
          <a:bodyPr spcFirstLastPara="1" wrap="square" lIns="121900" tIns="121900" rIns="121900" bIns="121900" anchor="ctr" anchorCtr="0">
            <a:noAutofit/>
          </a:bodyPr>
          <a:lstStyle/>
          <a:p>
            <a:r>
              <a:rPr lang="en-US" sz="1600" dirty="0">
                <a:solidFill>
                  <a:schemeClr val="dk1"/>
                </a:solidFill>
                <a:latin typeface="Roboto"/>
                <a:ea typeface="Roboto"/>
                <a:cs typeface="Roboto"/>
                <a:sym typeface="Roboto"/>
              </a:rPr>
              <a:t>Style of the property built</a:t>
            </a:r>
            <a:endParaRPr sz="1600" dirty="0">
              <a:solidFill>
                <a:schemeClr val="dk1"/>
              </a:solidFill>
              <a:latin typeface="Roboto"/>
              <a:ea typeface="Roboto"/>
              <a:cs typeface="Roboto"/>
              <a:sym typeface="Roboto"/>
            </a:endParaRPr>
          </a:p>
        </p:txBody>
      </p:sp>
      <p:sp>
        <p:nvSpPr>
          <p:cNvPr id="2005" name="Slide Number Placeholder 7">
            <a:extLst>
              <a:ext uri="{FF2B5EF4-FFF2-40B4-BE49-F238E27FC236}">
                <a16:creationId xmlns:a16="http://schemas.microsoft.com/office/drawing/2014/main" id="{14354A76-FB28-E755-27AC-2926E7988DB4}"/>
              </a:ext>
            </a:extLst>
          </p:cNvPr>
          <p:cNvSpPr txBox="1">
            <a:spLocks/>
          </p:cNvSpPr>
          <p:nvPr/>
        </p:nvSpPr>
        <p:spPr>
          <a:xfrm>
            <a:off x="11647882" y="6522942"/>
            <a:ext cx="4585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title"/>
          </p:nvPr>
        </p:nvSpPr>
        <p:spPr>
          <a:xfrm>
            <a:off x="41507" y="68551"/>
            <a:ext cx="10249806" cy="690573"/>
          </a:xfrm>
          <a:prstGeom prst="rect">
            <a:avLst/>
          </a:prstGeom>
        </p:spPr>
        <p:txBody>
          <a:bodyPr spcFirstLastPara="1" vert="horz" wrap="square" lIns="121900" tIns="121900" rIns="121900" bIns="121900" rtlCol="0" anchor="ctr" anchorCtr="0">
            <a:noAutofit/>
          </a:bodyPr>
          <a:lstStyle/>
          <a:p>
            <a:r>
              <a:rPr lang="en" dirty="0"/>
              <a:t>Date Cleaning (to be filled by adeel)</a:t>
            </a:r>
            <a:endParaRPr dirty="0"/>
          </a:p>
        </p:txBody>
      </p:sp>
      <p:grpSp>
        <p:nvGrpSpPr>
          <p:cNvPr id="189" name="Google Shape;189;p18"/>
          <p:cNvGrpSpPr/>
          <p:nvPr/>
        </p:nvGrpSpPr>
        <p:grpSpPr>
          <a:xfrm>
            <a:off x="1589026" y="1469894"/>
            <a:ext cx="3514047" cy="1431287"/>
            <a:chOff x="1258163" y="1712947"/>
            <a:chExt cx="2635535" cy="1073465"/>
          </a:xfrm>
        </p:grpSpPr>
        <p:sp>
          <p:nvSpPr>
            <p:cNvPr id="190" name="Google Shape;190;p18"/>
            <p:cNvSpPr/>
            <p:nvPr/>
          </p:nvSpPr>
          <p:spPr>
            <a:xfrm rot="-5400000">
              <a:off x="2103263" y="973353"/>
              <a:ext cx="785100" cy="24753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1" name="Google Shape;191;p18"/>
            <p:cNvSpPr txBox="1"/>
            <p:nvPr/>
          </p:nvSpPr>
          <p:spPr>
            <a:xfrm>
              <a:off x="1387563" y="1943253"/>
              <a:ext cx="1685100" cy="535500"/>
            </a:xfrm>
            <a:prstGeom prst="rect">
              <a:avLst/>
            </a:prstGeom>
            <a:noFill/>
            <a:ln>
              <a:noFill/>
            </a:ln>
          </p:spPr>
          <p:txBody>
            <a:bodyPr spcFirstLastPara="1" wrap="square" lIns="121900" tIns="121900" rIns="121900" bIns="121900" anchor="ctr" anchorCtr="0">
              <a:noAutofit/>
            </a:bodyPr>
            <a:lstStyle/>
            <a:p>
              <a:r>
                <a:rPr lang="en-US" sz="1600" dirty="0">
                  <a:solidFill>
                    <a:srgbClr val="FFFFFF"/>
                  </a:solidFill>
                  <a:latin typeface="Roboto"/>
                  <a:ea typeface="Roboto"/>
                  <a:cs typeface="Roboto"/>
                  <a:sym typeface="Roboto"/>
                </a:rPr>
                <a:t>Step 1</a:t>
              </a:r>
              <a:endParaRPr sz="1600" dirty="0">
                <a:solidFill>
                  <a:srgbClr val="FFFFFF"/>
                </a:solidFill>
                <a:latin typeface="Roboto"/>
                <a:ea typeface="Roboto"/>
                <a:cs typeface="Roboto"/>
                <a:sym typeface="Roboto"/>
              </a:endParaRPr>
            </a:p>
          </p:txBody>
        </p:sp>
        <p:sp>
          <p:nvSpPr>
            <p:cNvPr id="192" name="Google Shape;192;p18"/>
            <p:cNvSpPr txBox="1"/>
            <p:nvPr/>
          </p:nvSpPr>
          <p:spPr>
            <a:xfrm>
              <a:off x="3072663" y="1943253"/>
              <a:ext cx="531406" cy="482550"/>
            </a:xfrm>
            <a:prstGeom prst="rect">
              <a:avLst/>
            </a:prstGeom>
            <a:noFill/>
            <a:ln>
              <a:noFill/>
            </a:ln>
          </p:spPr>
          <p:txBody>
            <a:bodyPr spcFirstLastPara="1" wrap="square" lIns="121900" tIns="121900" rIns="121900" bIns="121900" anchor="ctr" anchorCtr="0">
              <a:noAutofit/>
            </a:bodyPr>
            <a:lstStyle/>
            <a:p>
              <a:pPr algn="r"/>
              <a:r>
                <a:rPr lang="en" sz="3200" dirty="0">
                  <a:solidFill>
                    <a:srgbClr val="FFFFFF"/>
                  </a:solidFill>
                  <a:latin typeface="Fira Sans Extra Condensed Medium"/>
                  <a:ea typeface="Fira Sans Extra Condensed Medium"/>
                  <a:cs typeface="Fira Sans Extra Condensed Medium"/>
                  <a:sym typeface="Fira Sans Extra Condensed Medium"/>
                </a:rPr>
                <a:t>01</a:t>
              </a:r>
              <a:endParaRPr sz="32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93" name="Google Shape;193;p18"/>
            <p:cNvGrpSpPr/>
            <p:nvPr/>
          </p:nvGrpSpPr>
          <p:grpSpPr>
            <a:xfrm>
              <a:off x="3262250" y="1712947"/>
              <a:ext cx="631448" cy="1073465"/>
              <a:chOff x="3262250" y="1712947"/>
              <a:chExt cx="631448" cy="1073465"/>
            </a:xfrm>
          </p:grpSpPr>
          <p:sp>
            <p:nvSpPr>
              <p:cNvPr id="194" name="Google Shape;194;p18"/>
              <p:cNvSpPr/>
              <p:nvPr/>
            </p:nvSpPr>
            <p:spPr>
              <a:xfrm rot="-54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18"/>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grpSp>
      </p:grpSp>
      <p:grpSp>
        <p:nvGrpSpPr>
          <p:cNvPr id="11" name="Google Shape;203;p18">
            <a:extLst>
              <a:ext uri="{FF2B5EF4-FFF2-40B4-BE49-F238E27FC236}">
                <a16:creationId xmlns:a16="http://schemas.microsoft.com/office/drawing/2014/main" id="{C345E32A-C9EC-1119-A4AD-EB68B1D3ED39}"/>
              </a:ext>
            </a:extLst>
          </p:cNvPr>
          <p:cNvGrpSpPr/>
          <p:nvPr/>
        </p:nvGrpSpPr>
        <p:grpSpPr>
          <a:xfrm>
            <a:off x="7507380" y="2939705"/>
            <a:ext cx="3467128" cy="1425288"/>
            <a:chOff x="5410525" y="2708964"/>
            <a:chExt cx="2627713" cy="1073448"/>
          </a:xfrm>
        </p:grpSpPr>
        <p:sp>
          <p:nvSpPr>
            <p:cNvPr id="12" name="Google Shape;204;p18">
              <a:extLst>
                <a:ext uri="{FF2B5EF4-FFF2-40B4-BE49-F238E27FC236}">
                  <a16:creationId xmlns:a16="http://schemas.microsoft.com/office/drawing/2014/main" id="{BA2A4822-C20A-2793-DCE6-2A9C5E930E9D}"/>
                </a:ext>
              </a:extLst>
            </p:cNvPr>
            <p:cNvSpPr/>
            <p:nvPr/>
          </p:nvSpPr>
          <p:spPr>
            <a:xfrm rot="-5400000">
              <a:off x="6408038" y="1969366"/>
              <a:ext cx="785100" cy="2475300"/>
            </a:xfrm>
            <a:prstGeom prst="roundRect">
              <a:avLst>
                <a:gd name="adj" fmla="val 50000"/>
              </a:avLst>
            </a:prstGeom>
            <a:solidFill>
              <a:srgbClr val="EC3A3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205;p18">
              <a:extLst>
                <a:ext uri="{FF2B5EF4-FFF2-40B4-BE49-F238E27FC236}">
                  <a16:creationId xmlns:a16="http://schemas.microsoft.com/office/drawing/2014/main" id="{B30EFADC-9ED4-C96B-117F-C1BDCD1014E0}"/>
                </a:ext>
              </a:extLst>
            </p:cNvPr>
            <p:cNvSpPr txBox="1"/>
            <p:nvPr/>
          </p:nvSpPr>
          <p:spPr>
            <a:xfrm>
              <a:off x="6223738" y="2939266"/>
              <a:ext cx="1685100" cy="5355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Fira Sans Extra Condensed Medium"/>
                </a:rPr>
                <a:t>S</a:t>
              </a:r>
              <a:r>
                <a:rPr kumimoji="0" lang="en" sz="16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Fira Sans Extra Condensed Medium"/>
                </a:rPr>
                <a:t>tep 5</a:t>
              </a:r>
              <a:endParaRPr kumimoji="0" sz="16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Roboto"/>
              </a:endParaRPr>
            </a:p>
          </p:txBody>
        </p:sp>
        <p:sp>
          <p:nvSpPr>
            <p:cNvPr id="14" name="Google Shape;206;p18">
              <a:extLst>
                <a:ext uri="{FF2B5EF4-FFF2-40B4-BE49-F238E27FC236}">
                  <a16:creationId xmlns:a16="http://schemas.microsoft.com/office/drawing/2014/main" id="{F4829BD1-76B1-A2DD-8613-3C0A12C51675}"/>
                </a:ext>
              </a:extLst>
            </p:cNvPr>
            <p:cNvSpPr txBox="1"/>
            <p:nvPr/>
          </p:nvSpPr>
          <p:spPr>
            <a:xfrm>
              <a:off x="5612296" y="2964857"/>
              <a:ext cx="530739" cy="423724"/>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0</a:t>
              </a:r>
              <a:r>
                <a:rPr lang="en" sz="3200" kern="0" dirty="0">
                  <a:solidFill>
                    <a:srgbClr val="FFFFFF"/>
                  </a:solidFill>
                  <a:latin typeface="Fira Sans Extra Condensed Medium"/>
                  <a:ea typeface="Fira Sans Extra Condensed Medium"/>
                  <a:cs typeface="Fira Sans Extra Condensed Medium"/>
                  <a:sym typeface="Fira Sans Extra Condensed Medium"/>
                </a:rPr>
                <a:t>5</a:t>
              </a:r>
              <a:endParaRPr kumimoji="0" sz="32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endParaRPr>
            </a:p>
          </p:txBody>
        </p:sp>
        <p:grpSp>
          <p:nvGrpSpPr>
            <p:cNvPr id="15" name="Google Shape;207;p18">
              <a:extLst>
                <a:ext uri="{FF2B5EF4-FFF2-40B4-BE49-F238E27FC236}">
                  <a16:creationId xmlns:a16="http://schemas.microsoft.com/office/drawing/2014/main" id="{8E0E85E9-4426-0614-49FA-C2350C77E8FD}"/>
                </a:ext>
              </a:extLst>
            </p:cNvPr>
            <p:cNvGrpSpPr/>
            <p:nvPr/>
          </p:nvGrpSpPr>
          <p:grpSpPr>
            <a:xfrm>
              <a:off x="5410525" y="2708964"/>
              <a:ext cx="632175" cy="1073448"/>
              <a:chOff x="5410525" y="2708964"/>
              <a:chExt cx="632175" cy="1073448"/>
            </a:xfrm>
          </p:grpSpPr>
          <p:sp>
            <p:nvSpPr>
              <p:cNvPr id="16" name="Google Shape;208;p18">
                <a:extLst>
                  <a:ext uri="{FF2B5EF4-FFF2-40B4-BE49-F238E27FC236}">
                    <a16:creationId xmlns:a16="http://schemas.microsoft.com/office/drawing/2014/main" id="{8BE0900D-FFE0-D613-3F85-1B8BD7FDD816}"/>
                  </a:ext>
                </a:extLst>
              </p:cNvPr>
              <p:cNvSpPr/>
              <p:nvPr/>
            </p:nvSpPr>
            <p:spPr>
              <a:xfrm rot="-5400000">
                <a:off x="516167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rgbClr val="EC3A3B"/>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209;p18">
                <a:extLst>
                  <a:ext uri="{FF2B5EF4-FFF2-40B4-BE49-F238E27FC236}">
                    <a16:creationId xmlns:a16="http://schemas.microsoft.com/office/drawing/2014/main" id="{1B9509C7-15F9-A88C-E455-0EF662585137}"/>
                  </a:ext>
                </a:extLst>
              </p:cNvPr>
              <p:cNvSpPr/>
              <p:nvPr/>
            </p:nvSpPr>
            <p:spPr>
              <a:xfrm rot="5400000">
                <a:off x="5898400" y="3638113"/>
                <a:ext cx="154800" cy="133800"/>
              </a:xfrm>
              <a:prstGeom prst="triangle">
                <a:avLst>
                  <a:gd name="adj" fmla="val 50000"/>
                </a:avLst>
              </a:prstGeom>
              <a:solidFill>
                <a:srgbClr val="EC3A3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8" name="Google Shape;210;p18">
            <a:extLst>
              <a:ext uri="{FF2B5EF4-FFF2-40B4-BE49-F238E27FC236}">
                <a16:creationId xmlns:a16="http://schemas.microsoft.com/office/drawing/2014/main" id="{3A461817-9C77-027E-A0E9-7F427F379986}"/>
              </a:ext>
            </a:extLst>
          </p:cNvPr>
          <p:cNvGrpSpPr/>
          <p:nvPr/>
        </p:nvGrpSpPr>
        <p:grpSpPr>
          <a:xfrm>
            <a:off x="1127935" y="4457715"/>
            <a:ext cx="3514047" cy="1431287"/>
            <a:chOff x="4097488" y="1712947"/>
            <a:chExt cx="2635535" cy="1073465"/>
          </a:xfrm>
        </p:grpSpPr>
        <p:sp>
          <p:nvSpPr>
            <p:cNvPr id="19" name="Google Shape;211;p18">
              <a:extLst>
                <a:ext uri="{FF2B5EF4-FFF2-40B4-BE49-F238E27FC236}">
                  <a16:creationId xmlns:a16="http://schemas.microsoft.com/office/drawing/2014/main" id="{CBEB846E-CC80-1A37-071F-1383AB05A103}"/>
                </a:ext>
              </a:extLst>
            </p:cNvPr>
            <p:cNvSpPr/>
            <p:nvPr/>
          </p:nvSpPr>
          <p:spPr>
            <a:xfrm rot="-5400000">
              <a:off x="4942588" y="973353"/>
              <a:ext cx="785100" cy="24753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20" name="Google Shape;212;p18">
              <a:extLst>
                <a:ext uri="{FF2B5EF4-FFF2-40B4-BE49-F238E27FC236}">
                  <a16:creationId xmlns:a16="http://schemas.microsoft.com/office/drawing/2014/main" id="{A50BA406-4603-31A6-3A2F-0B230B24660A}"/>
                </a:ext>
              </a:extLst>
            </p:cNvPr>
            <p:cNvSpPr txBox="1"/>
            <p:nvPr/>
          </p:nvSpPr>
          <p:spPr>
            <a:xfrm>
              <a:off x="4226888" y="1943253"/>
              <a:ext cx="1685100" cy="535500"/>
            </a:xfrm>
            <a:prstGeom prst="rect">
              <a:avLst/>
            </a:prstGeom>
            <a:noFill/>
            <a:ln>
              <a:noFill/>
            </a:ln>
          </p:spPr>
          <p:txBody>
            <a:bodyPr spcFirstLastPara="1" wrap="square" lIns="121900" tIns="121900" rIns="121900" bIns="121900" anchor="ctr" anchorCtr="0">
              <a:noAutofit/>
            </a:bodyPr>
            <a:lstStyle/>
            <a:p>
              <a:r>
                <a:rPr lang="en-US" sz="1600" dirty="0">
                  <a:solidFill>
                    <a:srgbClr val="FFFFFF"/>
                  </a:solidFill>
                  <a:latin typeface="Roboto" panose="02000000000000000000" pitchFamily="2" charset="0"/>
                  <a:ea typeface="Roboto" panose="02000000000000000000" pitchFamily="2" charset="0"/>
                  <a:cs typeface="Roboto" panose="02000000000000000000" pitchFamily="2" charset="0"/>
                  <a:sym typeface="Fira Sans Extra Condensed Medium"/>
                </a:rPr>
                <a:t>S</a:t>
              </a:r>
              <a:r>
                <a:rPr lang="en" sz="1600" dirty="0">
                  <a:solidFill>
                    <a:srgbClr val="FFFFFF"/>
                  </a:solidFill>
                  <a:latin typeface="Roboto" panose="02000000000000000000" pitchFamily="2" charset="0"/>
                  <a:ea typeface="Roboto" panose="02000000000000000000" pitchFamily="2" charset="0"/>
                  <a:cs typeface="Roboto" panose="02000000000000000000" pitchFamily="2" charset="0"/>
                  <a:sym typeface="Fira Sans Extra Condensed Medium"/>
                </a:rPr>
                <a:t>tep 3</a:t>
              </a:r>
              <a:endParaRPr sz="1600" dirty="0">
                <a:solidFill>
                  <a:srgbClr val="FFFFFF"/>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21" name="Google Shape;213;p18">
              <a:extLst>
                <a:ext uri="{FF2B5EF4-FFF2-40B4-BE49-F238E27FC236}">
                  <a16:creationId xmlns:a16="http://schemas.microsoft.com/office/drawing/2014/main" id="{E5CA4A5C-E73E-69FD-3F46-A14185FEC958}"/>
                </a:ext>
              </a:extLst>
            </p:cNvPr>
            <p:cNvSpPr txBox="1"/>
            <p:nvPr/>
          </p:nvSpPr>
          <p:spPr>
            <a:xfrm>
              <a:off x="5966393" y="1996203"/>
              <a:ext cx="531316" cy="429600"/>
            </a:xfrm>
            <a:prstGeom prst="rect">
              <a:avLst/>
            </a:prstGeom>
            <a:noFill/>
            <a:ln>
              <a:noFill/>
            </a:ln>
          </p:spPr>
          <p:txBody>
            <a:bodyPr spcFirstLastPara="1" wrap="square" lIns="121900" tIns="121900" rIns="121900" bIns="121900" anchor="ctr" anchorCtr="0">
              <a:noAutofit/>
            </a:bodyPr>
            <a:lstStyle/>
            <a:p>
              <a:pPr algn="r"/>
              <a:r>
                <a:rPr lang="en" sz="3200" dirty="0">
                  <a:solidFill>
                    <a:srgbClr val="FFFFFF"/>
                  </a:solidFill>
                  <a:latin typeface="Fira Sans Extra Condensed Medium"/>
                  <a:ea typeface="Fira Sans Extra Condensed Medium"/>
                  <a:cs typeface="Fira Sans Extra Condensed Medium"/>
                  <a:sym typeface="Fira Sans Extra Condensed Medium"/>
                </a:rPr>
                <a:t>03</a:t>
              </a:r>
              <a:endParaRPr sz="32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22" name="Google Shape;214;p18">
              <a:extLst>
                <a:ext uri="{FF2B5EF4-FFF2-40B4-BE49-F238E27FC236}">
                  <a16:creationId xmlns:a16="http://schemas.microsoft.com/office/drawing/2014/main" id="{DEA7837E-5CB7-3828-DEA3-CE11CCE84D0F}"/>
                </a:ext>
              </a:extLst>
            </p:cNvPr>
            <p:cNvGrpSpPr/>
            <p:nvPr/>
          </p:nvGrpSpPr>
          <p:grpSpPr>
            <a:xfrm>
              <a:off x="6101575" y="1712947"/>
              <a:ext cx="631448" cy="1073465"/>
              <a:chOff x="6101575" y="1712947"/>
              <a:chExt cx="631448" cy="1073465"/>
            </a:xfrm>
          </p:grpSpPr>
          <p:sp>
            <p:nvSpPr>
              <p:cNvPr id="23" name="Google Shape;215;p18">
                <a:extLst>
                  <a:ext uri="{FF2B5EF4-FFF2-40B4-BE49-F238E27FC236}">
                    <a16:creationId xmlns:a16="http://schemas.microsoft.com/office/drawing/2014/main" id="{454570B7-E828-F5A5-2D7F-75A1BB994030}"/>
                  </a:ext>
                </a:extLst>
              </p:cNvPr>
              <p:cNvSpPr/>
              <p:nvPr/>
            </p:nvSpPr>
            <p:spPr>
              <a:xfrm rot="-5400000">
                <a:off x="5986148"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chemeClr val="accent2"/>
              </a:solidFill>
              <a:ln w="28575" cap="rnd" cmpd="sng">
                <a:solidFill>
                  <a:schemeClr val="accent2"/>
                </a:solidFill>
                <a:prstDash val="solid"/>
                <a:miter lim="33357"/>
                <a:headEnd type="none" w="sm" len="sm"/>
                <a:tailEnd type="none" w="sm" len="sm"/>
              </a:ln>
            </p:spPr>
            <p:txBody>
              <a:bodyPr spcFirstLastPara="1" wrap="square" lIns="121900" tIns="121900" rIns="121900" bIns="121900" anchor="ctr" anchorCtr="0">
                <a:noAutofit/>
              </a:bodyPr>
              <a:lstStyle/>
              <a:p>
                <a:endParaRPr sz="2400" dirty="0"/>
              </a:p>
            </p:txBody>
          </p:sp>
          <p:sp>
            <p:nvSpPr>
              <p:cNvPr id="24" name="Google Shape;216;p18">
                <a:extLst>
                  <a:ext uri="{FF2B5EF4-FFF2-40B4-BE49-F238E27FC236}">
                    <a16:creationId xmlns:a16="http://schemas.microsoft.com/office/drawing/2014/main" id="{D2473204-248D-4903-81EA-1B9EB2FF7CAF}"/>
                  </a:ext>
                </a:extLst>
              </p:cNvPr>
              <p:cNvSpPr/>
              <p:nvPr/>
            </p:nvSpPr>
            <p:spPr>
              <a:xfrm rot="-5400000">
                <a:off x="6091075" y="2642113"/>
                <a:ext cx="154800" cy="1338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grpSp>
      </p:grpSp>
      <p:grpSp>
        <p:nvGrpSpPr>
          <p:cNvPr id="39" name="Google Shape;189;p18">
            <a:extLst>
              <a:ext uri="{FF2B5EF4-FFF2-40B4-BE49-F238E27FC236}">
                <a16:creationId xmlns:a16="http://schemas.microsoft.com/office/drawing/2014/main" id="{92314B29-05E3-0E1C-679B-C3AB472BDE5E}"/>
              </a:ext>
            </a:extLst>
          </p:cNvPr>
          <p:cNvGrpSpPr/>
          <p:nvPr/>
        </p:nvGrpSpPr>
        <p:grpSpPr>
          <a:xfrm>
            <a:off x="5344807" y="4498290"/>
            <a:ext cx="3514047" cy="1431287"/>
            <a:chOff x="1258163" y="1712947"/>
            <a:chExt cx="2635535" cy="1073465"/>
          </a:xfrm>
        </p:grpSpPr>
        <p:sp>
          <p:nvSpPr>
            <p:cNvPr id="40" name="Google Shape;190;p18">
              <a:extLst>
                <a:ext uri="{FF2B5EF4-FFF2-40B4-BE49-F238E27FC236}">
                  <a16:creationId xmlns:a16="http://schemas.microsoft.com/office/drawing/2014/main" id="{058A8705-7C16-2045-B13E-FBF768004F29}"/>
                </a:ext>
              </a:extLst>
            </p:cNvPr>
            <p:cNvSpPr/>
            <p:nvPr/>
          </p:nvSpPr>
          <p:spPr>
            <a:xfrm rot="-5400000">
              <a:off x="2103263" y="973353"/>
              <a:ext cx="785100" cy="24753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1" name="Google Shape;191;p18">
              <a:extLst>
                <a:ext uri="{FF2B5EF4-FFF2-40B4-BE49-F238E27FC236}">
                  <a16:creationId xmlns:a16="http://schemas.microsoft.com/office/drawing/2014/main" id="{A0A117D5-BD14-4475-749A-52B6129F09B5}"/>
                </a:ext>
              </a:extLst>
            </p:cNvPr>
            <p:cNvSpPr txBox="1"/>
            <p:nvPr/>
          </p:nvSpPr>
          <p:spPr>
            <a:xfrm>
              <a:off x="1387563" y="1943253"/>
              <a:ext cx="1685100" cy="535500"/>
            </a:xfrm>
            <a:prstGeom prst="rect">
              <a:avLst/>
            </a:prstGeom>
            <a:noFill/>
            <a:ln>
              <a:noFill/>
            </a:ln>
          </p:spPr>
          <p:txBody>
            <a:bodyPr spcFirstLastPara="1" wrap="square" lIns="121900" tIns="121900" rIns="121900" bIns="121900" anchor="ctr" anchorCtr="0">
              <a:noAutofit/>
            </a:bodyPr>
            <a:lstStyle/>
            <a:p>
              <a:r>
                <a:rPr lang="en-US" sz="1600" dirty="0">
                  <a:solidFill>
                    <a:srgbClr val="FFFFFF"/>
                  </a:solidFill>
                  <a:latin typeface="Roboto" panose="02000000000000000000" pitchFamily="2" charset="0"/>
                  <a:ea typeface="Roboto" panose="02000000000000000000" pitchFamily="2" charset="0"/>
                  <a:cs typeface="Roboto" panose="02000000000000000000" pitchFamily="2" charset="0"/>
                  <a:sym typeface="Fira Sans Extra Condensed Medium"/>
                </a:rPr>
                <a:t>S</a:t>
              </a:r>
              <a:r>
                <a:rPr lang="en" sz="1600" dirty="0">
                  <a:solidFill>
                    <a:srgbClr val="FFFFFF"/>
                  </a:solidFill>
                  <a:latin typeface="Roboto" panose="02000000000000000000" pitchFamily="2" charset="0"/>
                  <a:ea typeface="Roboto" panose="02000000000000000000" pitchFamily="2" charset="0"/>
                  <a:cs typeface="Roboto" panose="02000000000000000000" pitchFamily="2" charset="0"/>
                  <a:sym typeface="Fira Sans Extra Condensed Medium"/>
                </a:rPr>
                <a:t>tep 7</a:t>
              </a:r>
              <a:endParaRPr sz="1600" dirty="0">
                <a:solidFill>
                  <a:srgbClr val="FFFFFF"/>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42" name="Google Shape;192;p18">
              <a:extLst>
                <a:ext uri="{FF2B5EF4-FFF2-40B4-BE49-F238E27FC236}">
                  <a16:creationId xmlns:a16="http://schemas.microsoft.com/office/drawing/2014/main" id="{7CF1BB12-BDAF-9A07-CD31-BB66A7C9947D}"/>
                </a:ext>
              </a:extLst>
            </p:cNvPr>
            <p:cNvSpPr txBox="1"/>
            <p:nvPr/>
          </p:nvSpPr>
          <p:spPr>
            <a:xfrm>
              <a:off x="3127068" y="1996203"/>
              <a:ext cx="557119" cy="429600"/>
            </a:xfrm>
            <a:prstGeom prst="rect">
              <a:avLst/>
            </a:prstGeom>
            <a:noFill/>
            <a:ln>
              <a:noFill/>
            </a:ln>
          </p:spPr>
          <p:txBody>
            <a:bodyPr spcFirstLastPara="1" wrap="square" lIns="121900" tIns="121900" rIns="121900" bIns="121900" anchor="ctr" anchorCtr="0">
              <a:noAutofit/>
            </a:bodyPr>
            <a:lstStyle/>
            <a:p>
              <a:pPr algn="r"/>
              <a:r>
                <a:rPr lang="en" sz="3200" dirty="0">
                  <a:solidFill>
                    <a:srgbClr val="FFFFFF"/>
                  </a:solidFill>
                  <a:latin typeface="Fira Sans Extra Condensed Medium"/>
                  <a:ea typeface="Fira Sans Extra Condensed Medium"/>
                  <a:cs typeface="Fira Sans Extra Condensed Medium"/>
                  <a:sym typeface="Fira Sans Extra Condensed Medium"/>
                </a:rPr>
                <a:t>06</a:t>
              </a:r>
              <a:endParaRPr sz="32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43" name="Google Shape;193;p18">
              <a:extLst>
                <a:ext uri="{FF2B5EF4-FFF2-40B4-BE49-F238E27FC236}">
                  <a16:creationId xmlns:a16="http://schemas.microsoft.com/office/drawing/2014/main" id="{05CDD461-20E9-1DE9-1B60-2731DAEDA273}"/>
                </a:ext>
              </a:extLst>
            </p:cNvPr>
            <p:cNvGrpSpPr/>
            <p:nvPr/>
          </p:nvGrpSpPr>
          <p:grpSpPr>
            <a:xfrm>
              <a:off x="3262250" y="1712947"/>
              <a:ext cx="631448" cy="1073465"/>
              <a:chOff x="3262250" y="1712947"/>
              <a:chExt cx="631448" cy="1073465"/>
            </a:xfrm>
          </p:grpSpPr>
          <p:sp>
            <p:nvSpPr>
              <p:cNvPr id="44" name="Google Shape;194;p18">
                <a:extLst>
                  <a:ext uri="{FF2B5EF4-FFF2-40B4-BE49-F238E27FC236}">
                    <a16:creationId xmlns:a16="http://schemas.microsoft.com/office/drawing/2014/main" id="{98AB75F7-18DF-7A9E-20EC-E42E52097F7B}"/>
                  </a:ext>
                </a:extLst>
              </p:cNvPr>
              <p:cNvSpPr/>
              <p:nvPr/>
            </p:nvSpPr>
            <p:spPr>
              <a:xfrm rot="-54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121900" tIns="121900" rIns="121900" bIns="121900" anchor="ctr" anchorCtr="0">
                <a:noAutofit/>
              </a:bodyPr>
              <a:lstStyle/>
              <a:p>
                <a:endParaRPr sz="2400"/>
              </a:p>
            </p:txBody>
          </p:sp>
          <p:sp>
            <p:nvSpPr>
              <p:cNvPr id="45" name="Google Shape;195;p18">
                <a:extLst>
                  <a:ext uri="{FF2B5EF4-FFF2-40B4-BE49-F238E27FC236}">
                    <a16:creationId xmlns:a16="http://schemas.microsoft.com/office/drawing/2014/main" id="{0E1B0F28-E810-A65E-5581-0212DBF958F4}"/>
                  </a:ext>
                </a:extLst>
              </p:cNvPr>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grpSp>
      </p:grpSp>
      <p:grpSp>
        <p:nvGrpSpPr>
          <p:cNvPr id="46" name="Google Shape;210;p18">
            <a:extLst>
              <a:ext uri="{FF2B5EF4-FFF2-40B4-BE49-F238E27FC236}">
                <a16:creationId xmlns:a16="http://schemas.microsoft.com/office/drawing/2014/main" id="{9543925F-8342-88F9-5B2C-23F81AE5CF86}"/>
              </a:ext>
            </a:extLst>
          </p:cNvPr>
          <p:cNvGrpSpPr/>
          <p:nvPr/>
        </p:nvGrpSpPr>
        <p:grpSpPr>
          <a:xfrm>
            <a:off x="5587729" y="1501318"/>
            <a:ext cx="3501503" cy="1390125"/>
            <a:chOff x="4097488" y="1712947"/>
            <a:chExt cx="2635535" cy="1073465"/>
          </a:xfrm>
        </p:grpSpPr>
        <p:sp>
          <p:nvSpPr>
            <p:cNvPr id="47" name="Google Shape;211;p18">
              <a:extLst>
                <a:ext uri="{FF2B5EF4-FFF2-40B4-BE49-F238E27FC236}">
                  <a16:creationId xmlns:a16="http://schemas.microsoft.com/office/drawing/2014/main" id="{775250F9-9A11-752E-85A5-FD632C3E4C50}"/>
                </a:ext>
              </a:extLst>
            </p:cNvPr>
            <p:cNvSpPr/>
            <p:nvPr/>
          </p:nvSpPr>
          <p:spPr>
            <a:xfrm rot="-5400000">
              <a:off x="4942588" y="973353"/>
              <a:ext cx="785100" cy="2475300"/>
            </a:xfrm>
            <a:prstGeom prst="roundRect">
              <a:avLst>
                <a:gd name="adj" fmla="val 50000"/>
              </a:avLst>
            </a:prstGeom>
            <a:solidFill>
              <a:srgbClr val="69E78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212;p18">
              <a:extLst>
                <a:ext uri="{FF2B5EF4-FFF2-40B4-BE49-F238E27FC236}">
                  <a16:creationId xmlns:a16="http://schemas.microsoft.com/office/drawing/2014/main" id="{A436509B-C0D3-93A7-67A0-856301950C03}"/>
                </a:ext>
              </a:extLst>
            </p:cNvPr>
            <p:cNvSpPr txBox="1"/>
            <p:nvPr/>
          </p:nvSpPr>
          <p:spPr>
            <a:xfrm>
              <a:off x="4226888" y="1943253"/>
              <a:ext cx="1685100" cy="5355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Fira Sans Extra Condensed Medium"/>
                </a:rPr>
                <a:t>Step 4</a:t>
              </a:r>
              <a:endParaRPr kumimoji="0" lang="en-US" sz="16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Roboto"/>
              </a:endParaRPr>
            </a:p>
          </p:txBody>
        </p:sp>
        <p:sp>
          <p:nvSpPr>
            <p:cNvPr id="49" name="Google Shape;213;p18">
              <a:extLst>
                <a:ext uri="{FF2B5EF4-FFF2-40B4-BE49-F238E27FC236}">
                  <a16:creationId xmlns:a16="http://schemas.microsoft.com/office/drawing/2014/main" id="{FC5072D0-CBE9-150A-9C1A-8122F94935BD}"/>
                </a:ext>
              </a:extLst>
            </p:cNvPr>
            <p:cNvSpPr txBox="1"/>
            <p:nvPr/>
          </p:nvSpPr>
          <p:spPr>
            <a:xfrm>
              <a:off x="5966393" y="1996203"/>
              <a:ext cx="477000" cy="429600"/>
            </a:xfrm>
            <a:prstGeom prst="rect">
              <a:avLst/>
            </a:prstGeom>
            <a:no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03</a:t>
              </a:r>
              <a:endParaRPr kumimoji="0" sz="32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endParaRPr>
            </a:p>
          </p:txBody>
        </p:sp>
        <p:grpSp>
          <p:nvGrpSpPr>
            <p:cNvPr id="50" name="Google Shape;214;p18">
              <a:extLst>
                <a:ext uri="{FF2B5EF4-FFF2-40B4-BE49-F238E27FC236}">
                  <a16:creationId xmlns:a16="http://schemas.microsoft.com/office/drawing/2014/main" id="{58CF0F4E-B35B-CFE8-1E1B-BB1896DAE6EE}"/>
                </a:ext>
              </a:extLst>
            </p:cNvPr>
            <p:cNvGrpSpPr/>
            <p:nvPr/>
          </p:nvGrpSpPr>
          <p:grpSpPr>
            <a:xfrm>
              <a:off x="6101575" y="1712947"/>
              <a:ext cx="631448" cy="1073465"/>
              <a:chOff x="6101575" y="1712947"/>
              <a:chExt cx="631448" cy="1073465"/>
            </a:xfrm>
          </p:grpSpPr>
          <p:sp>
            <p:nvSpPr>
              <p:cNvPr id="51" name="Google Shape;215;p18">
                <a:extLst>
                  <a:ext uri="{FF2B5EF4-FFF2-40B4-BE49-F238E27FC236}">
                    <a16:creationId xmlns:a16="http://schemas.microsoft.com/office/drawing/2014/main" id="{F5E251FD-19FF-90A1-67DC-89810A123CE7}"/>
                  </a:ext>
                </a:extLst>
              </p:cNvPr>
              <p:cNvSpPr/>
              <p:nvPr/>
            </p:nvSpPr>
            <p:spPr>
              <a:xfrm rot="-5400000">
                <a:off x="5986148"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69E781"/>
              </a:solidFill>
              <a:ln w="28575" cap="rnd" cmpd="sng">
                <a:solidFill>
                  <a:srgbClr val="69E781"/>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Google Shape;216;p18">
                <a:extLst>
                  <a:ext uri="{FF2B5EF4-FFF2-40B4-BE49-F238E27FC236}">
                    <a16:creationId xmlns:a16="http://schemas.microsoft.com/office/drawing/2014/main" id="{27CC7442-60EE-9C9D-9DF2-3794DE974748}"/>
                  </a:ext>
                </a:extLst>
              </p:cNvPr>
              <p:cNvSpPr/>
              <p:nvPr/>
            </p:nvSpPr>
            <p:spPr>
              <a:xfrm rot="-5400000">
                <a:off x="6091075" y="2642113"/>
                <a:ext cx="154800" cy="133800"/>
              </a:xfrm>
              <a:prstGeom prst="triangle">
                <a:avLst>
                  <a:gd name="adj" fmla="val 50000"/>
                </a:avLst>
              </a:prstGeom>
              <a:solidFill>
                <a:srgbClr val="69E78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3" name="Google Shape;196;p18">
            <a:extLst>
              <a:ext uri="{FF2B5EF4-FFF2-40B4-BE49-F238E27FC236}">
                <a16:creationId xmlns:a16="http://schemas.microsoft.com/office/drawing/2014/main" id="{A0267823-1C61-0717-4EB3-1C929AABFF08}"/>
              </a:ext>
            </a:extLst>
          </p:cNvPr>
          <p:cNvGrpSpPr/>
          <p:nvPr/>
        </p:nvGrpSpPr>
        <p:grpSpPr>
          <a:xfrm>
            <a:off x="3609048" y="2959661"/>
            <a:ext cx="3482932" cy="1421996"/>
            <a:chOff x="2559375" y="2708964"/>
            <a:chExt cx="2627713" cy="1073448"/>
          </a:xfrm>
        </p:grpSpPr>
        <p:sp>
          <p:nvSpPr>
            <p:cNvPr id="54" name="Google Shape;197;p18">
              <a:extLst>
                <a:ext uri="{FF2B5EF4-FFF2-40B4-BE49-F238E27FC236}">
                  <a16:creationId xmlns:a16="http://schemas.microsoft.com/office/drawing/2014/main" id="{336088CE-694D-9115-61D7-0FA5785983CA}"/>
                </a:ext>
              </a:extLst>
            </p:cNvPr>
            <p:cNvSpPr/>
            <p:nvPr/>
          </p:nvSpPr>
          <p:spPr>
            <a:xfrm rot="-5400000">
              <a:off x="3556888" y="1969366"/>
              <a:ext cx="785100" cy="2475300"/>
            </a:xfrm>
            <a:prstGeom prst="roundRect">
              <a:avLst>
                <a:gd name="adj" fmla="val 50000"/>
              </a:avLst>
            </a:prstGeom>
            <a:solidFill>
              <a:srgbClr val="FCBD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98;p18">
              <a:extLst>
                <a:ext uri="{FF2B5EF4-FFF2-40B4-BE49-F238E27FC236}">
                  <a16:creationId xmlns:a16="http://schemas.microsoft.com/office/drawing/2014/main" id="{DC4C7402-65C3-3BEC-488E-B937EC91B580}"/>
                </a:ext>
              </a:extLst>
            </p:cNvPr>
            <p:cNvSpPr txBox="1"/>
            <p:nvPr/>
          </p:nvSpPr>
          <p:spPr>
            <a:xfrm>
              <a:off x="3391624" y="2939258"/>
              <a:ext cx="1685100" cy="5355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Fira Sans Extra Condensed Medium"/>
                </a:rPr>
                <a:t>Step 2</a:t>
              </a:r>
              <a:endParaRPr kumimoji="0" sz="16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199;p18">
              <a:extLst>
                <a:ext uri="{FF2B5EF4-FFF2-40B4-BE49-F238E27FC236}">
                  <a16:creationId xmlns:a16="http://schemas.microsoft.com/office/drawing/2014/main" id="{880E8C3B-EC49-06D7-D0E7-C2636B90B34D}"/>
                </a:ext>
              </a:extLst>
            </p:cNvPr>
            <p:cNvSpPr txBox="1"/>
            <p:nvPr/>
          </p:nvSpPr>
          <p:spPr>
            <a:xfrm>
              <a:off x="2703478" y="2963345"/>
              <a:ext cx="529967" cy="423300"/>
            </a:xfrm>
            <a:prstGeom prst="rect">
              <a:avLst/>
            </a:prstGeom>
            <a:no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FFFFFF"/>
                  </a:solidFill>
                  <a:effectLst/>
                  <a:uLnTx/>
                  <a:uFillTx/>
                  <a:latin typeface="Fira Sans Extra Condensed Medium"/>
                  <a:ea typeface="Roboto" panose="02000000000000000000" pitchFamily="2" charset="0"/>
                  <a:cs typeface="Roboto" panose="02000000000000000000" pitchFamily="2" charset="0"/>
                  <a:sym typeface="Fira Sans Extra Condensed Medium"/>
                </a:rPr>
                <a:t>04</a:t>
              </a:r>
              <a:endParaRPr kumimoji="0" sz="3200" b="0" i="0" u="none" strike="noStrike" kern="0" cap="none" spc="0" normalizeH="0" baseline="0" noProof="0" dirty="0">
                <a:ln>
                  <a:noFill/>
                </a:ln>
                <a:solidFill>
                  <a:srgbClr val="FFFFFF"/>
                </a:solidFill>
                <a:effectLst/>
                <a:uLnTx/>
                <a:uFillTx/>
                <a:latin typeface="Fira Sans Extra Condensed Medium"/>
                <a:ea typeface="Roboto" panose="02000000000000000000" pitchFamily="2" charset="0"/>
                <a:cs typeface="Roboto" panose="02000000000000000000" pitchFamily="2" charset="0"/>
                <a:sym typeface="Fira Sans Extra Condensed Medium"/>
              </a:endParaRPr>
            </a:p>
          </p:txBody>
        </p:sp>
        <p:grpSp>
          <p:nvGrpSpPr>
            <p:cNvPr id="57" name="Google Shape;200;p18">
              <a:extLst>
                <a:ext uri="{FF2B5EF4-FFF2-40B4-BE49-F238E27FC236}">
                  <a16:creationId xmlns:a16="http://schemas.microsoft.com/office/drawing/2014/main" id="{EFC90042-419C-84E9-626C-458909C0FDC3}"/>
                </a:ext>
              </a:extLst>
            </p:cNvPr>
            <p:cNvGrpSpPr/>
            <p:nvPr/>
          </p:nvGrpSpPr>
          <p:grpSpPr>
            <a:xfrm>
              <a:off x="2559375" y="2708964"/>
              <a:ext cx="632175" cy="1073448"/>
              <a:chOff x="2559375" y="2708964"/>
              <a:chExt cx="632175" cy="1073448"/>
            </a:xfrm>
          </p:grpSpPr>
          <p:sp>
            <p:nvSpPr>
              <p:cNvPr id="58" name="Google Shape;201;p18">
                <a:extLst>
                  <a:ext uri="{FF2B5EF4-FFF2-40B4-BE49-F238E27FC236}">
                    <a16:creationId xmlns:a16="http://schemas.microsoft.com/office/drawing/2014/main" id="{96D83228-F271-206E-2329-CD5A091FD9B5}"/>
                  </a:ext>
                </a:extLst>
              </p:cNvPr>
              <p:cNvSpPr/>
              <p:nvPr/>
            </p:nvSpPr>
            <p:spPr>
              <a:xfrm rot="-5400000">
                <a:off x="231052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rgbClr val="FCBD2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202;p18">
                <a:extLst>
                  <a:ext uri="{FF2B5EF4-FFF2-40B4-BE49-F238E27FC236}">
                    <a16:creationId xmlns:a16="http://schemas.microsoft.com/office/drawing/2014/main" id="{4A628E09-443E-3EC3-7B9C-212993D6EAAD}"/>
                  </a:ext>
                </a:extLst>
              </p:cNvPr>
              <p:cNvSpPr/>
              <p:nvPr/>
            </p:nvSpPr>
            <p:spPr>
              <a:xfrm rot="5400000">
                <a:off x="3047250" y="3638113"/>
                <a:ext cx="154800" cy="133800"/>
              </a:xfrm>
              <a:prstGeom prst="triangle">
                <a:avLst>
                  <a:gd name="adj" fmla="val 50000"/>
                </a:avLst>
              </a:prstGeom>
              <a:solidFill>
                <a:srgbClr val="FCBD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5D2E1E-D67C-E08A-6E75-E21B405D38CC}"/>
              </a:ext>
            </a:extLst>
          </p:cNvPr>
          <p:cNvSpPr>
            <a:spLocks noGrp="1"/>
          </p:cNvSpPr>
          <p:nvPr>
            <p:ph type="title"/>
          </p:nvPr>
        </p:nvSpPr>
        <p:spPr>
          <a:xfrm>
            <a:off x="0" y="0"/>
            <a:ext cx="10515600" cy="1115434"/>
          </a:xfrm>
        </p:spPr>
        <p:txBody>
          <a:bodyPr/>
          <a:lstStyle/>
          <a:p>
            <a:r>
              <a:rPr lang="en-US"/>
              <a:t>Data Visualization</a:t>
            </a:r>
            <a:endParaRPr lang="en-US" dirty="0"/>
          </a:p>
        </p:txBody>
      </p:sp>
      <p:pic>
        <p:nvPicPr>
          <p:cNvPr id="1026" name="Picture 2">
            <a:extLst>
              <a:ext uri="{FF2B5EF4-FFF2-40B4-BE49-F238E27FC236}">
                <a16:creationId xmlns:a16="http://schemas.microsoft.com/office/drawing/2014/main" id="{110DD56F-BF71-DE97-076A-38587D6978B7}"/>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529129" y="1348509"/>
            <a:ext cx="4975132" cy="4983906"/>
          </a:xfrm>
          <a:prstGeom prst="rect">
            <a:avLst/>
          </a:prstGeom>
          <a:solidFill>
            <a:schemeClr val="bg1"/>
          </a:solidFill>
        </p:spPr>
      </p:pic>
      <p:sp>
        <p:nvSpPr>
          <p:cNvPr id="5" name="Text Placeholder 10">
            <a:extLst>
              <a:ext uri="{FF2B5EF4-FFF2-40B4-BE49-F238E27FC236}">
                <a16:creationId xmlns:a16="http://schemas.microsoft.com/office/drawing/2014/main" id="{E210BBFF-4192-BD6A-E321-C11D897C155A}"/>
              </a:ext>
            </a:extLst>
          </p:cNvPr>
          <p:cNvSpPr txBox="1">
            <a:spLocks/>
          </p:cNvSpPr>
          <p:nvPr/>
        </p:nvSpPr>
        <p:spPr>
          <a:xfrm>
            <a:off x="6779491" y="1115434"/>
            <a:ext cx="4599709" cy="4666529"/>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Add </a:t>
            </a:r>
            <a:r>
              <a:rPr lang="en-US" dirty="0" err="1"/>
              <a:t>visualizatioontent</a:t>
            </a:r>
            <a:r>
              <a:rPr lang="en-US" dirty="0"/>
              <a:t> here</a:t>
            </a:r>
          </a:p>
        </p:txBody>
      </p:sp>
    </p:spTree>
    <p:extLst>
      <p:ext uri="{BB962C8B-B14F-4D97-AF65-F5344CB8AC3E}">
        <p14:creationId xmlns:p14="http://schemas.microsoft.com/office/powerpoint/2010/main" val="373724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0">
            <a:extLst>
              <a:ext uri="{FF2B5EF4-FFF2-40B4-BE49-F238E27FC236}">
                <a16:creationId xmlns:a16="http://schemas.microsoft.com/office/drawing/2014/main" id="{E210BBFF-4192-BD6A-E321-C11D897C155A}"/>
              </a:ext>
            </a:extLst>
          </p:cNvPr>
          <p:cNvSpPr txBox="1">
            <a:spLocks/>
          </p:cNvSpPr>
          <p:nvPr/>
        </p:nvSpPr>
        <p:spPr>
          <a:xfrm>
            <a:off x="7611583" y="1468582"/>
            <a:ext cx="4008582" cy="2558472"/>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Add visualization content here</a:t>
            </a:r>
          </a:p>
        </p:txBody>
      </p:sp>
      <p:pic>
        <p:nvPicPr>
          <p:cNvPr id="2050" name="Picture 2">
            <a:extLst>
              <a:ext uri="{FF2B5EF4-FFF2-40B4-BE49-F238E27FC236}">
                <a16:creationId xmlns:a16="http://schemas.microsoft.com/office/drawing/2014/main" id="{94DA7F85-EB4F-1410-D8A2-9EBC7FAEDAB1}"/>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257800" y="1022062"/>
            <a:ext cx="6881910" cy="3503757"/>
          </a:xfrm>
          <a:prstGeom prst="rect">
            <a:avLst/>
          </a:prstGeom>
          <a:solidFill>
            <a:schemeClr val="bg1"/>
          </a:solidFill>
        </p:spPr>
      </p:pic>
    </p:spTree>
    <p:extLst>
      <p:ext uri="{BB962C8B-B14F-4D97-AF65-F5344CB8AC3E}">
        <p14:creationId xmlns:p14="http://schemas.microsoft.com/office/powerpoint/2010/main" val="410987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4621-8529-45DD-891D-DF7A604A455A}"/>
              </a:ext>
            </a:extLst>
          </p:cNvPr>
          <p:cNvSpPr>
            <a:spLocks noGrp="1"/>
          </p:cNvSpPr>
          <p:nvPr>
            <p:ph type="title"/>
          </p:nvPr>
        </p:nvSpPr>
        <p:spPr>
          <a:xfrm>
            <a:off x="193395" y="2921121"/>
            <a:ext cx="4720687" cy="1809018"/>
          </a:xfrm>
        </p:spPr>
        <p:txBody>
          <a:bodyPr/>
          <a:lstStyle/>
          <a:p>
            <a:r>
              <a:rPr lang="en-US" dirty="0"/>
              <a:t>Who we are?</a:t>
            </a:r>
          </a:p>
        </p:txBody>
      </p:sp>
      <p:sp>
        <p:nvSpPr>
          <p:cNvPr id="3" name="Text Placeholder 2">
            <a:extLst>
              <a:ext uri="{FF2B5EF4-FFF2-40B4-BE49-F238E27FC236}">
                <a16:creationId xmlns:a16="http://schemas.microsoft.com/office/drawing/2014/main" id="{E815C8FA-E8A8-420A-B583-EA2E73DB6D1A}"/>
              </a:ext>
            </a:extLst>
          </p:cNvPr>
          <p:cNvSpPr>
            <a:spLocks noGrp="1"/>
          </p:cNvSpPr>
          <p:nvPr>
            <p:ph type="body" sz="quarter" idx="28"/>
          </p:nvPr>
        </p:nvSpPr>
        <p:spPr>
          <a:xfrm>
            <a:off x="5174683" y="2844725"/>
            <a:ext cx="1913128" cy="1054727"/>
          </a:xfrm>
        </p:spPr>
        <p:txBody>
          <a:bodyPr/>
          <a:lstStyle/>
          <a:p>
            <a:r>
              <a:rPr lang="en-US" dirty="0"/>
              <a:t>Karthikeyan Velusamy</a:t>
            </a:r>
          </a:p>
        </p:txBody>
      </p:sp>
      <p:sp>
        <p:nvSpPr>
          <p:cNvPr id="4" name="Text Placeholder 3">
            <a:extLst>
              <a:ext uri="{FF2B5EF4-FFF2-40B4-BE49-F238E27FC236}">
                <a16:creationId xmlns:a16="http://schemas.microsoft.com/office/drawing/2014/main" id="{49567E5C-ED1C-492C-9E9F-9D3A3E8E87AC}"/>
              </a:ext>
            </a:extLst>
          </p:cNvPr>
          <p:cNvSpPr>
            <a:spLocks noGrp="1"/>
          </p:cNvSpPr>
          <p:nvPr>
            <p:ph type="body" sz="quarter" idx="29"/>
          </p:nvPr>
        </p:nvSpPr>
        <p:spPr>
          <a:xfrm>
            <a:off x="6365385" y="4648295"/>
            <a:ext cx="1904890" cy="1054728"/>
          </a:xfrm>
        </p:spPr>
        <p:txBody>
          <a:bodyPr/>
          <a:lstStyle/>
          <a:p>
            <a:r>
              <a:rPr lang="en-US" dirty="0"/>
              <a:t>Aparajita Srinivasan</a:t>
            </a:r>
          </a:p>
        </p:txBody>
      </p:sp>
      <p:sp>
        <p:nvSpPr>
          <p:cNvPr id="5" name="Text Placeholder 4">
            <a:extLst>
              <a:ext uri="{FF2B5EF4-FFF2-40B4-BE49-F238E27FC236}">
                <a16:creationId xmlns:a16="http://schemas.microsoft.com/office/drawing/2014/main" id="{B0D6DCE0-9058-4975-B5E1-B3617065F2E7}"/>
              </a:ext>
            </a:extLst>
          </p:cNvPr>
          <p:cNvSpPr>
            <a:spLocks noGrp="1"/>
          </p:cNvSpPr>
          <p:nvPr>
            <p:ph type="body" sz="quarter" idx="30"/>
          </p:nvPr>
        </p:nvSpPr>
        <p:spPr/>
        <p:txBody>
          <a:bodyPr/>
          <a:lstStyle/>
          <a:p>
            <a:r>
              <a:rPr lang="en-US" dirty="0" err="1"/>
              <a:t>Srilekha</a:t>
            </a:r>
            <a:r>
              <a:rPr lang="en-US" dirty="0"/>
              <a:t> </a:t>
            </a:r>
            <a:r>
              <a:rPr lang="en-US" dirty="0" err="1"/>
              <a:t>Matam</a:t>
            </a:r>
            <a:endParaRPr lang="en-US" dirty="0"/>
          </a:p>
        </p:txBody>
      </p:sp>
      <p:sp>
        <p:nvSpPr>
          <p:cNvPr id="6" name="Text Placeholder 5">
            <a:extLst>
              <a:ext uri="{FF2B5EF4-FFF2-40B4-BE49-F238E27FC236}">
                <a16:creationId xmlns:a16="http://schemas.microsoft.com/office/drawing/2014/main" id="{6C8DED3D-A2EA-4465-B1E7-A4D6C2BFF2FA}"/>
              </a:ext>
            </a:extLst>
          </p:cNvPr>
          <p:cNvSpPr>
            <a:spLocks noGrp="1"/>
          </p:cNvSpPr>
          <p:nvPr>
            <p:ph type="body" sz="quarter" idx="31"/>
          </p:nvPr>
        </p:nvSpPr>
        <p:spPr/>
        <p:txBody>
          <a:bodyPr/>
          <a:lstStyle/>
          <a:p>
            <a:r>
              <a:rPr lang="en-US" dirty="0"/>
              <a:t>Chandana </a:t>
            </a:r>
            <a:r>
              <a:rPr lang="en-US" dirty="0" err="1"/>
              <a:t>kandula</a:t>
            </a:r>
            <a:endParaRPr lang="en-US" dirty="0"/>
          </a:p>
        </p:txBody>
      </p:sp>
      <p:sp>
        <p:nvSpPr>
          <p:cNvPr id="7" name="Text Placeholder 6">
            <a:extLst>
              <a:ext uri="{FF2B5EF4-FFF2-40B4-BE49-F238E27FC236}">
                <a16:creationId xmlns:a16="http://schemas.microsoft.com/office/drawing/2014/main" id="{6B55CEE3-689D-4F5F-9E85-AA62CFDB4206}"/>
              </a:ext>
            </a:extLst>
          </p:cNvPr>
          <p:cNvSpPr>
            <a:spLocks noGrp="1"/>
          </p:cNvSpPr>
          <p:nvPr>
            <p:ph type="body" sz="quarter" idx="32"/>
          </p:nvPr>
        </p:nvSpPr>
        <p:spPr>
          <a:xfrm>
            <a:off x="10366215" y="1015369"/>
            <a:ext cx="1913128" cy="1075689"/>
          </a:xfrm>
        </p:spPr>
        <p:txBody>
          <a:bodyPr/>
          <a:lstStyle/>
          <a:p>
            <a:r>
              <a:rPr lang="en-US" dirty="0"/>
              <a:t>Azmat Ahmed Shaik</a:t>
            </a:r>
          </a:p>
        </p:txBody>
      </p:sp>
      <p:sp>
        <p:nvSpPr>
          <p:cNvPr id="8" name="Slide Number Placeholder 7">
            <a:extLst>
              <a:ext uri="{FF2B5EF4-FFF2-40B4-BE49-F238E27FC236}">
                <a16:creationId xmlns:a16="http://schemas.microsoft.com/office/drawing/2014/main" id="{CFF2F542-1F4E-45DB-83FA-4A3DAC661DED}"/>
              </a:ext>
            </a:extLst>
          </p:cNvPr>
          <p:cNvSpPr>
            <a:spLocks noGrp="1"/>
          </p:cNvSpPr>
          <p:nvPr>
            <p:ph type="sldNum" sz="quarter" idx="34"/>
          </p:nvPr>
        </p:nvSpPr>
        <p:spPr/>
        <p:txBody>
          <a:bodyPr/>
          <a:lstStyle/>
          <a:p>
            <a:fld id="{47FEACEE-25B4-4A2D-B147-27296E36371D}" type="slidenum">
              <a:rPr lang="en-US" altLang="zh-CN" noProof="0" smtClean="0"/>
              <a:pPr/>
              <a:t>2</a:t>
            </a:fld>
            <a:endParaRPr lang="en-US" altLang="zh-CN" noProof="0" dirty="0"/>
          </a:p>
        </p:txBody>
      </p:sp>
      <p:sp>
        <p:nvSpPr>
          <p:cNvPr id="9" name="Text Placeholder 5">
            <a:extLst>
              <a:ext uri="{FF2B5EF4-FFF2-40B4-BE49-F238E27FC236}">
                <a16:creationId xmlns:a16="http://schemas.microsoft.com/office/drawing/2014/main" id="{26F0ADEA-D664-4835-882B-209C4A737137}"/>
              </a:ext>
            </a:extLst>
          </p:cNvPr>
          <p:cNvSpPr txBox="1">
            <a:spLocks/>
          </p:cNvSpPr>
          <p:nvPr/>
        </p:nvSpPr>
        <p:spPr>
          <a:xfrm>
            <a:off x="8453087" y="1075851"/>
            <a:ext cx="1913128" cy="110712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Kranthi</a:t>
            </a:r>
            <a:r>
              <a:rPr lang="en-US" dirty="0"/>
              <a:t> </a:t>
            </a:r>
            <a:r>
              <a:rPr lang="en-US" dirty="0" err="1"/>
              <a:t>kumar</a:t>
            </a:r>
            <a:r>
              <a:rPr lang="en-US" dirty="0"/>
              <a:t> </a:t>
            </a:r>
            <a:r>
              <a:rPr lang="en-US" dirty="0" err="1"/>
              <a:t>Irala</a:t>
            </a:r>
            <a:endParaRPr lang="en-US" dirty="0"/>
          </a:p>
        </p:txBody>
      </p:sp>
      <p:sp>
        <p:nvSpPr>
          <p:cNvPr id="10" name="Text Placeholder 5">
            <a:extLst>
              <a:ext uri="{FF2B5EF4-FFF2-40B4-BE49-F238E27FC236}">
                <a16:creationId xmlns:a16="http://schemas.microsoft.com/office/drawing/2014/main" id="{07921B75-4FAD-431A-928D-9701B9445AEB}"/>
              </a:ext>
            </a:extLst>
          </p:cNvPr>
          <p:cNvSpPr txBox="1">
            <a:spLocks/>
          </p:cNvSpPr>
          <p:nvPr/>
        </p:nvSpPr>
        <p:spPr>
          <a:xfrm>
            <a:off x="6365385" y="1102050"/>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Adeel Nasir</a:t>
            </a:r>
          </a:p>
        </p:txBody>
      </p:sp>
      <p:sp>
        <p:nvSpPr>
          <p:cNvPr id="14" name="Text Placeholder 6">
            <a:extLst>
              <a:ext uri="{FF2B5EF4-FFF2-40B4-BE49-F238E27FC236}">
                <a16:creationId xmlns:a16="http://schemas.microsoft.com/office/drawing/2014/main" id="{EE45BEE7-AA80-4177-8175-6E52A7A53980}"/>
              </a:ext>
            </a:extLst>
          </p:cNvPr>
          <p:cNvSpPr txBox="1">
            <a:spLocks/>
          </p:cNvSpPr>
          <p:nvPr/>
        </p:nvSpPr>
        <p:spPr>
          <a:xfrm>
            <a:off x="8530876" y="4730139"/>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Dhruvish Manishbhai Chanchad</a:t>
            </a:r>
            <a:endParaRPr lang="en-US" dirty="0"/>
          </a:p>
        </p:txBody>
      </p:sp>
    </p:spTree>
    <p:extLst>
      <p:ext uri="{BB962C8B-B14F-4D97-AF65-F5344CB8AC3E}">
        <p14:creationId xmlns:p14="http://schemas.microsoft.com/office/powerpoint/2010/main" val="3844633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8995F-C0AF-52E7-F225-2F82F7A6635A}"/>
              </a:ext>
            </a:extLst>
          </p:cNvPr>
          <p:cNvSpPr>
            <a:spLocks noGrp="1"/>
          </p:cNvSpPr>
          <p:nvPr>
            <p:ph type="sldNum" sz="quarter" idx="29"/>
          </p:nvPr>
        </p:nvSpPr>
        <p:spPr/>
        <p:txBody>
          <a:bodyPr/>
          <a:lstStyle/>
          <a:p>
            <a:fld id="{47FEACEE-25B4-4A2D-B147-27296E36371D}" type="slidenum">
              <a:rPr lang="en-US" altLang="zh-CN" noProof="0" smtClean="0"/>
              <a:pPr/>
              <a:t>20</a:t>
            </a:fld>
            <a:endParaRPr lang="en-US" altLang="zh-CN" noProof="0" dirty="0"/>
          </a:p>
        </p:txBody>
      </p:sp>
      <p:pic>
        <p:nvPicPr>
          <p:cNvPr id="3074" name="Picture 2">
            <a:extLst>
              <a:ext uri="{FF2B5EF4-FFF2-40B4-BE49-F238E27FC236}">
                <a16:creationId xmlns:a16="http://schemas.microsoft.com/office/drawing/2014/main" id="{DFA8CA6D-015E-486B-091B-9063E210FAF4}"/>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200085" y="1469303"/>
            <a:ext cx="7673177" cy="3919393"/>
          </a:xfrm>
          <a:prstGeom prst="rect">
            <a:avLst/>
          </a:prstGeom>
          <a:solidFill>
            <a:schemeClr val="bg1"/>
          </a:solidFill>
        </p:spPr>
      </p:pic>
    </p:spTree>
    <p:extLst>
      <p:ext uri="{BB962C8B-B14F-4D97-AF65-F5344CB8AC3E}">
        <p14:creationId xmlns:p14="http://schemas.microsoft.com/office/powerpoint/2010/main" val="3524672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DF1B21-C6BE-B005-BDBC-01BBCD340014}"/>
              </a:ext>
            </a:extLst>
          </p:cNvPr>
          <p:cNvSpPr>
            <a:spLocks noGrp="1"/>
          </p:cNvSpPr>
          <p:nvPr>
            <p:ph type="sldNum" sz="quarter" idx="29"/>
          </p:nvPr>
        </p:nvSpPr>
        <p:spPr/>
        <p:txBody>
          <a:bodyPr/>
          <a:lstStyle/>
          <a:p>
            <a:fld id="{47FEACEE-25B4-4A2D-B147-27296E36371D}" type="slidenum">
              <a:rPr lang="en-US" altLang="zh-CN" noProof="0" smtClean="0"/>
              <a:pPr/>
              <a:t>21</a:t>
            </a:fld>
            <a:endParaRPr lang="en-US" altLang="zh-CN" noProof="0" dirty="0"/>
          </a:p>
        </p:txBody>
      </p:sp>
      <p:pic>
        <p:nvPicPr>
          <p:cNvPr id="5122" name="Picture 2">
            <a:extLst>
              <a:ext uri="{FF2B5EF4-FFF2-40B4-BE49-F238E27FC236}">
                <a16:creationId xmlns:a16="http://schemas.microsoft.com/office/drawing/2014/main" id="{6198052A-731B-A5D1-A048-A11AA8FFC543}"/>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1451114" y="962717"/>
            <a:ext cx="9419782" cy="4156075"/>
          </a:xfrm>
          <a:prstGeom prst="rect">
            <a:avLst/>
          </a:prstGeom>
          <a:solidFill>
            <a:schemeClr val="bg1"/>
          </a:solidFill>
        </p:spPr>
      </p:pic>
    </p:spTree>
    <p:extLst>
      <p:ext uri="{BB962C8B-B14F-4D97-AF65-F5344CB8AC3E}">
        <p14:creationId xmlns:p14="http://schemas.microsoft.com/office/powerpoint/2010/main" val="4048870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B68009-04EC-7BA6-94B5-376FEC327584}"/>
              </a:ext>
            </a:extLst>
          </p:cNvPr>
          <p:cNvSpPr>
            <a:spLocks noGrp="1"/>
          </p:cNvSpPr>
          <p:nvPr>
            <p:ph type="sldNum" sz="quarter" idx="29"/>
          </p:nvPr>
        </p:nvSpPr>
        <p:spPr/>
        <p:txBody>
          <a:bodyPr/>
          <a:lstStyle/>
          <a:p>
            <a:fld id="{47FEACEE-25B4-4A2D-B147-27296E36371D}" type="slidenum">
              <a:rPr lang="en-US" altLang="zh-CN" noProof="0" smtClean="0"/>
              <a:pPr/>
              <a:t>22</a:t>
            </a:fld>
            <a:endParaRPr lang="en-US" altLang="zh-CN" noProof="0" dirty="0"/>
          </a:p>
        </p:txBody>
      </p:sp>
      <p:pic>
        <p:nvPicPr>
          <p:cNvPr id="6146" name="Picture 2">
            <a:extLst>
              <a:ext uri="{FF2B5EF4-FFF2-40B4-BE49-F238E27FC236}">
                <a16:creationId xmlns:a16="http://schemas.microsoft.com/office/drawing/2014/main" id="{B76E0256-792F-4BF4-3C48-703AD3C98843}"/>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258762" y="467964"/>
            <a:ext cx="5532438" cy="5532438"/>
          </a:xfrm>
          <a:prstGeom prst="rect">
            <a:avLst/>
          </a:prstGeom>
          <a:solidFill>
            <a:schemeClr val="bg1"/>
          </a:solidFill>
        </p:spPr>
      </p:pic>
    </p:spTree>
    <p:extLst>
      <p:ext uri="{BB962C8B-B14F-4D97-AF65-F5344CB8AC3E}">
        <p14:creationId xmlns:p14="http://schemas.microsoft.com/office/powerpoint/2010/main" val="104979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AECE5D-B799-4B99-5B5C-2D2E5DDEE413}"/>
              </a:ext>
            </a:extLst>
          </p:cNvPr>
          <p:cNvSpPr>
            <a:spLocks noGrp="1"/>
          </p:cNvSpPr>
          <p:nvPr>
            <p:ph type="sldNum" sz="quarter" idx="29"/>
          </p:nvPr>
        </p:nvSpPr>
        <p:spPr/>
        <p:txBody>
          <a:bodyPr/>
          <a:lstStyle/>
          <a:p>
            <a:fld id="{47FEACEE-25B4-4A2D-B147-27296E36371D}" type="slidenum">
              <a:rPr lang="en-US" altLang="zh-CN" noProof="0" smtClean="0"/>
              <a:pPr/>
              <a:t>23</a:t>
            </a:fld>
            <a:endParaRPr lang="en-US" altLang="zh-CN" noProof="0" dirty="0"/>
          </a:p>
        </p:txBody>
      </p:sp>
      <p:pic>
        <p:nvPicPr>
          <p:cNvPr id="7170" name="Picture 2">
            <a:extLst>
              <a:ext uri="{FF2B5EF4-FFF2-40B4-BE49-F238E27FC236}">
                <a16:creationId xmlns:a16="http://schemas.microsoft.com/office/drawing/2014/main" id="{ACA0FC96-B8DC-5A89-A0B3-F380E87E4B36}"/>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333508" y="754207"/>
            <a:ext cx="6503348" cy="5064703"/>
          </a:xfrm>
          <a:prstGeom prst="rect">
            <a:avLst/>
          </a:prstGeom>
          <a:solidFill>
            <a:schemeClr val="bg1"/>
          </a:solidFill>
        </p:spPr>
      </p:pic>
    </p:spTree>
    <p:extLst>
      <p:ext uri="{BB962C8B-B14F-4D97-AF65-F5344CB8AC3E}">
        <p14:creationId xmlns:p14="http://schemas.microsoft.com/office/powerpoint/2010/main" val="2941452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CEEE08-3951-C2AC-7C8F-3A8228AEE655}"/>
              </a:ext>
            </a:extLst>
          </p:cNvPr>
          <p:cNvSpPr>
            <a:spLocks noGrp="1"/>
          </p:cNvSpPr>
          <p:nvPr>
            <p:ph type="sldNum" sz="quarter" idx="29"/>
          </p:nvPr>
        </p:nvSpPr>
        <p:spPr/>
        <p:txBody>
          <a:bodyPr/>
          <a:lstStyle/>
          <a:p>
            <a:fld id="{47FEACEE-25B4-4A2D-B147-27296E36371D}" type="slidenum">
              <a:rPr lang="en-US" altLang="zh-CN" noProof="0" smtClean="0"/>
              <a:pPr/>
              <a:t>24</a:t>
            </a:fld>
            <a:endParaRPr lang="en-US" altLang="zh-CN" noProof="0" dirty="0"/>
          </a:p>
        </p:txBody>
      </p:sp>
      <p:pic>
        <p:nvPicPr>
          <p:cNvPr id="8194" name="Picture 2">
            <a:extLst>
              <a:ext uri="{FF2B5EF4-FFF2-40B4-BE49-F238E27FC236}">
                <a16:creationId xmlns:a16="http://schemas.microsoft.com/office/drawing/2014/main" id="{DF55F955-8504-5DA0-8234-5ED226D65936}"/>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424053" y="1289916"/>
            <a:ext cx="6253838" cy="3706957"/>
          </a:xfrm>
          <a:prstGeom prst="rect">
            <a:avLst/>
          </a:prstGeom>
          <a:solidFill>
            <a:schemeClr val="bg1">
              <a:lumMod val="95000"/>
            </a:schemeClr>
          </a:solidFill>
        </p:spPr>
      </p:pic>
    </p:spTree>
    <p:extLst>
      <p:ext uri="{BB962C8B-B14F-4D97-AF65-F5344CB8AC3E}">
        <p14:creationId xmlns:p14="http://schemas.microsoft.com/office/powerpoint/2010/main" val="791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45AEBE-7780-04C5-5BED-983595FA9942}"/>
              </a:ext>
            </a:extLst>
          </p:cNvPr>
          <p:cNvSpPr>
            <a:spLocks noGrp="1"/>
          </p:cNvSpPr>
          <p:nvPr>
            <p:ph type="sldNum" sz="quarter" idx="29"/>
          </p:nvPr>
        </p:nvSpPr>
        <p:spPr/>
        <p:txBody>
          <a:bodyPr/>
          <a:lstStyle/>
          <a:p>
            <a:fld id="{47FEACEE-25B4-4A2D-B147-27296E36371D}" type="slidenum">
              <a:rPr lang="en-US" altLang="zh-CN" noProof="0" smtClean="0"/>
              <a:pPr/>
              <a:t>25</a:t>
            </a:fld>
            <a:endParaRPr lang="en-US" altLang="zh-CN" noProof="0" dirty="0"/>
          </a:p>
        </p:txBody>
      </p:sp>
      <p:pic>
        <p:nvPicPr>
          <p:cNvPr id="9218" name="Picture 2">
            <a:extLst>
              <a:ext uri="{FF2B5EF4-FFF2-40B4-BE49-F238E27FC236}">
                <a16:creationId xmlns:a16="http://schemas.microsoft.com/office/drawing/2014/main" id="{8F088618-E48B-25FC-7F5B-63EE35323D51}"/>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539239" y="832340"/>
            <a:ext cx="4750544" cy="5385580"/>
          </a:xfrm>
          <a:prstGeom prst="rect">
            <a:avLst/>
          </a:prstGeom>
          <a:solidFill>
            <a:schemeClr val="bg1"/>
          </a:solidFill>
        </p:spPr>
      </p:pic>
    </p:spTree>
    <p:extLst>
      <p:ext uri="{BB962C8B-B14F-4D97-AF65-F5344CB8AC3E}">
        <p14:creationId xmlns:p14="http://schemas.microsoft.com/office/powerpoint/2010/main" val="3055460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062411-2823-0267-1808-88A001F6C0D0}"/>
              </a:ext>
            </a:extLst>
          </p:cNvPr>
          <p:cNvSpPr>
            <a:spLocks noGrp="1"/>
          </p:cNvSpPr>
          <p:nvPr>
            <p:ph type="sldNum" sz="quarter" idx="29"/>
          </p:nvPr>
        </p:nvSpPr>
        <p:spPr/>
        <p:txBody>
          <a:bodyPr/>
          <a:lstStyle/>
          <a:p>
            <a:fld id="{47FEACEE-25B4-4A2D-B147-27296E36371D}" type="slidenum">
              <a:rPr lang="en-US" altLang="zh-CN" noProof="0" smtClean="0"/>
              <a:pPr/>
              <a:t>26</a:t>
            </a:fld>
            <a:endParaRPr lang="en-US" altLang="zh-CN" noProof="0" dirty="0"/>
          </a:p>
        </p:txBody>
      </p:sp>
      <p:pic>
        <p:nvPicPr>
          <p:cNvPr id="10242" name="Picture 2">
            <a:extLst>
              <a:ext uri="{FF2B5EF4-FFF2-40B4-BE49-F238E27FC236}">
                <a16:creationId xmlns:a16="http://schemas.microsoft.com/office/drawing/2014/main" id="{7A9F84E1-8C34-7100-7C79-91169EEE1329}"/>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243912" y="920461"/>
            <a:ext cx="7046688" cy="4335029"/>
          </a:xfrm>
          <a:prstGeom prst="rect">
            <a:avLst/>
          </a:prstGeom>
          <a:solidFill>
            <a:schemeClr val="bg1"/>
          </a:solidFill>
        </p:spPr>
      </p:pic>
    </p:spTree>
    <p:extLst>
      <p:ext uri="{BB962C8B-B14F-4D97-AF65-F5344CB8AC3E}">
        <p14:creationId xmlns:p14="http://schemas.microsoft.com/office/powerpoint/2010/main" val="1395183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29C7A9-058B-0EE9-202C-7B26B3CEED33}"/>
              </a:ext>
            </a:extLst>
          </p:cNvPr>
          <p:cNvSpPr>
            <a:spLocks noGrp="1"/>
          </p:cNvSpPr>
          <p:nvPr>
            <p:ph type="sldNum" sz="quarter" idx="29"/>
          </p:nvPr>
        </p:nvSpPr>
        <p:spPr/>
        <p:txBody>
          <a:bodyPr/>
          <a:lstStyle/>
          <a:p>
            <a:fld id="{47FEACEE-25B4-4A2D-B147-27296E36371D}" type="slidenum">
              <a:rPr lang="en-US" altLang="zh-CN" noProof="0" smtClean="0"/>
              <a:pPr/>
              <a:t>27</a:t>
            </a:fld>
            <a:endParaRPr lang="en-US" altLang="zh-CN" noProof="0" dirty="0"/>
          </a:p>
        </p:txBody>
      </p:sp>
      <p:pic>
        <p:nvPicPr>
          <p:cNvPr id="11266" name="Picture 2">
            <a:extLst>
              <a:ext uri="{FF2B5EF4-FFF2-40B4-BE49-F238E27FC236}">
                <a16:creationId xmlns:a16="http://schemas.microsoft.com/office/drawing/2014/main" id="{32AB10D1-E70C-89E7-20B6-5C70E5A12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97" y="1410422"/>
            <a:ext cx="6829425" cy="3686175"/>
          </a:xfrm>
          <a:prstGeom prst="rect">
            <a:avLst/>
          </a:prstGeom>
          <a:solidFill>
            <a:schemeClr val="bg1"/>
          </a:solidFill>
        </p:spPr>
      </p:pic>
    </p:spTree>
    <p:extLst>
      <p:ext uri="{BB962C8B-B14F-4D97-AF65-F5344CB8AC3E}">
        <p14:creationId xmlns:p14="http://schemas.microsoft.com/office/powerpoint/2010/main" val="87152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D71BCF-FE18-1169-15C5-A15775269FE3}"/>
              </a:ext>
            </a:extLst>
          </p:cNvPr>
          <p:cNvSpPr>
            <a:spLocks noGrp="1"/>
          </p:cNvSpPr>
          <p:nvPr>
            <p:ph type="sldNum" sz="quarter" idx="29"/>
          </p:nvPr>
        </p:nvSpPr>
        <p:spPr/>
        <p:txBody>
          <a:bodyPr/>
          <a:lstStyle/>
          <a:p>
            <a:fld id="{47FEACEE-25B4-4A2D-B147-27296E36371D}" type="slidenum">
              <a:rPr lang="en-US" altLang="zh-CN" noProof="0" smtClean="0"/>
              <a:pPr/>
              <a:t>28</a:t>
            </a:fld>
            <a:endParaRPr lang="en-US" altLang="zh-CN" noProof="0" dirty="0"/>
          </a:p>
        </p:txBody>
      </p:sp>
      <p:pic>
        <p:nvPicPr>
          <p:cNvPr id="12290" name="Picture 2">
            <a:extLst>
              <a:ext uri="{FF2B5EF4-FFF2-40B4-BE49-F238E27FC236}">
                <a16:creationId xmlns:a16="http://schemas.microsoft.com/office/drawing/2014/main" id="{5AD97E5E-F281-D66E-0E8D-54E8499D65EC}"/>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133673" y="1350962"/>
            <a:ext cx="6181944" cy="4156075"/>
          </a:xfrm>
          <a:prstGeom prst="rect">
            <a:avLst/>
          </a:prstGeom>
          <a:solidFill>
            <a:schemeClr val="bg1"/>
          </a:solidFill>
        </p:spPr>
      </p:pic>
    </p:spTree>
    <p:extLst>
      <p:ext uri="{BB962C8B-B14F-4D97-AF65-F5344CB8AC3E}">
        <p14:creationId xmlns:p14="http://schemas.microsoft.com/office/powerpoint/2010/main" val="898978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FD358A-087C-D00A-B8A3-0B2C9A2CE22F}"/>
              </a:ext>
            </a:extLst>
          </p:cNvPr>
          <p:cNvSpPr>
            <a:spLocks noGrp="1"/>
          </p:cNvSpPr>
          <p:nvPr>
            <p:ph type="sldNum" sz="quarter" idx="29"/>
          </p:nvPr>
        </p:nvSpPr>
        <p:spPr/>
        <p:txBody>
          <a:bodyPr/>
          <a:lstStyle/>
          <a:p>
            <a:fld id="{47FEACEE-25B4-4A2D-B147-27296E36371D}" type="slidenum">
              <a:rPr lang="en-US" altLang="zh-CN" noProof="0" smtClean="0"/>
              <a:pPr/>
              <a:t>29</a:t>
            </a:fld>
            <a:endParaRPr lang="en-US" altLang="zh-CN" noProof="0" dirty="0"/>
          </a:p>
        </p:txBody>
      </p:sp>
      <p:pic>
        <p:nvPicPr>
          <p:cNvPr id="13314" name="Picture 2">
            <a:extLst>
              <a:ext uri="{FF2B5EF4-FFF2-40B4-BE49-F238E27FC236}">
                <a16:creationId xmlns:a16="http://schemas.microsoft.com/office/drawing/2014/main" id="{350A3C46-0860-B33E-9A1F-BD482841C9E8}"/>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359398" y="1502353"/>
            <a:ext cx="8390566" cy="4156075"/>
          </a:xfrm>
          <a:prstGeom prst="rect">
            <a:avLst/>
          </a:prstGeom>
          <a:solidFill>
            <a:schemeClr val="bg1"/>
          </a:solidFill>
        </p:spPr>
      </p:pic>
    </p:spTree>
    <p:extLst>
      <p:ext uri="{BB962C8B-B14F-4D97-AF65-F5344CB8AC3E}">
        <p14:creationId xmlns:p14="http://schemas.microsoft.com/office/powerpoint/2010/main" val="359874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0" y="21739"/>
            <a:ext cx="12192000" cy="641600"/>
          </a:xfrm>
          <a:prstGeom prst="rect">
            <a:avLst/>
          </a:prstGeom>
        </p:spPr>
        <p:txBody>
          <a:bodyPr spcFirstLastPara="1" vert="horz" wrap="square" lIns="121900" tIns="121900" rIns="121900" bIns="121900" rtlCol="0" anchor="ctr" anchorCtr="0">
            <a:noAutofit/>
          </a:bodyPr>
          <a:lstStyle/>
          <a:p>
            <a:r>
              <a:rPr lang="en-US" dirty="0"/>
              <a:t>What’s our agenda today?</a:t>
            </a:r>
            <a:endParaRPr dirty="0"/>
          </a:p>
        </p:txBody>
      </p:sp>
      <p:grpSp>
        <p:nvGrpSpPr>
          <p:cNvPr id="92" name="Google Shape;92;p16"/>
          <p:cNvGrpSpPr/>
          <p:nvPr/>
        </p:nvGrpSpPr>
        <p:grpSpPr>
          <a:xfrm>
            <a:off x="4459579" y="1845901"/>
            <a:ext cx="5070383" cy="1130867"/>
            <a:chOff x="2610900" y="1837425"/>
            <a:chExt cx="3860738" cy="923350"/>
          </a:xfrm>
        </p:grpSpPr>
        <p:sp>
          <p:nvSpPr>
            <p:cNvPr id="93" name="Google Shape;93;p16"/>
            <p:cNvSpPr txBox="1"/>
            <p:nvPr/>
          </p:nvSpPr>
          <p:spPr>
            <a:xfrm>
              <a:off x="5682938" y="2058500"/>
              <a:ext cx="788700" cy="481200"/>
            </a:xfrm>
            <a:prstGeom prst="rect">
              <a:avLst/>
            </a:prstGeom>
            <a:noFill/>
            <a:ln>
              <a:noFill/>
            </a:ln>
          </p:spPr>
          <p:txBody>
            <a:bodyPr spcFirstLastPara="1" wrap="square" lIns="121900" tIns="121900" rIns="121900" bIns="121900" anchor="ctr" anchorCtr="0">
              <a:noAutofit/>
            </a:bodyPr>
            <a:lstStyle/>
            <a:p>
              <a:r>
                <a:rPr lang="en" sz="4667">
                  <a:solidFill>
                    <a:schemeClr val="accent2"/>
                  </a:solidFill>
                  <a:latin typeface="Fira Sans Extra Condensed Medium"/>
                  <a:ea typeface="Fira Sans Extra Condensed Medium"/>
                  <a:cs typeface="Fira Sans Extra Condensed Medium"/>
                  <a:sym typeface="Fira Sans Extra Condensed Medium"/>
                </a:rPr>
                <a:t>02</a:t>
              </a:r>
              <a:endParaRPr sz="4667">
                <a:solidFill>
                  <a:schemeClr val="accent2"/>
                </a:solidFill>
                <a:latin typeface="Fira Sans Extra Condensed Medium"/>
                <a:ea typeface="Fira Sans Extra Condensed Medium"/>
                <a:cs typeface="Fira Sans Extra Condensed Medium"/>
                <a:sym typeface="Fira Sans Extra Condensed Medium"/>
              </a:endParaRPr>
            </a:p>
          </p:txBody>
        </p:sp>
        <p:sp>
          <p:nvSpPr>
            <p:cNvPr id="94" name="Google Shape;94;p16"/>
            <p:cNvSpPr/>
            <p:nvPr/>
          </p:nvSpPr>
          <p:spPr>
            <a:xfrm>
              <a:off x="5111825" y="1837425"/>
              <a:ext cx="565850" cy="923350"/>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rgbClr val="69E781"/>
            </a:solidFill>
            <a:ln>
              <a:noFill/>
            </a:ln>
          </p:spPr>
          <p:txBody>
            <a:bodyPr spcFirstLastPara="1" wrap="square" lIns="121900" tIns="121900" rIns="121900" bIns="121900" anchor="ctr" anchorCtr="0">
              <a:noAutofit/>
            </a:bodyPr>
            <a:lstStyle/>
            <a:p>
              <a:endParaRPr sz="2400"/>
            </a:p>
          </p:txBody>
        </p:sp>
        <p:sp>
          <p:nvSpPr>
            <p:cNvPr id="95" name="Google Shape;95;p16"/>
            <p:cNvSpPr/>
            <p:nvPr/>
          </p:nvSpPr>
          <p:spPr>
            <a:xfrm>
              <a:off x="5438650" y="2149825"/>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rgbClr val="69E781"/>
            </a:solidFill>
            <a:ln>
              <a:noFill/>
            </a:ln>
          </p:spPr>
          <p:txBody>
            <a:bodyPr spcFirstLastPara="1" wrap="square" lIns="121900" tIns="121900" rIns="121900" bIns="121900" anchor="ctr" anchorCtr="0">
              <a:noAutofit/>
            </a:bodyPr>
            <a:lstStyle/>
            <a:p>
              <a:endParaRPr sz="2400"/>
            </a:p>
          </p:txBody>
        </p:sp>
        <p:sp>
          <p:nvSpPr>
            <p:cNvPr id="96" name="Google Shape;96;p16"/>
            <p:cNvSpPr/>
            <p:nvPr/>
          </p:nvSpPr>
          <p:spPr>
            <a:xfrm>
              <a:off x="2610900" y="1922425"/>
              <a:ext cx="2853075"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chemeClr val="lt2"/>
            </a:solidFill>
            <a:ln>
              <a:noFill/>
            </a:ln>
          </p:spPr>
          <p:txBody>
            <a:bodyPr spcFirstLastPara="1" wrap="square" lIns="731500" tIns="121900" rIns="731500" bIns="121900" anchor="ctr" anchorCtr="0">
              <a:noAutofit/>
            </a:bodyPr>
            <a:lstStyle/>
            <a:p>
              <a:pPr algn="ctr">
                <a:buClr>
                  <a:schemeClr val="dk1"/>
                </a:buClr>
                <a:buSzPts val="1100"/>
              </a:pPr>
              <a:r>
                <a:rPr lang="en-US" sz="1600" dirty="0">
                  <a:solidFill>
                    <a:srgbClr val="434343"/>
                  </a:solidFill>
                  <a:latin typeface="Roboto"/>
                  <a:ea typeface="Roboto"/>
                  <a:cs typeface="Roboto"/>
                  <a:sym typeface="Roboto"/>
                </a:rPr>
                <a:t>Data-Source</a:t>
              </a:r>
              <a:endParaRPr sz="1600" dirty="0">
                <a:solidFill>
                  <a:srgbClr val="434343"/>
                </a:solidFill>
                <a:latin typeface="Roboto"/>
                <a:ea typeface="Roboto"/>
                <a:cs typeface="Roboto"/>
                <a:sym typeface="Roboto"/>
              </a:endParaRPr>
            </a:p>
          </p:txBody>
        </p:sp>
      </p:grpSp>
      <p:grpSp>
        <p:nvGrpSpPr>
          <p:cNvPr id="98" name="Google Shape;98;p16"/>
          <p:cNvGrpSpPr/>
          <p:nvPr/>
        </p:nvGrpSpPr>
        <p:grpSpPr>
          <a:xfrm>
            <a:off x="4318790" y="3065144"/>
            <a:ext cx="5041583" cy="1130867"/>
            <a:chOff x="2673613" y="2780700"/>
            <a:chExt cx="3859537" cy="923350"/>
          </a:xfrm>
        </p:grpSpPr>
        <p:sp>
          <p:nvSpPr>
            <p:cNvPr id="99" name="Google Shape;99;p16"/>
            <p:cNvSpPr txBox="1"/>
            <p:nvPr/>
          </p:nvSpPr>
          <p:spPr>
            <a:xfrm>
              <a:off x="2673613" y="3001788"/>
              <a:ext cx="788700" cy="481200"/>
            </a:xfrm>
            <a:prstGeom prst="rect">
              <a:avLst/>
            </a:prstGeom>
            <a:noFill/>
            <a:ln>
              <a:noFill/>
            </a:ln>
          </p:spPr>
          <p:txBody>
            <a:bodyPr spcFirstLastPara="1" wrap="square" lIns="121900" tIns="121900" rIns="121900" bIns="121900" anchor="ctr" anchorCtr="0">
              <a:noAutofit/>
            </a:bodyPr>
            <a:lstStyle/>
            <a:p>
              <a:pPr algn="r"/>
              <a:r>
                <a:rPr lang="en" sz="4667" dirty="0">
                  <a:solidFill>
                    <a:srgbClr val="00B0F0"/>
                  </a:solidFill>
                  <a:latin typeface="Fira Sans Extra Condensed Medium"/>
                  <a:ea typeface="Fira Sans Extra Condensed Medium"/>
                  <a:cs typeface="Fira Sans Extra Condensed Medium"/>
                  <a:sym typeface="Fira Sans Extra Condensed Medium"/>
                </a:rPr>
                <a:t>03</a:t>
              </a:r>
              <a:endParaRPr sz="4667" dirty="0">
                <a:solidFill>
                  <a:srgbClr val="00B0F0"/>
                </a:solidFill>
                <a:latin typeface="Fira Sans Extra Condensed Medium"/>
                <a:ea typeface="Fira Sans Extra Condensed Medium"/>
                <a:cs typeface="Fira Sans Extra Condensed Medium"/>
                <a:sym typeface="Fira Sans Extra Condensed Medium"/>
              </a:endParaRPr>
            </a:p>
          </p:txBody>
        </p:sp>
        <p:sp>
          <p:nvSpPr>
            <p:cNvPr id="100" name="Google Shape;100;p16"/>
            <p:cNvSpPr/>
            <p:nvPr/>
          </p:nvSpPr>
          <p:spPr>
            <a:xfrm>
              <a:off x="3466375" y="2780700"/>
              <a:ext cx="566175" cy="923350"/>
            </a:xfrm>
            <a:custGeom>
              <a:avLst/>
              <a:gdLst/>
              <a:ahLst/>
              <a:cxnLst/>
              <a:rect l="l" t="t" r="r" b="b"/>
              <a:pathLst>
                <a:path w="22647" h="36934" extrusionOk="0">
                  <a:moveTo>
                    <a:pt x="3869" y="1"/>
                  </a:moveTo>
                  <a:cubicBezTo>
                    <a:pt x="3069" y="1"/>
                    <a:pt x="2269" y="304"/>
                    <a:pt x="1655" y="911"/>
                  </a:cubicBezTo>
                  <a:lnTo>
                    <a:pt x="1" y="2566"/>
                  </a:lnTo>
                  <a:lnTo>
                    <a:pt x="13693" y="16259"/>
                  </a:lnTo>
                  <a:cubicBezTo>
                    <a:pt x="14919" y="17485"/>
                    <a:pt x="14919" y="19461"/>
                    <a:pt x="13693" y="20676"/>
                  </a:cubicBezTo>
                  <a:lnTo>
                    <a:pt x="1" y="34368"/>
                  </a:lnTo>
                  <a:lnTo>
                    <a:pt x="1655" y="36023"/>
                  </a:lnTo>
                  <a:cubicBezTo>
                    <a:pt x="2269" y="36630"/>
                    <a:pt x="3069" y="36934"/>
                    <a:pt x="3869" y="36934"/>
                  </a:cubicBezTo>
                  <a:cubicBezTo>
                    <a:pt x="4668" y="36934"/>
                    <a:pt x="5465" y="36630"/>
                    <a:pt x="6073" y="36023"/>
                  </a:cubicBezTo>
                  <a:lnTo>
                    <a:pt x="21420" y="20676"/>
                  </a:lnTo>
                  <a:cubicBezTo>
                    <a:pt x="22646" y="19461"/>
                    <a:pt x="22646" y="17485"/>
                    <a:pt x="21420" y="16259"/>
                  </a:cubicBezTo>
                  <a:lnTo>
                    <a:pt x="6073" y="911"/>
                  </a:lnTo>
                  <a:cubicBezTo>
                    <a:pt x="5465" y="304"/>
                    <a:pt x="4668" y="1"/>
                    <a:pt x="3869" y="1"/>
                  </a:cubicBezTo>
                  <a:close/>
                </a:path>
              </a:pathLst>
            </a:custGeom>
            <a:solidFill>
              <a:srgbClr val="FCBD24"/>
            </a:solidFill>
            <a:ln>
              <a:noFill/>
            </a:ln>
          </p:spPr>
          <p:txBody>
            <a:bodyPr spcFirstLastPara="1" wrap="square" lIns="121900" tIns="121900" rIns="121900" bIns="121900" anchor="ctr" anchorCtr="0">
              <a:noAutofit/>
            </a:bodyPr>
            <a:lstStyle/>
            <a:p>
              <a:endParaRPr sz="2400"/>
            </a:p>
          </p:txBody>
        </p:sp>
        <p:sp>
          <p:nvSpPr>
            <p:cNvPr id="101" name="Google Shape;101;p16"/>
            <p:cNvSpPr/>
            <p:nvPr/>
          </p:nvSpPr>
          <p:spPr>
            <a:xfrm>
              <a:off x="3533650" y="3093100"/>
              <a:ext cx="171775" cy="298575"/>
            </a:xfrm>
            <a:custGeom>
              <a:avLst/>
              <a:gdLst/>
              <a:ahLst/>
              <a:cxnLst/>
              <a:rect l="l" t="t" r="r" b="b"/>
              <a:pathLst>
                <a:path w="6871" h="11943" extrusionOk="0">
                  <a:moveTo>
                    <a:pt x="1499" y="0"/>
                  </a:moveTo>
                  <a:cubicBezTo>
                    <a:pt x="736" y="0"/>
                    <a:pt x="0" y="595"/>
                    <a:pt x="0" y="1488"/>
                  </a:cubicBezTo>
                  <a:lnTo>
                    <a:pt x="0" y="10454"/>
                  </a:lnTo>
                  <a:cubicBezTo>
                    <a:pt x="0" y="11348"/>
                    <a:pt x="736" y="11942"/>
                    <a:pt x="1499" y="11942"/>
                  </a:cubicBezTo>
                  <a:cubicBezTo>
                    <a:pt x="1864" y="11942"/>
                    <a:pt x="2236" y="11806"/>
                    <a:pt x="2536" y="11502"/>
                  </a:cubicBezTo>
                  <a:lnTo>
                    <a:pt x="5382" y="8656"/>
                  </a:lnTo>
                  <a:cubicBezTo>
                    <a:pt x="6870" y="7180"/>
                    <a:pt x="6870" y="4775"/>
                    <a:pt x="5382" y="3286"/>
                  </a:cubicBezTo>
                  <a:lnTo>
                    <a:pt x="2536" y="441"/>
                  </a:lnTo>
                  <a:cubicBezTo>
                    <a:pt x="2236" y="136"/>
                    <a:pt x="1864" y="0"/>
                    <a:pt x="1499" y="0"/>
                  </a:cubicBezTo>
                  <a:close/>
                </a:path>
              </a:pathLst>
            </a:custGeom>
            <a:solidFill>
              <a:srgbClr val="FCBD24"/>
            </a:solidFill>
            <a:ln>
              <a:noFill/>
            </a:ln>
          </p:spPr>
          <p:txBody>
            <a:bodyPr spcFirstLastPara="1" wrap="square" lIns="121900" tIns="121900" rIns="121900" bIns="121900" anchor="ctr" anchorCtr="0">
              <a:noAutofit/>
            </a:bodyPr>
            <a:lstStyle/>
            <a:p>
              <a:endParaRPr sz="2400"/>
            </a:p>
          </p:txBody>
        </p:sp>
        <p:sp>
          <p:nvSpPr>
            <p:cNvPr id="102" name="Google Shape;102;p16"/>
            <p:cNvSpPr/>
            <p:nvPr/>
          </p:nvSpPr>
          <p:spPr>
            <a:xfrm>
              <a:off x="3680100" y="2865675"/>
              <a:ext cx="2853050" cy="753400"/>
            </a:xfrm>
            <a:custGeom>
              <a:avLst/>
              <a:gdLst/>
              <a:ahLst/>
              <a:cxnLst/>
              <a:rect l="l" t="t" r="r" b="b"/>
              <a:pathLst>
                <a:path w="114122" h="30136" extrusionOk="0">
                  <a:moveTo>
                    <a:pt x="0" y="1"/>
                  </a:moveTo>
                  <a:lnTo>
                    <a:pt x="12871" y="12860"/>
                  </a:lnTo>
                  <a:cubicBezTo>
                    <a:pt x="13478" y="13467"/>
                    <a:pt x="13788" y="14265"/>
                    <a:pt x="13788" y="15074"/>
                  </a:cubicBezTo>
                  <a:cubicBezTo>
                    <a:pt x="13788" y="15872"/>
                    <a:pt x="13478" y="16670"/>
                    <a:pt x="12871" y="17277"/>
                  </a:cubicBezTo>
                  <a:lnTo>
                    <a:pt x="12" y="30135"/>
                  </a:lnTo>
                  <a:lnTo>
                    <a:pt x="99286" y="30135"/>
                  </a:lnTo>
                  <a:lnTo>
                    <a:pt x="114122" y="15074"/>
                  </a:lnTo>
                  <a:lnTo>
                    <a:pt x="99286" y="1"/>
                  </a:lnTo>
                  <a:close/>
                </a:path>
              </a:pathLst>
            </a:custGeom>
            <a:solidFill>
              <a:schemeClr val="lt2"/>
            </a:solidFill>
            <a:ln>
              <a:noFill/>
            </a:ln>
          </p:spPr>
          <p:txBody>
            <a:bodyPr spcFirstLastPara="1" wrap="square" lIns="731500" tIns="121900" rIns="731500" bIns="121900" anchor="ctr" anchorCtr="0">
              <a:noAutofit/>
            </a:bodyPr>
            <a:lstStyle/>
            <a:p>
              <a:pPr algn="ctr">
                <a:buClr>
                  <a:schemeClr val="dk1"/>
                </a:buClr>
                <a:buSzPts val="1100"/>
              </a:pPr>
              <a:r>
                <a:rPr lang="en-US" sz="1600" dirty="0">
                  <a:solidFill>
                    <a:srgbClr val="434343"/>
                  </a:solidFill>
                  <a:latin typeface="Roboto"/>
                  <a:ea typeface="Roboto"/>
                  <a:cs typeface="Roboto"/>
                  <a:sym typeface="Roboto"/>
                </a:rPr>
                <a:t>Data</a:t>
              </a:r>
              <a:endParaRPr sz="1600" dirty="0">
                <a:solidFill>
                  <a:srgbClr val="434343"/>
                </a:solidFill>
                <a:latin typeface="Roboto"/>
                <a:ea typeface="Roboto"/>
                <a:cs typeface="Roboto"/>
                <a:sym typeface="Roboto"/>
              </a:endParaRPr>
            </a:p>
          </p:txBody>
        </p:sp>
      </p:grpSp>
      <p:grpSp>
        <p:nvGrpSpPr>
          <p:cNvPr id="104" name="Google Shape;104;p16"/>
          <p:cNvGrpSpPr/>
          <p:nvPr/>
        </p:nvGrpSpPr>
        <p:grpSpPr>
          <a:xfrm>
            <a:off x="4028840" y="4320174"/>
            <a:ext cx="5241041" cy="1123871"/>
            <a:chOff x="2610900" y="3683275"/>
            <a:chExt cx="3859825" cy="923575"/>
          </a:xfrm>
        </p:grpSpPr>
        <p:sp>
          <p:nvSpPr>
            <p:cNvPr id="105" name="Google Shape;105;p16"/>
            <p:cNvSpPr txBox="1"/>
            <p:nvPr/>
          </p:nvSpPr>
          <p:spPr>
            <a:xfrm>
              <a:off x="5682025" y="3904450"/>
              <a:ext cx="788700" cy="481200"/>
            </a:xfrm>
            <a:prstGeom prst="rect">
              <a:avLst/>
            </a:prstGeom>
            <a:noFill/>
            <a:ln>
              <a:noFill/>
            </a:ln>
          </p:spPr>
          <p:txBody>
            <a:bodyPr spcFirstLastPara="1" wrap="square" lIns="121900" tIns="121900" rIns="121900" bIns="121900" anchor="ctr" anchorCtr="0">
              <a:noAutofit/>
            </a:bodyPr>
            <a:lstStyle/>
            <a:p>
              <a:r>
                <a:rPr lang="en" sz="4667" dirty="0">
                  <a:solidFill>
                    <a:schemeClr val="accent4"/>
                  </a:solidFill>
                  <a:latin typeface="Fira Sans Extra Condensed Medium"/>
                  <a:ea typeface="Fira Sans Extra Condensed Medium"/>
                  <a:cs typeface="Fira Sans Extra Condensed Medium"/>
                  <a:sym typeface="Fira Sans Extra Condensed Medium"/>
                </a:rPr>
                <a:t>04</a:t>
              </a:r>
              <a:endParaRPr sz="46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06" name="Google Shape;106;p16"/>
            <p:cNvSpPr/>
            <p:nvPr/>
          </p:nvSpPr>
          <p:spPr>
            <a:xfrm>
              <a:off x="5111825" y="3683275"/>
              <a:ext cx="565850" cy="923575"/>
            </a:xfrm>
            <a:custGeom>
              <a:avLst/>
              <a:gdLst/>
              <a:ahLst/>
              <a:cxnLst/>
              <a:rect l="l" t="t" r="r" b="b"/>
              <a:pathLst>
                <a:path w="22634" h="36943" extrusionOk="0">
                  <a:moveTo>
                    <a:pt x="18766" y="0"/>
                  </a:moveTo>
                  <a:cubicBezTo>
                    <a:pt x="17967" y="0"/>
                    <a:pt x="17169" y="307"/>
                    <a:pt x="16562" y="920"/>
                  </a:cubicBezTo>
                  <a:lnTo>
                    <a:pt x="1215" y="16267"/>
                  </a:lnTo>
                  <a:cubicBezTo>
                    <a:pt x="0" y="17482"/>
                    <a:pt x="0" y="19458"/>
                    <a:pt x="1215" y="20684"/>
                  </a:cubicBezTo>
                  <a:lnTo>
                    <a:pt x="16562" y="36031"/>
                  </a:lnTo>
                  <a:cubicBezTo>
                    <a:pt x="17169" y="36639"/>
                    <a:pt x="17967" y="36942"/>
                    <a:pt x="18766" y="36942"/>
                  </a:cubicBezTo>
                  <a:cubicBezTo>
                    <a:pt x="19565" y="36942"/>
                    <a:pt x="20366" y="36639"/>
                    <a:pt x="20979" y="36031"/>
                  </a:cubicBezTo>
                  <a:lnTo>
                    <a:pt x="22634" y="34377"/>
                  </a:lnTo>
                  <a:lnTo>
                    <a:pt x="8942" y="20684"/>
                  </a:lnTo>
                  <a:cubicBezTo>
                    <a:pt x="7716" y="19458"/>
                    <a:pt x="7716" y="17482"/>
                    <a:pt x="8942" y="16267"/>
                  </a:cubicBezTo>
                  <a:lnTo>
                    <a:pt x="22634" y="2563"/>
                  </a:lnTo>
                  <a:lnTo>
                    <a:pt x="20979" y="920"/>
                  </a:lnTo>
                  <a:cubicBezTo>
                    <a:pt x="20366" y="307"/>
                    <a:pt x="19565" y="0"/>
                    <a:pt x="18766" y="0"/>
                  </a:cubicBezTo>
                  <a:close/>
                </a:path>
              </a:pathLst>
            </a:custGeom>
            <a:solidFill>
              <a:srgbClr val="4949E7"/>
            </a:solidFill>
            <a:ln>
              <a:noFill/>
            </a:ln>
          </p:spPr>
          <p:txBody>
            <a:bodyPr spcFirstLastPara="1" wrap="square" lIns="121900" tIns="121900" rIns="121900" bIns="121900" anchor="ctr" anchorCtr="0">
              <a:noAutofit/>
            </a:bodyPr>
            <a:lstStyle/>
            <a:p>
              <a:endParaRPr sz="2400"/>
            </a:p>
          </p:txBody>
        </p:sp>
        <p:sp>
          <p:nvSpPr>
            <p:cNvPr id="107" name="Google Shape;107;p16"/>
            <p:cNvSpPr/>
            <p:nvPr/>
          </p:nvSpPr>
          <p:spPr>
            <a:xfrm>
              <a:off x="5438650" y="3995875"/>
              <a:ext cx="171775" cy="298575"/>
            </a:xfrm>
            <a:custGeom>
              <a:avLst/>
              <a:gdLst/>
              <a:ahLst/>
              <a:cxnLst/>
              <a:rect l="l" t="t" r="r" b="b"/>
              <a:pathLst>
                <a:path w="6871" h="11943" extrusionOk="0">
                  <a:moveTo>
                    <a:pt x="5372" y="1"/>
                  </a:moveTo>
                  <a:cubicBezTo>
                    <a:pt x="5006" y="1"/>
                    <a:pt x="4635" y="137"/>
                    <a:pt x="4334" y="441"/>
                  </a:cubicBezTo>
                  <a:lnTo>
                    <a:pt x="1489" y="3287"/>
                  </a:lnTo>
                  <a:cubicBezTo>
                    <a:pt x="0" y="4763"/>
                    <a:pt x="0" y="7168"/>
                    <a:pt x="1489" y="8657"/>
                  </a:cubicBezTo>
                  <a:lnTo>
                    <a:pt x="4334" y="11502"/>
                  </a:lnTo>
                  <a:cubicBezTo>
                    <a:pt x="4635" y="11807"/>
                    <a:pt x="5006" y="11943"/>
                    <a:pt x="5372" y="11943"/>
                  </a:cubicBezTo>
                  <a:cubicBezTo>
                    <a:pt x="6135" y="11943"/>
                    <a:pt x="6870" y="11348"/>
                    <a:pt x="6870" y="10454"/>
                  </a:cubicBezTo>
                  <a:lnTo>
                    <a:pt x="6870" y="1489"/>
                  </a:lnTo>
                  <a:cubicBezTo>
                    <a:pt x="6870" y="595"/>
                    <a:pt x="6135" y="1"/>
                    <a:pt x="5372" y="1"/>
                  </a:cubicBezTo>
                  <a:close/>
                </a:path>
              </a:pathLst>
            </a:custGeom>
            <a:solidFill>
              <a:srgbClr val="4949E7"/>
            </a:solidFill>
            <a:ln>
              <a:noFill/>
            </a:ln>
          </p:spPr>
          <p:txBody>
            <a:bodyPr spcFirstLastPara="1" wrap="square" lIns="121900" tIns="121900" rIns="121900" bIns="121900" anchor="ctr" anchorCtr="0">
              <a:noAutofit/>
            </a:bodyPr>
            <a:lstStyle/>
            <a:p>
              <a:endParaRPr sz="2400"/>
            </a:p>
          </p:txBody>
        </p:sp>
        <p:sp>
          <p:nvSpPr>
            <p:cNvPr id="108" name="Google Shape;108;p16"/>
            <p:cNvSpPr/>
            <p:nvPr/>
          </p:nvSpPr>
          <p:spPr>
            <a:xfrm>
              <a:off x="2610900" y="3768475"/>
              <a:ext cx="2853075" cy="753400"/>
            </a:xfrm>
            <a:custGeom>
              <a:avLst/>
              <a:gdLst/>
              <a:ahLst/>
              <a:cxnLst/>
              <a:rect l="l" t="t" r="r" b="b"/>
              <a:pathLst>
                <a:path w="114123" h="30136" extrusionOk="0">
                  <a:moveTo>
                    <a:pt x="14836" y="0"/>
                  </a:moveTo>
                  <a:lnTo>
                    <a:pt x="1" y="15062"/>
                  </a:lnTo>
                  <a:lnTo>
                    <a:pt x="14836" y="30135"/>
                  </a:lnTo>
                  <a:lnTo>
                    <a:pt x="114122" y="30135"/>
                  </a:lnTo>
                  <a:lnTo>
                    <a:pt x="101252" y="17276"/>
                  </a:lnTo>
                  <a:cubicBezTo>
                    <a:pt x="100644" y="16669"/>
                    <a:pt x="100335" y="15860"/>
                    <a:pt x="100335" y="15062"/>
                  </a:cubicBezTo>
                  <a:cubicBezTo>
                    <a:pt x="100335" y="14264"/>
                    <a:pt x="100644" y="13466"/>
                    <a:pt x="101252" y="12859"/>
                  </a:cubicBezTo>
                  <a:lnTo>
                    <a:pt x="114110" y="0"/>
                  </a:lnTo>
                  <a:close/>
                </a:path>
              </a:pathLst>
            </a:custGeom>
            <a:solidFill>
              <a:schemeClr val="lt2"/>
            </a:solidFill>
            <a:ln>
              <a:noFill/>
            </a:ln>
          </p:spPr>
          <p:txBody>
            <a:bodyPr spcFirstLastPara="1" wrap="square" lIns="731500" tIns="121900" rIns="731500" bIns="121900" anchor="ctr" anchorCtr="0">
              <a:noAutofit/>
            </a:bodyPr>
            <a:lstStyle/>
            <a:p>
              <a:pPr algn="ctr">
                <a:buClr>
                  <a:schemeClr val="dk1"/>
                </a:buClr>
                <a:buSzPts val="1100"/>
              </a:pPr>
              <a:r>
                <a:rPr lang="en-US" sz="1600" dirty="0">
                  <a:solidFill>
                    <a:srgbClr val="434343"/>
                  </a:solidFill>
                  <a:latin typeface="Roboto"/>
                  <a:ea typeface="Roboto"/>
                  <a:cs typeface="Roboto"/>
                  <a:sym typeface="Roboto"/>
                </a:rPr>
                <a:t>Insights from the data</a:t>
              </a:r>
              <a:endParaRPr sz="1600" dirty="0">
                <a:solidFill>
                  <a:srgbClr val="434343"/>
                </a:solidFill>
                <a:latin typeface="Roboto"/>
                <a:ea typeface="Roboto"/>
                <a:cs typeface="Roboto"/>
                <a:sym typeface="Roboto"/>
              </a:endParaRPr>
            </a:p>
          </p:txBody>
        </p:sp>
      </p:grpSp>
      <p:grpSp>
        <p:nvGrpSpPr>
          <p:cNvPr id="110" name="Google Shape;110;p16"/>
          <p:cNvGrpSpPr/>
          <p:nvPr/>
        </p:nvGrpSpPr>
        <p:grpSpPr>
          <a:xfrm>
            <a:off x="4318790" y="702282"/>
            <a:ext cx="4717637" cy="1075348"/>
            <a:chOff x="2673625" y="934650"/>
            <a:chExt cx="3859525" cy="923575"/>
          </a:xfrm>
        </p:grpSpPr>
        <p:sp>
          <p:nvSpPr>
            <p:cNvPr id="111" name="Google Shape;111;p16"/>
            <p:cNvSpPr txBox="1"/>
            <p:nvPr/>
          </p:nvSpPr>
          <p:spPr>
            <a:xfrm>
              <a:off x="2673625" y="1155725"/>
              <a:ext cx="788700" cy="481200"/>
            </a:xfrm>
            <a:prstGeom prst="rect">
              <a:avLst/>
            </a:prstGeom>
            <a:noFill/>
            <a:ln>
              <a:noFill/>
            </a:ln>
          </p:spPr>
          <p:txBody>
            <a:bodyPr spcFirstLastPara="1" wrap="square" lIns="121900" tIns="121900" rIns="121900" bIns="121900" anchor="ctr" anchorCtr="0">
              <a:noAutofit/>
            </a:bodyPr>
            <a:lstStyle/>
            <a:p>
              <a:pPr algn="r"/>
              <a:r>
                <a:rPr lang="en" sz="4667" dirty="0">
                  <a:solidFill>
                    <a:srgbClr val="FF0000"/>
                  </a:solidFill>
                  <a:latin typeface="Fira Sans Extra Condensed Medium"/>
                  <a:ea typeface="Fira Sans Extra Condensed Medium"/>
                  <a:cs typeface="Fira Sans Extra Condensed Medium"/>
                  <a:sym typeface="Fira Sans Extra Condensed Medium"/>
                </a:rPr>
                <a:t>01</a:t>
              </a:r>
              <a:endParaRPr sz="4667" dirty="0">
                <a:solidFill>
                  <a:srgbClr val="FF0000"/>
                </a:solidFill>
                <a:latin typeface="Fira Sans Extra Condensed Medium"/>
                <a:ea typeface="Fira Sans Extra Condensed Medium"/>
                <a:cs typeface="Fira Sans Extra Condensed Medium"/>
                <a:sym typeface="Fira Sans Extra Condensed Medium"/>
              </a:endParaRPr>
            </a:p>
          </p:txBody>
        </p:sp>
        <p:sp>
          <p:nvSpPr>
            <p:cNvPr id="112" name="Google Shape;112;p16"/>
            <p:cNvSpPr/>
            <p:nvPr/>
          </p:nvSpPr>
          <p:spPr>
            <a:xfrm>
              <a:off x="3466375" y="934650"/>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rgbClr val="EC3A3B"/>
            </a:solidFill>
            <a:ln>
              <a:noFill/>
            </a:ln>
          </p:spPr>
          <p:txBody>
            <a:bodyPr spcFirstLastPara="1" wrap="square" lIns="121900" tIns="121900" rIns="121900" bIns="121900" anchor="ctr" anchorCtr="0">
              <a:noAutofit/>
            </a:bodyPr>
            <a:lstStyle/>
            <a:p>
              <a:endParaRPr sz="2400"/>
            </a:p>
          </p:txBody>
        </p:sp>
        <p:sp>
          <p:nvSpPr>
            <p:cNvPr id="113" name="Google Shape;113;p16"/>
            <p:cNvSpPr/>
            <p:nvPr/>
          </p:nvSpPr>
          <p:spPr>
            <a:xfrm>
              <a:off x="3533650" y="1247050"/>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114" name="Google Shape;114;p16"/>
            <p:cNvSpPr/>
            <p:nvPr/>
          </p:nvSpPr>
          <p:spPr>
            <a:xfrm>
              <a:off x="3680100" y="1019625"/>
              <a:ext cx="2853050" cy="753400"/>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chemeClr val="lt2"/>
            </a:solidFill>
            <a:ln>
              <a:noFill/>
            </a:ln>
          </p:spPr>
          <p:txBody>
            <a:bodyPr spcFirstLastPara="1" wrap="square" lIns="731500" tIns="121900" rIns="731500" bIns="121900" anchor="ctr" anchorCtr="0">
              <a:noAutofit/>
            </a:bodyPr>
            <a:lstStyle/>
            <a:p>
              <a:pPr algn="ctr">
                <a:buClr>
                  <a:schemeClr val="dk1"/>
                </a:buClr>
                <a:buSzPts val="1100"/>
              </a:pPr>
              <a:r>
                <a:rPr lang="en-US" sz="1600" dirty="0">
                  <a:solidFill>
                    <a:srgbClr val="434343"/>
                  </a:solidFill>
                  <a:latin typeface="Roboto"/>
                  <a:ea typeface="Roboto"/>
                  <a:cs typeface="Roboto"/>
                  <a:sym typeface="Roboto"/>
                </a:rPr>
                <a:t>Introduction</a:t>
              </a:r>
              <a:endParaRPr sz="1600" dirty="0">
                <a:solidFill>
                  <a:srgbClr val="434343"/>
                </a:solidFill>
                <a:latin typeface="Roboto"/>
                <a:ea typeface="Roboto"/>
                <a:cs typeface="Roboto"/>
                <a:sym typeface="Roboto"/>
              </a:endParaRPr>
            </a:p>
          </p:txBody>
        </p:sp>
      </p:grpSp>
      <p:grpSp>
        <p:nvGrpSpPr>
          <p:cNvPr id="2" name="Google Shape;98;p16">
            <a:extLst>
              <a:ext uri="{FF2B5EF4-FFF2-40B4-BE49-F238E27FC236}">
                <a16:creationId xmlns:a16="http://schemas.microsoft.com/office/drawing/2014/main" id="{FA59F3D7-1B4F-6013-1016-4CEDD383560D}"/>
              </a:ext>
            </a:extLst>
          </p:cNvPr>
          <p:cNvGrpSpPr/>
          <p:nvPr/>
        </p:nvGrpSpPr>
        <p:grpSpPr>
          <a:xfrm>
            <a:off x="4318790" y="5555267"/>
            <a:ext cx="5359796" cy="1187595"/>
            <a:chOff x="2673613" y="2780700"/>
            <a:chExt cx="3859537" cy="923350"/>
          </a:xfrm>
        </p:grpSpPr>
        <p:sp>
          <p:nvSpPr>
            <p:cNvPr id="3" name="Google Shape;99;p16">
              <a:extLst>
                <a:ext uri="{FF2B5EF4-FFF2-40B4-BE49-F238E27FC236}">
                  <a16:creationId xmlns:a16="http://schemas.microsoft.com/office/drawing/2014/main" id="{B80ECD0F-C4FB-D4D7-2ED6-76D0563157EA}"/>
                </a:ext>
              </a:extLst>
            </p:cNvPr>
            <p:cNvSpPr txBox="1"/>
            <p:nvPr/>
          </p:nvSpPr>
          <p:spPr>
            <a:xfrm>
              <a:off x="2673613" y="3001788"/>
              <a:ext cx="788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4670" dirty="0">
                  <a:solidFill>
                    <a:schemeClr val="accent3">
                      <a:lumMod val="40000"/>
                      <a:lumOff val="60000"/>
                    </a:schemeClr>
                  </a:solidFill>
                  <a:latin typeface="Fira Sans Extra Condensed Medium"/>
                  <a:ea typeface="Fira Sans Extra Condensed Medium"/>
                  <a:cs typeface="Fira Sans Extra Condensed Medium"/>
                  <a:sym typeface="Fira Sans Extra Condensed Medium"/>
                </a:rPr>
                <a:t>05</a:t>
              </a:r>
              <a:endParaRPr sz="4670" dirty="0">
                <a:solidFill>
                  <a:schemeClr val="accent3">
                    <a:lumMod val="40000"/>
                    <a:lumOff val="60000"/>
                  </a:schemeClr>
                </a:solidFill>
                <a:latin typeface="Fira Sans Extra Condensed Medium"/>
                <a:ea typeface="Fira Sans Extra Condensed Medium"/>
                <a:cs typeface="Fira Sans Extra Condensed Medium"/>
                <a:sym typeface="Fira Sans Extra Condensed Medium"/>
              </a:endParaRPr>
            </a:p>
          </p:txBody>
        </p:sp>
        <p:sp>
          <p:nvSpPr>
            <p:cNvPr id="4" name="Google Shape;100;p16">
              <a:extLst>
                <a:ext uri="{FF2B5EF4-FFF2-40B4-BE49-F238E27FC236}">
                  <a16:creationId xmlns:a16="http://schemas.microsoft.com/office/drawing/2014/main" id="{56012988-E756-1562-DB19-36E01451CD77}"/>
                </a:ext>
              </a:extLst>
            </p:cNvPr>
            <p:cNvSpPr/>
            <p:nvPr/>
          </p:nvSpPr>
          <p:spPr>
            <a:xfrm>
              <a:off x="3466375" y="2780700"/>
              <a:ext cx="566175" cy="923350"/>
            </a:xfrm>
            <a:custGeom>
              <a:avLst/>
              <a:gdLst/>
              <a:ahLst/>
              <a:cxnLst/>
              <a:rect l="l" t="t" r="r" b="b"/>
              <a:pathLst>
                <a:path w="22647" h="36934" extrusionOk="0">
                  <a:moveTo>
                    <a:pt x="3869" y="1"/>
                  </a:moveTo>
                  <a:cubicBezTo>
                    <a:pt x="3069" y="1"/>
                    <a:pt x="2269" y="304"/>
                    <a:pt x="1655" y="911"/>
                  </a:cubicBezTo>
                  <a:lnTo>
                    <a:pt x="1" y="2566"/>
                  </a:lnTo>
                  <a:lnTo>
                    <a:pt x="13693" y="16259"/>
                  </a:lnTo>
                  <a:cubicBezTo>
                    <a:pt x="14919" y="17485"/>
                    <a:pt x="14919" y="19461"/>
                    <a:pt x="13693" y="20676"/>
                  </a:cubicBezTo>
                  <a:lnTo>
                    <a:pt x="1" y="34368"/>
                  </a:lnTo>
                  <a:lnTo>
                    <a:pt x="1655" y="36023"/>
                  </a:lnTo>
                  <a:cubicBezTo>
                    <a:pt x="2269" y="36630"/>
                    <a:pt x="3069" y="36934"/>
                    <a:pt x="3869" y="36934"/>
                  </a:cubicBezTo>
                  <a:cubicBezTo>
                    <a:pt x="4668" y="36934"/>
                    <a:pt x="5465" y="36630"/>
                    <a:pt x="6073" y="36023"/>
                  </a:cubicBezTo>
                  <a:lnTo>
                    <a:pt x="21420" y="20676"/>
                  </a:lnTo>
                  <a:cubicBezTo>
                    <a:pt x="22646" y="19461"/>
                    <a:pt x="22646" y="17485"/>
                    <a:pt x="21420" y="16259"/>
                  </a:cubicBezTo>
                  <a:lnTo>
                    <a:pt x="6073" y="911"/>
                  </a:lnTo>
                  <a:cubicBezTo>
                    <a:pt x="5465" y="304"/>
                    <a:pt x="4668" y="1"/>
                    <a:pt x="3869" y="1"/>
                  </a:cubicBezTo>
                  <a:close/>
                </a:path>
              </a:pathLst>
            </a:custGeom>
            <a:solidFill>
              <a:srgbClr val="C75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01;p16">
              <a:extLst>
                <a:ext uri="{FF2B5EF4-FFF2-40B4-BE49-F238E27FC236}">
                  <a16:creationId xmlns:a16="http://schemas.microsoft.com/office/drawing/2014/main" id="{9C690B72-66E4-4339-352D-F032E8560624}"/>
                </a:ext>
              </a:extLst>
            </p:cNvPr>
            <p:cNvSpPr/>
            <p:nvPr/>
          </p:nvSpPr>
          <p:spPr>
            <a:xfrm>
              <a:off x="3533650" y="3093100"/>
              <a:ext cx="171775" cy="298575"/>
            </a:xfrm>
            <a:custGeom>
              <a:avLst/>
              <a:gdLst/>
              <a:ahLst/>
              <a:cxnLst/>
              <a:rect l="l" t="t" r="r" b="b"/>
              <a:pathLst>
                <a:path w="6871" h="11943" extrusionOk="0">
                  <a:moveTo>
                    <a:pt x="1499" y="0"/>
                  </a:moveTo>
                  <a:cubicBezTo>
                    <a:pt x="736" y="0"/>
                    <a:pt x="0" y="595"/>
                    <a:pt x="0" y="1488"/>
                  </a:cubicBezTo>
                  <a:lnTo>
                    <a:pt x="0" y="10454"/>
                  </a:lnTo>
                  <a:cubicBezTo>
                    <a:pt x="0" y="11348"/>
                    <a:pt x="736" y="11942"/>
                    <a:pt x="1499" y="11942"/>
                  </a:cubicBezTo>
                  <a:cubicBezTo>
                    <a:pt x="1864" y="11942"/>
                    <a:pt x="2236" y="11806"/>
                    <a:pt x="2536" y="11502"/>
                  </a:cubicBezTo>
                  <a:lnTo>
                    <a:pt x="5382" y="8656"/>
                  </a:lnTo>
                  <a:cubicBezTo>
                    <a:pt x="6870" y="7180"/>
                    <a:pt x="6870" y="4775"/>
                    <a:pt x="5382" y="3286"/>
                  </a:cubicBezTo>
                  <a:lnTo>
                    <a:pt x="2536" y="441"/>
                  </a:lnTo>
                  <a:cubicBezTo>
                    <a:pt x="2236" y="136"/>
                    <a:pt x="1864" y="0"/>
                    <a:pt x="1499" y="0"/>
                  </a:cubicBezTo>
                  <a:close/>
                </a:path>
              </a:pathLst>
            </a:custGeom>
            <a:solidFill>
              <a:srgbClr val="C75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2;p16">
              <a:extLst>
                <a:ext uri="{FF2B5EF4-FFF2-40B4-BE49-F238E27FC236}">
                  <a16:creationId xmlns:a16="http://schemas.microsoft.com/office/drawing/2014/main" id="{C95F5C11-BD7E-7E52-9C23-C759D57EC70C}"/>
                </a:ext>
              </a:extLst>
            </p:cNvPr>
            <p:cNvSpPr/>
            <p:nvPr/>
          </p:nvSpPr>
          <p:spPr>
            <a:xfrm>
              <a:off x="3680100" y="2865675"/>
              <a:ext cx="2853050" cy="753400"/>
            </a:xfrm>
            <a:custGeom>
              <a:avLst/>
              <a:gdLst/>
              <a:ahLst/>
              <a:cxnLst/>
              <a:rect l="l" t="t" r="r" b="b"/>
              <a:pathLst>
                <a:path w="114122" h="30136" extrusionOk="0">
                  <a:moveTo>
                    <a:pt x="0" y="1"/>
                  </a:moveTo>
                  <a:lnTo>
                    <a:pt x="12871" y="12860"/>
                  </a:lnTo>
                  <a:cubicBezTo>
                    <a:pt x="13478" y="13467"/>
                    <a:pt x="13788" y="14265"/>
                    <a:pt x="13788" y="15074"/>
                  </a:cubicBezTo>
                  <a:cubicBezTo>
                    <a:pt x="13788" y="15872"/>
                    <a:pt x="13478" y="16670"/>
                    <a:pt x="12871" y="17277"/>
                  </a:cubicBezTo>
                  <a:lnTo>
                    <a:pt x="12" y="30135"/>
                  </a:lnTo>
                  <a:lnTo>
                    <a:pt x="99286" y="30135"/>
                  </a:lnTo>
                  <a:lnTo>
                    <a:pt x="114122" y="15074"/>
                  </a:lnTo>
                  <a:lnTo>
                    <a:pt x="99286" y="1"/>
                  </a:lnTo>
                  <a:close/>
                </a:path>
              </a:pathLst>
            </a:custGeom>
            <a:solidFill>
              <a:schemeClr val="lt2"/>
            </a:solidFill>
            <a:ln>
              <a:noFill/>
            </a:ln>
          </p:spPr>
          <p:txBody>
            <a:bodyPr spcFirstLastPara="1" wrap="square" lIns="548625" tIns="91425" rIns="548625" bIns="91425" anchor="ctr" anchorCtr="0">
              <a:noAutofit/>
            </a:bodyPr>
            <a:lstStyle/>
            <a:p>
              <a:pPr marL="0" lvl="0" indent="0" algn="ctr" rtl="0">
                <a:spcBef>
                  <a:spcPts val="0"/>
                </a:spcBef>
                <a:spcAft>
                  <a:spcPts val="0"/>
                </a:spcAft>
                <a:buClr>
                  <a:schemeClr val="dk1"/>
                </a:buClr>
                <a:buSzPts val="1100"/>
                <a:buFont typeface="Arial"/>
                <a:buNone/>
              </a:pPr>
              <a:r>
                <a:rPr lang="en-US" sz="1600" dirty="0">
                  <a:solidFill>
                    <a:srgbClr val="434343"/>
                  </a:solidFill>
                  <a:latin typeface="Roboto"/>
                  <a:ea typeface="Roboto"/>
                  <a:cs typeface="Roboto"/>
                  <a:sym typeface="Roboto"/>
                </a:rPr>
                <a:t>Predictive analysis</a:t>
              </a:r>
              <a:endParaRPr sz="1600" dirty="0">
                <a:solidFill>
                  <a:srgbClr val="434343"/>
                </a:solidFill>
                <a:latin typeface="Roboto"/>
                <a:ea typeface="Roboto"/>
                <a:cs typeface="Roboto"/>
                <a:sym typeface="Roboto"/>
              </a:endParaRPr>
            </a:p>
          </p:txBody>
        </p:sp>
      </p:grpSp>
      <p:grpSp>
        <p:nvGrpSpPr>
          <p:cNvPr id="213" name="Google Shape;283;p31">
            <a:extLst>
              <a:ext uri="{FF2B5EF4-FFF2-40B4-BE49-F238E27FC236}">
                <a16:creationId xmlns:a16="http://schemas.microsoft.com/office/drawing/2014/main" id="{57CEB0FC-1FF3-44CD-83D7-244B77BA8363}"/>
              </a:ext>
            </a:extLst>
          </p:cNvPr>
          <p:cNvGrpSpPr/>
          <p:nvPr/>
        </p:nvGrpSpPr>
        <p:grpSpPr>
          <a:xfrm>
            <a:off x="203884" y="4189116"/>
            <a:ext cx="2642833" cy="2533208"/>
            <a:chOff x="2927322" y="1147578"/>
            <a:chExt cx="3331007" cy="3226086"/>
          </a:xfrm>
        </p:grpSpPr>
        <p:sp>
          <p:nvSpPr>
            <p:cNvPr id="214" name="Google Shape;284;p31">
              <a:extLst>
                <a:ext uri="{FF2B5EF4-FFF2-40B4-BE49-F238E27FC236}">
                  <a16:creationId xmlns:a16="http://schemas.microsoft.com/office/drawing/2014/main" id="{1844D30A-1292-F8AC-004D-61D997C866D6}"/>
                </a:ext>
              </a:extLst>
            </p:cNvPr>
            <p:cNvSpPr/>
            <p:nvPr/>
          </p:nvSpPr>
          <p:spPr>
            <a:xfrm flipH="1">
              <a:off x="4426771" y="1792378"/>
              <a:ext cx="1831558" cy="1858778"/>
            </a:xfrm>
            <a:custGeom>
              <a:avLst/>
              <a:gdLst/>
              <a:ahLst/>
              <a:cxnLst/>
              <a:rect l="l" t="t" r="r" b="b"/>
              <a:pathLst>
                <a:path w="28664" h="29090" extrusionOk="0">
                  <a:moveTo>
                    <a:pt x="8268" y="22585"/>
                  </a:moveTo>
                  <a:cubicBezTo>
                    <a:pt x="10487" y="23314"/>
                    <a:pt x="12858" y="23344"/>
                    <a:pt x="15107" y="22645"/>
                  </a:cubicBezTo>
                  <a:cubicBezTo>
                    <a:pt x="15198" y="22615"/>
                    <a:pt x="15320" y="22585"/>
                    <a:pt x="15411" y="22554"/>
                  </a:cubicBezTo>
                  <a:lnTo>
                    <a:pt x="15624" y="22493"/>
                  </a:lnTo>
                  <a:cubicBezTo>
                    <a:pt x="17509" y="21977"/>
                    <a:pt x="19454" y="22341"/>
                    <a:pt x="21034" y="23496"/>
                  </a:cubicBezTo>
                  <a:cubicBezTo>
                    <a:pt x="22645" y="24651"/>
                    <a:pt x="23618" y="26475"/>
                    <a:pt x="23679" y="28451"/>
                  </a:cubicBezTo>
                  <a:cubicBezTo>
                    <a:pt x="23679" y="28603"/>
                    <a:pt x="23679" y="28755"/>
                    <a:pt x="23679" y="28907"/>
                  </a:cubicBezTo>
                  <a:lnTo>
                    <a:pt x="28664" y="29089"/>
                  </a:lnTo>
                  <a:cubicBezTo>
                    <a:pt x="28664" y="28816"/>
                    <a:pt x="28664" y="28542"/>
                    <a:pt x="28664" y="28269"/>
                  </a:cubicBezTo>
                  <a:cubicBezTo>
                    <a:pt x="28542" y="24743"/>
                    <a:pt x="26840" y="21551"/>
                    <a:pt x="23983" y="19454"/>
                  </a:cubicBezTo>
                  <a:cubicBezTo>
                    <a:pt x="23496" y="19119"/>
                    <a:pt x="22980" y="18785"/>
                    <a:pt x="22433" y="18512"/>
                  </a:cubicBezTo>
                  <a:cubicBezTo>
                    <a:pt x="20974" y="17934"/>
                    <a:pt x="17448" y="17083"/>
                    <a:pt x="13618" y="17904"/>
                  </a:cubicBezTo>
                  <a:cubicBezTo>
                    <a:pt x="12372" y="18268"/>
                    <a:pt x="11034" y="18268"/>
                    <a:pt x="9818" y="17843"/>
                  </a:cubicBezTo>
                  <a:cubicBezTo>
                    <a:pt x="8177" y="17326"/>
                    <a:pt x="6870" y="16201"/>
                    <a:pt x="6080" y="14682"/>
                  </a:cubicBezTo>
                  <a:cubicBezTo>
                    <a:pt x="5289" y="13132"/>
                    <a:pt x="5168" y="11399"/>
                    <a:pt x="5685" y="9788"/>
                  </a:cubicBezTo>
                  <a:cubicBezTo>
                    <a:pt x="6232" y="8147"/>
                    <a:pt x="7356" y="6840"/>
                    <a:pt x="8876" y="6049"/>
                  </a:cubicBezTo>
                  <a:cubicBezTo>
                    <a:pt x="10396" y="5289"/>
                    <a:pt x="12128" y="5137"/>
                    <a:pt x="13770" y="5685"/>
                  </a:cubicBezTo>
                  <a:cubicBezTo>
                    <a:pt x="15016" y="6080"/>
                    <a:pt x="16110" y="6840"/>
                    <a:pt x="16901" y="7903"/>
                  </a:cubicBezTo>
                  <a:lnTo>
                    <a:pt x="20882" y="4894"/>
                  </a:lnTo>
                  <a:cubicBezTo>
                    <a:pt x="19454" y="3040"/>
                    <a:pt x="17539" y="1672"/>
                    <a:pt x="15290" y="943"/>
                  </a:cubicBezTo>
                  <a:cubicBezTo>
                    <a:pt x="12402" y="1"/>
                    <a:pt x="9332" y="244"/>
                    <a:pt x="6627" y="1612"/>
                  </a:cubicBezTo>
                  <a:cubicBezTo>
                    <a:pt x="6080" y="1885"/>
                    <a:pt x="5563" y="2220"/>
                    <a:pt x="5077" y="2554"/>
                  </a:cubicBezTo>
                  <a:cubicBezTo>
                    <a:pt x="3131" y="3982"/>
                    <a:pt x="1703" y="5928"/>
                    <a:pt x="943" y="8238"/>
                  </a:cubicBezTo>
                  <a:cubicBezTo>
                    <a:pt x="1" y="11125"/>
                    <a:pt x="244" y="14226"/>
                    <a:pt x="1642" y="16931"/>
                  </a:cubicBezTo>
                  <a:cubicBezTo>
                    <a:pt x="3010" y="19636"/>
                    <a:pt x="5381" y="21642"/>
                    <a:pt x="8268" y="22585"/>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285;p31">
              <a:extLst>
                <a:ext uri="{FF2B5EF4-FFF2-40B4-BE49-F238E27FC236}">
                  <a16:creationId xmlns:a16="http://schemas.microsoft.com/office/drawing/2014/main" id="{0B2154E3-6410-3342-E30E-6E001D41C614}"/>
                </a:ext>
              </a:extLst>
            </p:cNvPr>
            <p:cNvSpPr/>
            <p:nvPr/>
          </p:nvSpPr>
          <p:spPr>
            <a:xfrm flipH="1">
              <a:off x="3269170" y="2095385"/>
              <a:ext cx="1476160" cy="2256860"/>
            </a:xfrm>
            <a:custGeom>
              <a:avLst/>
              <a:gdLst/>
              <a:ahLst/>
              <a:cxnLst/>
              <a:rect l="l" t="t" r="r" b="b"/>
              <a:pathLst>
                <a:path w="23102" h="35320" extrusionOk="0">
                  <a:moveTo>
                    <a:pt x="20609" y="17235"/>
                  </a:moveTo>
                  <a:cubicBezTo>
                    <a:pt x="19211" y="15350"/>
                    <a:pt x="17326" y="13922"/>
                    <a:pt x="15108" y="13162"/>
                  </a:cubicBezTo>
                  <a:cubicBezTo>
                    <a:pt x="15016" y="13131"/>
                    <a:pt x="14895" y="13101"/>
                    <a:pt x="14773" y="13070"/>
                  </a:cubicBezTo>
                  <a:lnTo>
                    <a:pt x="14560" y="12979"/>
                  </a:lnTo>
                  <a:cubicBezTo>
                    <a:pt x="12767" y="12280"/>
                    <a:pt x="11399" y="10852"/>
                    <a:pt x="10791" y="8997"/>
                  </a:cubicBezTo>
                  <a:cubicBezTo>
                    <a:pt x="10183" y="7113"/>
                    <a:pt x="10457" y="5076"/>
                    <a:pt x="11551" y="3435"/>
                  </a:cubicBezTo>
                  <a:cubicBezTo>
                    <a:pt x="11642" y="3313"/>
                    <a:pt x="11734" y="3192"/>
                    <a:pt x="11825" y="3070"/>
                  </a:cubicBezTo>
                  <a:lnTo>
                    <a:pt x="7904" y="0"/>
                  </a:lnTo>
                  <a:cubicBezTo>
                    <a:pt x="7752" y="213"/>
                    <a:pt x="7569" y="426"/>
                    <a:pt x="7417" y="639"/>
                  </a:cubicBezTo>
                  <a:cubicBezTo>
                    <a:pt x="5472" y="3557"/>
                    <a:pt x="4955" y="7174"/>
                    <a:pt x="6050" y="10548"/>
                  </a:cubicBezTo>
                  <a:cubicBezTo>
                    <a:pt x="6232" y="11095"/>
                    <a:pt x="6475" y="11672"/>
                    <a:pt x="6749" y="12189"/>
                  </a:cubicBezTo>
                  <a:cubicBezTo>
                    <a:pt x="7569" y="13526"/>
                    <a:pt x="9940" y="16292"/>
                    <a:pt x="13497" y="17903"/>
                  </a:cubicBezTo>
                  <a:cubicBezTo>
                    <a:pt x="14743" y="18329"/>
                    <a:pt x="15807" y="19119"/>
                    <a:pt x="16567" y="20183"/>
                  </a:cubicBezTo>
                  <a:cubicBezTo>
                    <a:pt x="17570" y="21551"/>
                    <a:pt x="17965" y="23253"/>
                    <a:pt x="17691" y="24925"/>
                  </a:cubicBezTo>
                  <a:cubicBezTo>
                    <a:pt x="17448" y="26627"/>
                    <a:pt x="16536" y="28116"/>
                    <a:pt x="15138" y="29119"/>
                  </a:cubicBezTo>
                  <a:cubicBezTo>
                    <a:pt x="13770" y="30122"/>
                    <a:pt x="12068" y="30517"/>
                    <a:pt x="10366" y="30244"/>
                  </a:cubicBezTo>
                  <a:cubicBezTo>
                    <a:pt x="8694" y="29970"/>
                    <a:pt x="7205" y="29089"/>
                    <a:pt x="6202" y="27691"/>
                  </a:cubicBezTo>
                  <a:cubicBezTo>
                    <a:pt x="5411" y="26627"/>
                    <a:pt x="5016" y="25381"/>
                    <a:pt x="4986" y="24043"/>
                  </a:cubicBezTo>
                  <a:lnTo>
                    <a:pt x="1" y="24134"/>
                  </a:lnTo>
                  <a:cubicBezTo>
                    <a:pt x="31" y="26475"/>
                    <a:pt x="791" y="28724"/>
                    <a:pt x="2159" y="30639"/>
                  </a:cubicBezTo>
                  <a:cubicBezTo>
                    <a:pt x="3952" y="33071"/>
                    <a:pt x="6597" y="34712"/>
                    <a:pt x="9606" y="35168"/>
                  </a:cubicBezTo>
                  <a:cubicBezTo>
                    <a:pt x="10214" y="35259"/>
                    <a:pt x="10822" y="35320"/>
                    <a:pt x="11399" y="35320"/>
                  </a:cubicBezTo>
                  <a:cubicBezTo>
                    <a:pt x="13800" y="35320"/>
                    <a:pt x="16111" y="34560"/>
                    <a:pt x="18086" y="33132"/>
                  </a:cubicBezTo>
                  <a:cubicBezTo>
                    <a:pt x="20518" y="31369"/>
                    <a:pt x="22159" y="28724"/>
                    <a:pt x="22615" y="25715"/>
                  </a:cubicBezTo>
                  <a:cubicBezTo>
                    <a:pt x="23102" y="22706"/>
                    <a:pt x="22372" y="19697"/>
                    <a:pt x="20609" y="17235"/>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286;p31">
              <a:extLst>
                <a:ext uri="{FF2B5EF4-FFF2-40B4-BE49-F238E27FC236}">
                  <a16:creationId xmlns:a16="http://schemas.microsoft.com/office/drawing/2014/main" id="{F0203010-6DD7-1488-C2AF-6BDA5D85D7B8}"/>
                </a:ext>
              </a:extLst>
            </p:cNvPr>
            <p:cNvSpPr/>
            <p:nvPr/>
          </p:nvSpPr>
          <p:spPr>
            <a:xfrm flipH="1">
              <a:off x="3859597" y="1147578"/>
              <a:ext cx="1524722" cy="1804338"/>
            </a:xfrm>
            <a:custGeom>
              <a:avLst/>
              <a:gdLst/>
              <a:ahLst/>
              <a:cxnLst/>
              <a:rect l="l" t="t" r="r" b="b"/>
              <a:pathLst>
                <a:path w="23862" h="28238" extrusionOk="0">
                  <a:moveTo>
                    <a:pt x="23861" y="10882"/>
                  </a:moveTo>
                  <a:cubicBezTo>
                    <a:pt x="23709" y="10912"/>
                    <a:pt x="23527" y="10973"/>
                    <a:pt x="23345" y="11034"/>
                  </a:cubicBezTo>
                  <a:cubicBezTo>
                    <a:pt x="21186" y="11733"/>
                    <a:pt x="19302" y="13040"/>
                    <a:pt x="17934" y="14833"/>
                  </a:cubicBezTo>
                  <a:lnTo>
                    <a:pt x="17904" y="14833"/>
                  </a:lnTo>
                  <a:cubicBezTo>
                    <a:pt x="17904" y="14864"/>
                    <a:pt x="17873" y="14894"/>
                    <a:pt x="17843" y="14925"/>
                  </a:cubicBezTo>
                  <a:cubicBezTo>
                    <a:pt x="18542" y="13861"/>
                    <a:pt x="18907" y="12645"/>
                    <a:pt x="18907" y="11399"/>
                  </a:cubicBezTo>
                  <a:cubicBezTo>
                    <a:pt x="18907" y="9696"/>
                    <a:pt x="18238" y="8086"/>
                    <a:pt x="17022" y="6870"/>
                  </a:cubicBezTo>
                  <a:cubicBezTo>
                    <a:pt x="15806" y="5654"/>
                    <a:pt x="14195" y="4985"/>
                    <a:pt x="12493" y="4985"/>
                  </a:cubicBezTo>
                  <a:cubicBezTo>
                    <a:pt x="10791" y="4985"/>
                    <a:pt x="9180" y="5654"/>
                    <a:pt x="7964" y="6870"/>
                  </a:cubicBezTo>
                  <a:cubicBezTo>
                    <a:pt x="6749" y="8086"/>
                    <a:pt x="6080" y="9696"/>
                    <a:pt x="6080" y="11399"/>
                  </a:cubicBezTo>
                  <a:cubicBezTo>
                    <a:pt x="6080" y="12706"/>
                    <a:pt x="6475" y="13952"/>
                    <a:pt x="7235" y="15046"/>
                  </a:cubicBezTo>
                  <a:cubicBezTo>
                    <a:pt x="7235" y="15046"/>
                    <a:pt x="7265" y="15077"/>
                    <a:pt x="7265" y="15107"/>
                  </a:cubicBezTo>
                  <a:cubicBezTo>
                    <a:pt x="8755" y="17751"/>
                    <a:pt x="9271" y="20548"/>
                    <a:pt x="9363" y="22371"/>
                  </a:cubicBezTo>
                  <a:cubicBezTo>
                    <a:pt x="9393" y="22858"/>
                    <a:pt x="9363" y="23283"/>
                    <a:pt x="9363" y="23618"/>
                  </a:cubicBezTo>
                  <a:cubicBezTo>
                    <a:pt x="9271" y="24226"/>
                    <a:pt x="9119" y="24803"/>
                    <a:pt x="8937" y="25381"/>
                  </a:cubicBezTo>
                  <a:cubicBezTo>
                    <a:pt x="8603" y="26414"/>
                    <a:pt x="8147" y="27356"/>
                    <a:pt x="7539" y="28238"/>
                  </a:cubicBezTo>
                  <a:cubicBezTo>
                    <a:pt x="5776" y="27751"/>
                    <a:pt x="3010" y="27356"/>
                    <a:pt x="1" y="27964"/>
                  </a:cubicBezTo>
                  <a:cubicBezTo>
                    <a:pt x="122" y="27934"/>
                    <a:pt x="213" y="27903"/>
                    <a:pt x="305" y="27873"/>
                  </a:cubicBezTo>
                  <a:cubicBezTo>
                    <a:pt x="2159" y="27204"/>
                    <a:pt x="3587" y="25715"/>
                    <a:pt x="4195" y="23830"/>
                  </a:cubicBezTo>
                  <a:cubicBezTo>
                    <a:pt x="4803" y="21976"/>
                    <a:pt x="4530" y="20001"/>
                    <a:pt x="3466" y="18390"/>
                  </a:cubicBezTo>
                  <a:lnTo>
                    <a:pt x="3435" y="18329"/>
                  </a:lnTo>
                  <a:lnTo>
                    <a:pt x="3344" y="18207"/>
                  </a:lnTo>
                  <a:cubicBezTo>
                    <a:pt x="3283" y="18116"/>
                    <a:pt x="3253" y="18055"/>
                    <a:pt x="3192" y="17964"/>
                  </a:cubicBezTo>
                  <a:cubicBezTo>
                    <a:pt x="3192" y="17964"/>
                    <a:pt x="3162" y="17934"/>
                    <a:pt x="3162" y="17903"/>
                  </a:cubicBezTo>
                  <a:cubicBezTo>
                    <a:pt x="3101" y="17873"/>
                    <a:pt x="3071" y="17812"/>
                    <a:pt x="3040" y="17751"/>
                  </a:cubicBezTo>
                  <a:cubicBezTo>
                    <a:pt x="1764" y="15867"/>
                    <a:pt x="1095" y="13678"/>
                    <a:pt x="1095" y="11399"/>
                  </a:cubicBezTo>
                  <a:cubicBezTo>
                    <a:pt x="1095" y="11216"/>
                    <a:pt x="1095" y="11034"/>
                    <a:pt x="1125" y="10882"/>
                  </a:cubicBezTo>
                  <a:cubicBezTo>
                    <a:pt x="1247" y="8025"/>
                    <a:pt x="2402" y="5380"/>
                    <a:pt x="4438" y="3344"/>
                  </a:cubicBezTo>
                  <a:cubicBezTo>
                    <a:pt x="6597" y="1186"/>
                    <a:pt x="9454" y="0"/>
                    <a:pt x="12493" y="0"/>
                  </a:cubicBezTo>
                  <a:cubicBezTo>
                    <a:pt x="14925" y="0"/>
                    <a:pt x="17235" y="760"/>
                    <a:pt x="19150" y="2158"/>
                  </a:cubicBezTo>
                  <a:cubicBezTo>
                    <a:pt x="19636" y="2523"/>
                    <a:pt x="20092" y="2918"/>
                    <a:pt x="20548" y="3344"/>
                  </a:cubicBezTo>
                  <a:cubicBezTo>
                    <a:pt x="22554" y="5380"/>
                    <a:pt x="23740" y="8025"/>
                    <a:pt x="23861" y="10882"/>
                  </a:cubicBez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287;p31">
              <a:extLst>
                <a:ext uri="{FF2B5EF4-FFF2-40B4-BE49-F238E27FC236}">
                  <a16:creationId xmlns:a16="http://schemas.microsoft.com/office/drawing/2014/main" id="{A7D58103-E05C-EC60-DC08-F1C715589CF7}"/>
                </a:ext>
              </a:extLst>
            </p:cNvPr>
            <p:cNvSpPr/>
            <p:nvPr/>
          </p:nvSpPr>
          <p:spPr>
            <a:xfrm flipH="1">
              <a:off x="2927322" y="1794359"/>
              <a:ext cx="1992771" cy="1429515"/>
            </a:xfrm>
            <a:custGeom>
              <a:avLst/>
              <a:gdLst/>
              <a:ahLst/>
              <a:cxnLst/>
              <a:rect l="l" t="t" r="r" b="b"/>
              <a:pathLst>
                <a:path w="31187" h="22372" extrusionOk="0">
                  <a:moveTo>
                    <a:pt x="30457" y="15228"/>
                  </a:moveTo>
                  <a:cubicBezTo>
                    <a:pt x="30274" y="15806"/>
                    <a:pt x="30031" y="16353"/>
                    <a:pt x="29758" y="16900"/>
                  </a:cubicBezTo>
                  <a:cubicBezTo>
                    <a:pt x="28451" y="19453"/>
                    <a:pt x="26293" y="21399"/>
                    <a:pt x="23618" y="22371"/>
                  </a:cubicBezTo>
                  <a:cubicBezTo>
                    <a:pt x="23527" y="22250"/>
                    <a:pt x="23435" y="22098"/>
                    <a:pt x="23344" y="21946"/>
                  </a:cubicBezTo>
                  <a:cubicBezTo>
                    <a:pt x="22007" y="20122"/>
                    <a:pt x="20153" y="18724"/>
                    <a:pt x="18025" y="17964"/>
                  </a:cubicBezTo>
                  <a:lnTo>
                    <a:pt x="18025" y="17933"/>
                  </a:lnTo>
                  <a:cubicBezTo>
                    <a:pt x="17994" y="17933"/>
                    <a:pt x="17964" y="17903"/>
                    <a:pt x="17934" y="17903"/>
                  </a:cubicBezTo>
                  <a:cubicBezTo>
                    <a:pt x="19119" y="18237"/>
                    <a:pt x="20396" y="18207"/>
                    <a:pt x="21581" y="17812"/>
                  </a:cubicBezTo>
                  <a:cubicBezTo>
                    <a:pt x="23223" y="17295"/>
                    <a:pt x="24530" y="16170"/>
                    <a:pt x="25320" y="14651"/>
                  </a:cubicBezTo>
                  <a:cubicBezTo>
                    <a:pt x="26080" y="13101"/>
                    <a:pt x="26232" y="11368"/>
                    <a:pt x="25715" y="9757"/>
                  </a:cubicBezTo>
                  <a:cubicBezTo>
                    <a:pt x="25168" y="8116"/>
                    <a:pt x="24043" y="6809"/>
                    <a:pt x="22523" y="6018"/>
                  </a:cubicBezTo>
                  <a:cubicBezTo>
                    <a:pt x="21004" y="5258"/>
                    <a:pt x="19241" y="5106"/>
                    <a:pt x="17630" y="5654"/>
                  </a:cubicBezTo>
                  <a:cubicBezTo>
                    <a:pt x="16384" y="6049"/>
                    <a:pt x="15320" y="6809"/>
                    <a:pt x="14529" y="7842"/>
                  </a:cubicBezTo>
                  <a:cubicBezTo>
                    <a:pt x="14499" y="7872"/>
                    <a:pt x="14499" y="7872"/>
                    <a:pt x="14469" y="7903"/>
                  </a:cubicBezTo>
                  <a:cubicBezTo>
                    <a:pt x="12402" y="10152"/>
                    <a:pt x="9940" y="11490"/>
                    <a:pt x="8237" y="12128"/>
                  </a:cubicBezTo>
                  <a:cubicBezTo>
                    <a:pt x="7751" y="12310"/>
                    <a:pt x="7356" y="12432"/>
                    <a:pt x="7022" y="12523"/>
                  </a:cubicBezTo>
                  <a:cubicBezTo>
                    <a:pt x="6414" y="12614"/>
                    <a:pt x="5836" y="12675"/>
                    <a:pt x="5228" y="12675"/>
                  </a:cubicBezTo>
                  <a:cubicBezTo>
                    <a:pt x="4134" y="12675"/>
                    <a:pt x="3101" y="12523"/>
                    <a:pt x="2098" y="12249"/>
                  </a:cubicBezTo>
                  <a:cubicBezTo>
                    <a:pt x="2006" y="10426"/>
                    <a:pt x="1490" y="7660"/>
                    <a:pt x="0" y="4985"/>
                  </a:cubicBezTo>
                  <a:cubicBezTo>
                    <a:pt x="61" y="5076"/>
                    <a:pt x="122" y="5137"/>
                    <a:pt x="183" y="5228"/>
                  </a:cubicBezTo>
                  <a:cubicBezTo>
                    <a:pt x="1398" y="6778"/>
                    <a:pt x="3222" y="7690"/>
                    <a:pt x="5228" y="7690"/>
                  </a:cubicBezTo>
                  <a:cubicBezTo>
                    <a:pt x="7174" y="7690"/>
                    <a:pt x="8967" y="6839"/>
                    <a:pt x="10183" y="5319"/>
                  </a:cubicBezTo>
                  <a:lnTo>
                    <a:pt x="10244" y="5258"/>
                  </a:lnTo>
                  <a:lnTo>
                    <a:pt x="10335" y="5137"/>
                  </a:lnTo>
                  <a:cubicBezTo>
                    <a:pt x="10396" y="5046"/>
                    <a:pt x="10456" y="4985"/>
                    <a:pt x="10487" y="4894"/>
                  </a:cubicBezTo>
                  <a:cubicBezTo>
                    <a:pt x="10517" y="4894"/>
                    <a:pt x="10517" y="4894"/>
                    <a:pt x="10517" y="4863"/>
                  </a:cubicBezTo>
                  <a:cubicBezTo>
                    <a:pt x="10578" y="4803"/>
                    <a:pt x="10608" y="4772"/>
                    <a:pt x="10669" y="4711"/>
                  </a:cubicBezTo>
                  <a:cubicBezTo>
                    <a:pt x="12037" y="2918"/>
                    <a:pt x="13921" y="1611"/>
                    <a:pt x="16080" y="912"/>
                  </a:cubicBezTo>
                  <a:cubicBezTo>
                    <a:pt x="16262" y="851"/>
                    <a:pt x="16444" y="790"/>
                    <a:pt x="16596" y="760"/>
                  </a:cubicBezTo>
                  <a:cubicBezTo>
                    <a:pt x="19332" y="0"/>
                    <a:pt x="22219" y="274"/>
                    <a:pt x="24773" y="1581"/>
                  </a:cubicBezTo>
                  <a:cubicBezTo>
                    <a:pt x="27478" y="2979"/>
                    <a:pt x="29514" y="5319"/>
                    <a:pt x="30457" y="8207"/>
                  </a:cubicBezTo>
                  <a:cubicBezTo>
                    <a:pt x="31186" y="10517"/>
                    <a:pt x="31186" y="12949"/>
                    <a:pt x="30457" y="15228"/>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8" name="Google Shape;288;p31">
              <a:extLst>
                <a:ext uri="{FF2B5EF4-FFF2-40B4-BE49-F238E27FC236}">
                  <a16:creationId xmlns:a16="http://schemas.microsoft.com/office/drawing/2014/main" id="{A2985C4E-FD3D-2F53-5FD9-2CDD69A5873B}"/>
                </a:ext>
              </a:extLst>
            </p:cNvPr>
            <p:cNvSpPr/>
            <p:nvPr/>
          </p:nvSpPr>
          <p:spPr>
            <a:xfrm flipH="1">
              <a:off x="3886829" y="2940251"/>
              <a:ext cx="2014113" cy="1433413"/>
            </a:xfrm>
            <a:custGeom>
              <a:avLst/>
              <a:gdLst/>
              <a:ahLst/>
              <a:cxnLst/>
              <a:rect l="l" t="t" r="r" b="b"/>
              <a:pathLst>
                <a:path w="31521" h="22433" extrusionOk="0">
                  <a:moveTo>
                    <a:pt x="31521" y="4651"/>
                  </a:moveTo>
                  <a:cubicBezTo>
                    <a:pt x="31430" y="4621"/>
                    <a:pt x="31338" y="4590"/>
                    <a:pt x="31247" y="4560"/>
                  </a:cubicBezTo>
                  <a:cubicBezTo>
                    <a:pt x="29332" y="4013"/>
                    <a:pt x="27326" y="4347"/>
                    <a:pt x="25715" y="5532"/>
                  </a:cubicBezTo>
                  <a:cubicBezTo>
                    <a:pt x="24135" y="6657"/>
                    <a:pt x="23192" y="8420"/>
                    <a:pt x="23071" y="10365"/>
                  </a:cubicBezTo>
                  <a:lnTo>
                    <a:pt x="23071" y="10426"/>
                  </a:lnTo>
                  <a:lnTo>
                    <a:pt x="23071" y="10426"/>
                  </a:lnTo>
                  <a:lnTo>
                    <a:pt x="23071" y="10578"/>
                  </a:lnTo>
                  <a:cubicBezTo>
                    <a:pt x="23071" y="10669"/>
                    <a:pt x="23071" y="10760"/>
                    <a:pt x="23071" y="10821"/>
                  </a:cubicBezTo>
                  <a:lnTo>
                    <a:pt x="23071" y="10852"/>
                  </a:lnTo>
                  <a:cubicBezTo>
                    <a:pt x="23071" y="10882"/>
                    <a:pt x="23071" y="10912"/>
                    <a:pt x="23071" y="10912"/>
                  </a:cubicBezTo>
                  <a:cubicBezTo>
                    <a:pt x="23071" y="11004"/>
                    <a:pt x="23071" y="11064"/>
                    <a:pt x="23071" y="11125"/>
                  </a:cubicBezTo>
                  <a:cubicBezTo>
                    <a:pt x="22980" y="13405"/>
                    <a:pt x="22250" y="15563"/>
                    <a:pt x="20913" y="17417"/>
                  </a:cubicBezTo>
                  <a:cubicBezTo>
                    <a:pt x="20791" y="17539"/>
                    <a:pt x="20700" y="17691"/>
                    <a:pt x="20578" y="17812"/>
                  </a:cubicBezTo>
                  <a:cubicBezTo>
                    <a:pt x="18815" y="20061"/>
                    <a:pt x="16293" y="21490"/>
                    <a:pt x="13466" y="21946"/>
                  </a:cubicBezTo>
                  <a:cubicBezTo>
                    <a:pt x="10457" y="22432"/>
                    <a:pt x="7447" y="21703"/>
                    <a:pt x="4985" y="19910"/>
                  </a:cubicBezTo>
                  <a:cubicBezTo>
                    <a:pt x="3040" y="18511"/>
                    <a:pt x="1611" y="16536"/>
                    <a:pt x="851" y="14256"/>
                  </a:cubicBezTo>
                  <a:cubicBezTo>
                    <a:pt x="669" y="13678"/>
                    <a:pt x="548" y="13101"/>
                    <a:pt x="426" y="12493"/>
                  </a:cubicBezTo>
                  <a:cubicBezTo>
                    <a:pt x="0" y="9666"/>
                    <a:pt x="608" y="6839"/>
                    <a:pt x="2159" y="4438"/>
                  </a:cubicBezTo>
                  <a:cubicBezTo>
                    <a:pt x="2341" y="4529"/>
                    <a:pt x="2493" y="4560"/>
                    <a:pt x="2675" y="4621"/>
                  </a:cubicBezTo>
                  <a:cubicBezTo>
                    <a:pt x="4833" y="5320"/>
                    <a:pt x="7113" y="5380"/>
                    <a:pt x="9301" y="4742"/>
                  </a:cubicBezTo>
                  <a:lnTo>
                    <a:pt x="9301" y="4742"/>
                  </a:lnTo>
                  <a:cubicBezTo>
                    <a:pt x="9332" y="4742"/>
                    <a:pt x="9393" y="4742"/>
                    <a:pt x="9423" y="4712"/>
                  </a:cubicBezTo>
                  <a:cubicBezTo>
                    <a:pt x="8238" y="5168"/>
                    <a:pt x="7235" y="5928"/>
                    <a:pt x="6505" y="6931"/>
                  </a:cubicBezTo>
                  <a:cubicBezTo>
                    <a:pt x="5502" y="8329"/>
                    <a:pt x="5107" y="10031"/>
                    <a:pt x="5350" y="11703"/>
                  </a:cubicBezTo>
                  <a:cubicBezTo>
                    <a:pt x="5624" y="13405"/>
                    <a:pt x="6535" y="14894"/>
                    <a:pt x="7934" y="15897"/>
                  </a:cubicBezTo>
                  <a:cubicBezTo>
                    <a:pt x="9301" y="16900"/>
                    <a:pt x="11004" y="17295"/>
                    <a:pt x="12675" y="17022"/>
                  </a:cubicBezTo>
                  <a:cubicBezTo>
                    <a:pt x="14378" y="16748"/>
                    <a:pt x="15867" y="15867"/>
                    <a:pt x="16870" y="14469"/>
                  </a:cubicBezTo>
                  <a:cubicBezTo>
                    <a:pt x="17630" y="13405"/>
                    <a:pt x="18055" y="12159"/>
                    <a:pt x="18086" y="10882"/>
                  </a:cubicBezTo>
                  <a:cubicBezTo>
                    <a:pt x="18086" y="10852"/>
                    <a:pt x="18086" y="10821"/>
                    <a:pt x="18086" y="10791"/>
                  </a:cubicBezTo>
                  <a:lnTo>
                    <a:pt x="18086" y="10791"/>
                  </a:lnTo>
                  <a:cubicBezTo>
                    <a:pt x="18451" y="7751"/>
                    <a:pt x="19666" y="5228"/>
                    <a:pt x="20669" y="3678"/>
                  </a:cubicBezTo>
                  <a:cubicBezTo>
                    <a:pt x="20943" y="3283"/>
                    <a:pt x="21186" y="2918"/>
                    <a:pt x="21399" y="2675"/>
                  </a:cubicBezTo>
                  <a:cubicBezTo>
                    <a:pt x="21825" y="2250"/>
                    <a:pt x="22280" y="1855"/>
                    <a:pt x="22767" y="1490"/>
                  </a:cubicBezTo>
                  <a:cubicBezTo>
                    <a:pt x="23648" y="851"/>
                    <a:pt x="24591" y="365"/>
                    <a:pt x="25563" y="0"/>
                  </a:cubicBezTo>
                  <a:cubicBezTo>
                    <a:pt x="26718" y="1429"/>
                    <a:pt x="28755" y="3374"/>
                    <a:pt x="31521" y="4651"/>
                  </a:cubicBez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9" name="Google Shape;335;p31">
            <a:extLst>
              <a:ext uri="{FF2B5EF4-FFF2-40B4-BE49-F238E27FC236}">
                <a16:creationId xmlns:a16="http://schemas.microsoft.com/office/drawing/2014/main" id="{90CC4462-DBFE-F1A4-2D19-59F242B016E6}"/>
              </a:ext>
            </a:extLst>
          </p:cNvPr>
          <p:cNvGrpSpPr/>
          <p:nvPr/>
        </p:nvGrpSpPr>
        <p:grpSpPr>
          <a:xfrm>
            <a:off x="1326671" y="4637918"/>
            <a:ext cx="355288" cy="312375"/>
            <a:chOff x="-46779900" y="3588000"/>
            <a:chExt cx="300125" cy="263875"/>
          </a:xfrm>
        </p:grpSpPr>
        <p:sp>
          <p:nvSpPr>
            <p:cNvPr id="220" name="Google Shape;336;p31">
              <a:extLst>
                <a:ext uri="{FF2B5EF4-FFF2-40B4-BE49-F238E27FC236}">
                  <a16:creationId xmlns:a16="http://schemas.microsoft.com/office/drawing/2014/main" id="{51860C66-8581-9FE4-C4E9-8DDEA9D9F10C}"/>
                </a:ext>
              </a:extLst>
            </p:cNvPr>
            <p:cNvSpPr/>
            <p:nvPr/>
          </p:nvSpPr>
          <p:spPr>
            <a:xfrm>
              <a:off x="-46746025" y="3588000"/>
              <a:ext cx="230800" cy="263875"/>
            </a:xfrm>
            <a:custGeom>
              <a:avLst/>
              <a:gdLst/>
              <a:ahLst/>
              <a:cxnLst/>
              <a:rect l="l" t="t" r="r" b="b"/>
              <a:pathLst>
                <a:path w="9232" h="10555" extrusionOk="0">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337;p31">
              <a:extLst>
                <a:ext uri="{FF2B5EF4-FFF2-40B4-BE49-F238E27FC236}">
                  <a16:creationId xmlns:a16="http://schemas.microsoft.com/office/drawing/2014/main" id="{8F4AFD09-3587-DA12-CB08-EAF8F59565D3}"/>
                </a:ext>
              </a:extLst>
            </p:cNvPr>
            <p:cNvSpPr/>
            <p:nvPr/>
          </p:nvSpPr>
          <p:spPr>
            <a:xfrm>
              <a:off x="-46674350" y="3710075"/>
              <a:ext cx="91400" cy="122900"/>
            </a:xfrm>
            <a:custGeom>
              <a:avLst/>
              <a:gdLst/>
              <a:ahLst/>
              <a:cxnLst/>
              <a:rect l="l" t="t" r="r" b="b"/>
              <a:pathLst>
                <a:path w="3656" h="4916" extrusionOk="0">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2" name="Google Shape;338;p31">
              <a:extLst>
                <a:ext uri="{FF2B5EF4-FFF2-40B4-BE49-F238E27FC236}">
                  <a16:creationId xmlns:a16="http://schemas.microsoft.com/office/drawing/2014/main" id="{2E41A37D-5318-5757-F3B7-603C557A6DB1}"/>
                </a:ext>
              </a:extLst>
            </p:cNvPr>
            <p:cNvSpPr/>
            <p:nvPr/>
          </p:nvSpPr>
          <p:spPr>
            <a:xfrm>
              <a:off x="-46779900" y="3754200"/>
              <a:ext cx="17350" cy="70125"/>
            </a:xfrm>
            <a:custGeom>
              <a:avLst/>
              <a:gdLst/>
              <a:ahLst/>
              <a:cxnLst/>
              <a:rect l="l" t="t" r="r" b="b"/>
              <a:pathLst>
                <a:path w="694" h="2805" extrusionOk="0">
                  <a:moveTo>
                    <a:pt x="694" y="0"/>
                  </a:moveTo>
                  <a:cubicBezTo>
                    <a:pt x="253" y="347"/>
                    <a:pt x="1" y="819"/>
                    <a:pt x="1" y="1418"/>
                  </a:cubicBezTo>
                  <a:cubicBezTo>
                    <a:pt x="1" y="2017"/>
                    <a:pt x="253" y="2458"/>
                    <a:pt x="694" y="2804"/>
                  </a:cubicBezTo>
                  <a:lnTo>
                    <a:pt x="694" y="0"/>
                  </a:ln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339;p31">
              <a:extLst>
                <a:ext uri="{FF2B5EF4-FFF2-40B4-BE49-F238E27FC236}">
                  <a16:creationId xmlns:a16="http://schemas.microsoft.com/office/drawing/2014/main" id="{88DB2D28-FFC1-9BE8-7F57-D429E70F9613}"/>
                </a:ext>
              </a:extLst>
            </p:cNvPr>
            <p:cNvSpPr/>
            <p:nvPr/>
          </p:nvSpPr>
          <p:spPr>
            <a:xfrm>
              <a:off x="-46497925" y="3754200"/>
              <a:ext cx="18150" cy="70125"/>
            </a:xfrm>
            <a:custGeom>
              <a:avLst/>
              <a:gdLst/>
              <a:ahLst/>
              <a:cxnLst/>
              <a:rect l="l" t="t" r="r" b="b"/>
              <a:pathLst>
                <a:path w="726" h="2805" extrusionOk="0">
                  <a:moveTo>
                    <a:pt x="1" y="0"/>
                  </a:moveTo>
                  <a:lnTo>
                    <a:pt x="1" y="2804"/>
                  </a:lnTo>
                  <a:cubicBezTo>
                    <a:pt x="442" y="2489"/>
                    <a:pt x="725" y="1954"/>
                    <a:pt x="725" y="1418"/>
                  </a:cubicBezTo>
                  <a:cubicBezTo>
                    <a:pt x="725" y="851"/>
                    <a:pt x="442" y="347"/>
                    <a:pt x="1" y="0"/>
                  </a:cubicBez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4" name="Google Shape;314;p31">
            <a:extLst>
              <a:ext uri="{FF2B5EF4-FFF2-40B4-BE49-F238E27FC236}">
                <a16:creationId xmlns:a16="http://schemas.microsoft.com/office/drawing/2014/main" id="{17EC6A5A-9E00-6B50-884F-71D9415E9FFB}"/>
              </a:ext>
            </a:extLst>
          </p:cNvPr>
          <p:cNvGrpSpPr/>
          <p:nvPr/>
        </p:nvGrpSpPr>
        <p:grpSpPr>
          <a:xfrm>
            <a:off x="2073133" y="5116607"/>
            <a:ext cx="359293" cy="368854"/>
            <a:chOff x="-49378250" y="3920375"/>
            <a:chExt cx="264650" cy="300900"/>
          </a:xfrm>
        </p:grpSpPr>
        <p:sp>
          <p:nvSpPr>
            <p:cNvPr id="225" name="Google Shape;315;p31">
              <a:extLst>
                <a:ext uri="{FF2B5EF4-FFF2-40B4-BE49-F238E27FC236}">
                  <a16:creationId xmlns:a16="http://schemas.microsoft.com/office/drawing/2014/main" id="{82203280-CB51-4B96-9AFB-5D4D5AA01F77}"/>
                </a:ext>
              </a:extLst>
            </p:cNvPr>
            <p:cNvSpPr/>
            <p:nvPr/>
          </p:nvSpPr>
          <p:spPr>
            <a:xfrm>
              <a:off x="-49272725" y="4185025"/>
              <a:ext cx="70925" cy="35475"/>
            </a:xfrm>
            <a:custGeom>
              <a:avLst/>
              <a:gdLst/>
              <a:ahLst/>
              <a:cxnLst/>
              <a:rect l="l" t="t" r="r" b="b"/>
              <a:pathLst>
                <a:path w="2837" h="1419" extrusionOk="0">
                  <a:moveTo>
                    <a:pt x="32" y="0"/>
                  </a:moveTo>
                  <a:lnTo>
                    <a:pt x="32" y="378"/>
                  </a:lnTo>
                  <a:lnTo>
                    <a:pt x="1" y="378"/>
                  </a:lnTo>
                  <a:cubicBezTo>
                    <a:pt x="1" y="945"/>
                    <a:pt x="473" y="1418"/>
                    <a:pt x="1040" y="1418"/>
                  </a:cubicBezTo>
                  <a:lnTo>
                    <a:pt x="1765" y="1418"/>
                  </a:lnTo>
                  <a:cubicBezTo>
                    <a:pt x="2364" y="1418"/>
                    <a:pt x="2836" y="945"/>
                    <a:pt x="2836" y="378"/>
                  </a:cubicBezTo>
                  <a:lnTo>
                    <a:pt x="2836" y="0"/>
                  </a:ln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316;p31">
              <a:extLst>
                <a:ext uri="{FF2B5EF4-FFF2-40B4-BE49-F238E27FC236}">
                  <a16:creationId xmlns:a16="http://schemas.microsoft.com/office/drawing/2014/main" id="{49487DD3-6E04-7F14-BDB0-C14737B35EAD}"/>
                </a:ext>
              </a:extLst>
            </p:cNvPr>
            <p:cNvSpPr/>
            <p:nvPr/>
          </p:nvSpPr>
          <p:spPr>
            <a:xfrm>
              <a:off x="-49378250" y="3920375"/>
              <a:ext cx="87425" cy="300900"/>
            </a:xfrm>
            <a:custGeom>
              <a:avLst/>
              <a:gdLst/>
              <a:ahLst/>
              <a:cxnLst/>
              <a:rect l="l" t="t" r="r" b="b"/>
              <a:pathLst>
                <a:path w="3497" h="12036" extrusionOk="0">
                  <a:moveTo>
                    <a:pt x="347" y="1"/>
                  </a:moveTo>
                  <a:cubicBezTo>
                    <a:pt x="158" y="1"/>
                    <a:pt x="0" y="158"/>
                    <a:pt x="0" y="347"/>
                  </a:cubicBezTo>
                  <a:lnTo>
                    <a:pt x="0" y="1418"/>
                  </a:lnTo>
                  <a:lnTo>
                    <a:pt x="1764" y="1418"/>
                  </a:lnTo>
                  <a:cubicBezTo>
                    <a:pt x="1953" y="1418"/>
                    <a:pt x="2111" y="1576"/>
                    <a:pt x="2111" y="1765"/>
                  </a:cubicBezTo>
                  <a:cubicBezTo>
                    <a:pt x="2111" y="1954"/>
                    <a:pt x="1953" y="2112"/>
                    <a:pt x="1764" y="2112"/>
                  </a:cubicBezTo>
                  <a:lnTo>
                    <a:pt x="0" y="2112"/>
                  </a:lnTo>
                  <a:lnTo>
                    <a:pt x="0" y="2836"/>
                  </a:lnTo>
                  <a:lnTo>
                    <a:pt x="1071" y="2836"/>
                  </a:lnTo>
                  <a:cubicBezTo>
                    <a:pt x="1260" y="2836"/>
                    <a:pt x="1418" y="2994"/>
                    <a:pt x="1418" y="3183"/>
                  </a:cubicBezTo>
                  <a:cubicBezTo>
                    <a:pt x="1418" y="3372"/>
                    <a:pt x="1260" y="3529"/>
                    <a:pt x="1071" y="3529"/>
                  </a:cubicBezTo>
                  <a:lnTo>
                    <a:pt x="0" y="3529"/>
                  </a:lnTo>
                  <a:lnTo>
                    <a:pt x="0" y="4254"/>
                  </a:lnTo>
                  <a:lnTo>
                    <a:pt x="1764" y="4254"/>
                  </a:lnTo>
                  <a:cubicBezTo>
                    <a:pt x="1953" y="4254"/>
                    <a:pt x="2111" y="4411"/>
                    <a:pt x="2111" y="4600"/>
                  </a:cubicBezTo>
                  <a:cubicBezTo>
                    <a:pt x="2111" y="4789"/>
                    <a:pt x="1953" y="4947"/>
                    <a:pt x="1764" y="4947"/>
                  </a:cubicBezTo>
                  <a:lnTo>
                    <a:pt x="0" y="4947"/>
                  </a:lnTo>
                  <a:lnTo>
                    <a:pt x="0" y="5672"/>
                  </a:lnTo>
                  <a:lnTo>
                    <a:pt x="1071" y="5672"/>
                  </a:lnTo>
                  <a:cubicBezTo>
                    <a:pt x="1260" y="5672"/>
                    <a:pt x="1418" y="5829"/>
                    <a:pt x="1418" y="6018"/>
                  </a:cubicBezTo>
                  <a:cubicBezTo>
                    <a:pt x="1418" y="6207"/>
                    <a:pt x="1260" y="6365"/>
                    <a:pt x="1071" y="6365"/>
                  </a:cubicBezTo>
                  <a:lnTo>
                    <a:pt x="0" y="6365"/>
                  </a:lnTo>
                  <a:lnTo>
                    <a:pt x="0" y="7089"/>
                  </a:lnTo>
                  <a:lnTo>
                    <a:pt x="1764" y="7089"/>
                  </a:lnTo>
                  <a:cubicBezTo>
                    <a:pt x="1953" y="7089"/>
                    <a:pt x="2111" y="7247"/>
                    <a:pt x="2111" y="7436"/>
                  </a:cubicBezTo>
                  <a:cubicBezTo>
                    <a:pt x="2111" y="7625"/>
                    <a:pt x="1953" y="7782"/>
                    <a:pt x="1764" y="7782"/>
                  </a:cubicBezTo>
                  <a:lnTo>
                    <a:pt x="0" y="7782"/>
                  </a:lnTo>
                  <a:lnTo>
                    <a:pt x="0" y="8507"/>
                  </a:lnTo>
                  <a:lnTo>
                    <a:pt x="1071" y="8507"/>
                  </a:lnTo>
                  <a:cubicBezTo>
                    <a:pt x="1260" y="8507"/>
                    <a:pt x="1418" y="8665"/>
                    <a:pt x="1418" y="8854"/>
                  </a:cubicBezTo>
                  <a:cubicBezTo>
                    <a:pt x="1418" y="9043"/>
                    <a:pt x="1260" y="9200"/>
                    <a:pt x="1071" y="9200"/>
                  </a:cubicBezTo>
                  <a:lnTo>
                    <a:pt x="0" y="9200"/>
                  </a:lnTo>
                  <a:lnTo>
                    <a:pt x="0" y="9925"/>
                  </a:lnTo>
                  <a:lnTo>
                    <a:pt x="1764" y="9925"/>
                  </a:lnTo>
                  <a:cubicBezTo>
                    <a:pt x="1953" y="9925"/>
                    <a:pt x="2111" y="10082"/>
                    <a:pt x="2111" y="10271"/>
                  </a:cubicBezTo>
                  <a:cubicBezTo>
                    <a:pt x="2111" y="10460"/>
                    <a:pt x="1953" y="10618"/>
                    <a:pt x="1764" y="10618"/>
                  </a:cubicBezTo>
                  <a:lnTo>
                    <a:pt x="0" y="10618"/>
                  </a:lnTo>
                  <a:lnTo>
                    <a:pt x="0" y="11689"/>
                  </a:lnTo>
                  <a:cubicBezTo>
                    <a:pt x="0" y="11878"/>
                    <a:pt x="158" y="12036"/>
                    <a:pt x="347" y="12036"/>
                  </a:cubicBezTo>
                  <a:lnTo>
                    <a:pt x="3151" y="12036"/>
                  </a:lnTo>
                  <a:cubicBezTo>
                    <a:pt x="3340" y="12036"/>
                    <a:pt x="3497" y="11878"/>
                    <a:pt x="3497" y="11689"/>
                  </a:cubicBezTo>
                  <a:lnTo>
                    <a:pt x="3497" y="379"/>
                  </a:lnTo>
                  <a:cubicBezTo>
                    <a:pt x="3497" y="158"/>
                    <a:pt x="3340" y="1"/>
                    <a:pt x="3151" y="1"/>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 name="Google Shape;317;p31">
              <a:extLst>
                <a:ext uri="{FF2B5EF4-FFF2-40B4-BE49-F238E27FC236}">
                  <a16:creationId xmlns:a16="http://schemas.microsoft.com/office/drawing/2014/main" id="{A8399834-F7A8-788C-3BAB-FD0ECFCDB2C0}"/>
                </a:ext>
              </a:extLst>
            </p:cNvPr>
            <p:cNvSpPr/>
            <p:nvPr/>
          </p:nvSpPr>
          <p:spPr>
            <a:xfrm>
              <a:off x="-49185300" y="3920375"/>
              <a:ext cx="71700" cy="87450"/>
            </a:xfrm>
            <a:custGeom>
              <a:avLst/>
              <a:gdLst/>
              <a:ahLst/>
              <a:cxnLst/>
              <a:rect l="l" t="t" r="r" b="b"/>
              <a:pathLst>
                <a:path w="2868" h="3498" extrusionOk="0">
                  <a:moveTo>
                    <a:pt x="2490" y="1"/>
                  </a:moveTo>
                  <a:cubicBezTo>
                    <a:pt x="1765" y="1"/>
                    <a:pt x="1229" y="32"/>
                    <a:pt x="631" y="631"/>
                  </a:cubicBezTo>
                  <a:cubicBezTo>
                    <a:pt x="253" y="1040"/>
                    <a:pt x="1" y="1576"/>
                    <a:pt x="1" y="2143"/>
                  </a:cubicBezTo>
                  <a:cubicBezTo>
                    <a:pt x="1" y="2868"/>
                    <a:pt x="631" y="3498"/>
                    <a:pt x="1418" y="3498"/>
                  </a:cubicBezTo>
                  <a:cubicBezTo>
                    <a:pt x="2017" y="3498"/>
                    <a:pt x="2553" y="3120"/>
                    <a:pt x="2742" y="2553"/>
                  </a:cubicBezTo>
                  <a:cubicBezTo>
                    <a:pt x="2868" y="2238"/>
                    <a:pt x="2805" y="1923"/>
                    <a:pt x="2616" y="1702"/>
                  </a:cubicBezTo>
                  <a:cubicBezTo>
                    <a:pt x="2395" y="1450"/>
                    <a:pt x="2269" y="1135"/>
                    <a:pt x="2742" y="568"/>
                  </a:cubicBezTo>
                  <a:cubicBezTo>
                    <a:pt x="2836" y="442"/>
                    <a:pt x="2868" y="316"/>
                    <a:pt x="2805" y="190"/>
                  </a:cubicBezTo>
                  <a:cubicBezTo>
                    <a:pt x="2742" y="95"/>
                    <a:pt x="2616" y="1"/>
                    <a:pt x="2490" y="1"/>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 name="Google Shape;318;p31">
              <a:extLst>
                <a:ext uri="{FF2B5EF4-FFF2-40B4-BE49-F238E27FC236}">
                  <a16:creationId xmlns:a16="http://schemas.microsoft.com/office/drawing/2014/main" id="{6B2057B1-1D52-22BB-5A8B-728C3BC4CA1B}"/>
                </a:ext>
              </a:extLst>
            </p:cNvPr>
            <p:cNvSpPr/>
            <p:nvPr/>
          </p:nvSpPr>
          <p:spPr>
            <a:xfrm>
              <a:off x="-49182150" y="4019625"/>
              <a:ext cx="64625" cy="42550"/>
            </a:xfrm>
            <a:custGeom>
              <a:avLst/>
              <a:gdLst/>
              <a:ahLst/>
              <a:cxnLst/>
              <a:rect l="l" t="t" r="r" b="b"/>
              <a:pathLst>
                <a:path w="2585" h="1702" extrusionOk="0">
                  <a:moveTo>
                    <a:pt x="316" y="0"/>
                  </a:moveTo>
                  <a:cubicBezTo>
                    <a:pt x="158" y="473"/>
                    <a:pt x="32" y="1103"/>
                    <a:pt x="1" y="1702"/>
                  </a:cubicBezTo>
                  <a:lnTo>
                    <a:pt x="2584" y="1702"/>
                  </a:lnTo>
                  <a:cubicBezTo>
                    <a:pt x="2521" y="1103"/>
                    <a:pt x="2427" y="504"/>
                    <a:pt x="2269" y="0"/>
                  </a:cubicBezTo>
                  <a:cubicBezTo>
                    <a:pt x="1954" y="158"/>
                    <a:pt x="1639" y="252"/>
                    <a:pt x="1292" y="252"/>
                  </a:cubicBezTo>
                  <a:cubicBezTo>
                    <a:pt x="946" y="252"/>
                    <a:pt x="631" y="158"/>
                    <a:pt x="316" y="0"/>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 name="Google Shape;319;p31">
              <a:extLst>
                <a:ext uri="{FF2B5EF4-FFF2-40B4-BE49-F238E27FC236}">
                  <a16:creationId xmlns:a16="http://schemas.microsoft.com/office/drawing/2014/main" id="{E49FE69C-EF0D-D144-E4C9-F3260D482280}"/>
                </a:ext>
              </a:extLst>
            </p:cNvPr>
            <p:cNvSpPr/>
            <p:nvPr/>
          </p:nvSpPr>
          <p:spPr>
            <a:xfrm>
              <a:off x="-49185300" y="4078700"/>
              <a:ext cx="70925" cy="141800"/>
            </a:xfrm>
            <a:custGeom>
              <a:avLst/>
              <a:gdLst/>
              <a:ahLst/>
              <a:cxnLst/>
              <a:rect l="l" t="t" r="r" b="b"/>
              <a:pathLst>
                <a:path w="2837" h="5672" extrusionOk="0">
                  <a:moveTo>
                    <a:pt x="32" y="0"/>
                  </a:moveTo>
                  <a:cubicBezTo>
                    <a:pt x="1" y="378"/>
                    <a:pt x="1" y="756"/>
                    <a:pt x="1" y="1071"/>
                  </a:cubicBezTo>
                  <a:cubicBezTo>
                    <a:pt x="1" y="2773"/>
                    <a:pt x="316" y="5671"/>
                    <a:pt x="1418" y="5671"/>
                  </a:cubicBezTo>
                  <a:cubicBezTo>
                    <a:pt x="2521" y="5671"/>
                    <a:pt x="2836" y="2804"/>
                    <a:pt x="2836" y="1071"/>
                  </a:cubicBezTo>
                  <a:cubicBezTo>
                    <a:pt x="2805" y="756"/>
                    <a:pt x="2805" y="410"/>
                    <a:pt x="2742" y="0"/>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320;p31">
              <a:extLst>
                <a:ext uri="{FF2B5EF4-FFF2-40B4-BE49-F238E27FC236}">
                  <a16:creationId xmlns:a16="http://schemas.microsoft.com/office/drawing/2014/main" id="{AC8DEE10-A75B-B342-A359-3C78C7340D48}"/>
                </a:ext>
              </a:extLst>
            </p:cNvPr>
            <p:cNvSpPr/>
            <p:nvPr/>
          </p:nvSpPr>
          <p:spPr>
            <a:xfrm>
              <a:off x="-49271150" y="3920375"/>
              <a:ext cx="65400" cy="70125"/>
            </a:xfrm>
            <a:custGeom>
              <a:avLst/>
              <a:gdLst/>
              <a:ahLst/>
              <a:cxnLst/>
              <a:rect l="l" t="t" r="r" b="b"/>
              <a:pathLst>
                <a:path w="2616" h="2805" extrusionOk="0">
                  <a:moveTo>
                    <a:pt x="1324" y="1"/>
                  </a:moveTo>
                  <a:cubicBezTo>
                    <a:pt x="1182" y="1"/>
                    <a:pt x="1040" y="64"/>
                    <a:pt x="977" y="190"/>
                  </a:cubicBezTo>
                  <a:lnTo>
                    <a:pt x="1" y="2805"/>
                  </a:lnTo>
                  <a:lnTo>
                    <a:pt x="2616" y="2805"/>
                  </a:lnTo>
                  <a:lnTo>
                    <a:pt x="1670" y="190"/>
                  </a:lnTo>
                  <a:cubicBezTo>
                    <a:pt x="1607" y="64"/>
                    <a:pt x="1466" y="1"/>
                    <a:pt x="1324" y="1"/>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1" name="Google Shape;321;p31">
              <a:extLst>
                <a:ext uri="{FF2B5EF4-FFF2-40B4-BE49-F238E27FC236}">
                  <a16:creationId xmlns:a16="http://schemas.microsoft.com/office/drawing/2014/main" id="{712BCE0C-E065-31A7-6089-25499B6DE759}"/>
                </a:ext>
              </a:extLst>
            </p:cNvPr>
            <p:cNvSpPr/>
            <p:nvPr/>
          </p:nvSpPr>
          <p:spPr>
            <a:xfrm>
              <a:off x="-49272725" y="4007800"/>
              <a:ext cx="70125" cy="159925"/>
            </a:xfrm>
            <a:custGeom>
              <a:avLst/>
              <a:gdLst/>
              <a:ahLst/>
              <a:cxnLst/>
              <a:rect l="l" t="t" r="r" b="b"/>
              <a:pathLst>
                <a:path w="2805" h="6397" extrusionOk="0">
                  <a:moveTo>
                    <a:pt x="1" y="1"/>
                  </a:moveTo>
                  <a:lnTo>
                    <a:pt x="1" y="6396"/>
                  </a:lnTo>
                  <a:lnTo>
                    <a:pt x="2805" y="6396"/>
                  </a:lnTo>
                  <a:lnTo>
                    <a:pt x="2805" y="1"/>
                  </a:ln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32" name="Google Shape;309;p31">
            <a:extLst>
              <a:ext uri="{FF2B5EF4-FFF2-40B4-BE49-F238E27FC236}">
                <a16:creationId xmlns:a16="http://schemas.microsoft.com/office/drawing/2014/main" id="{6A754982-A89F-B9FF-2912-2CDDE7043AB1}"/>
              </a:ext>
            </a:extLst>
          </p:cNvPr>
          <p:cNvGrpSpPr/>
          <p:nvPr/>
        </p:nvGrpSpPr>
        <p:grpSpPr>
          <a:xfrm>
            <a:off x="1830765" y="5967103"/>
            <a:ext cx="250847" cy="358070"/>
            <a:chOff x="-48216525" y="3936125"/>
            <a:chExt cx="211900" cy="302475"/>
          </a:xfrm>
        </p:grpSpPr>
        <p:sp>
          <p:nvSpPr>
            <p:cNvPr id="233" name="Google Shape;310;p31">
              <a:extLst>
                <a:ext uri="{FF2B5EF4-FFF2-40B4-BE49-F238E27FC236}">
                  <a16:creationId xmlns:a16="http://schemas.microsoft.com/office/drawing/2014/main" id="{3E70FD9C-534B-AD51-866E-87CB5E26CCB4}"/>
                </a:ext>
              </a:extLst>
            </p:cNvPr>
            <p:cNvSpPr/>
            <p:nvPr/>
          </p:nvSpPr>
          <p:spPr>
            <a:xfrm>
              <a:off x="-48207850" y="3955825"/>
              <a:ext cx="105550" cy="158325"/>
            </a:xfrm>
            <a:custGeom>
              <a:avLst/>
              <a:gdLst/>
              <a:ahLst/>
              <a:cxnLst/>
              <a:rect l="l" t="t" r="r" b="b"/>
              <a:pathLst>
                <a:path w="4222" h="6333" extrusionOk="0">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311;p31">
              <a:extLst>
                <a:ext uri="{FF2B5EF4-FFF2-40B4-BE49-F238E27FC236}">
                  <a16:creationId xmlns:a16="http://schemas.microsoft.com/office/drawing/2014/main" id="{BAD725BA-622A-058D-2279-345BB9C16C27}"/>
                </a:ext>
              </a:extLst>
            </p:cNvPr>
            <p:cNvSpPr/>
            <p:nvPr/>
          </p:nvSpPr>
          <p:spPr>
            <a:xfrm>
              <a:off x="-48192100" y="4184225"/>
              <a:ext cx="163850" cy="54375"/>
            </a:xfrm>
            <a:custGeom>
              <a:avLst/>
              <a:gdLst/>
              <a:ahLst/>
              <a:cxnLst/>
              <a:rect l="l" t="t" r="r" b="b"/>
              <a:pathLst>
                <a:path w="6554" h="2175" extrusionOk="0">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 name="Google Shape;312;p31">
              <a:extLst>
                <a:ext uri="{FF2B5EF4-FFF2-40B4-BE49-F238E27FC236}">
                  <a16:creationId xmlns:a16="http://schemas.microsoft.com/office/drawing/2014/main" id="{18AAEAD9-AEA9-C2D2-5FFA-78DDEB9483C5}"/>
                </a:ext>
              </a:extLst>
            </p:cNvPr>
            <p:cNvSpPr/>
            <p:nvPr/>
          </p:nvSpPr>
          <p:spPr>
            <a:xfrm>
              <a:off x="-48216525" y="4131475"/>
              <a:ext cx="211900" cy="34675"/>
            </a:xfrm>
            <a:custGeom>
              <a:avLst/>
              <a:gdLst/>
              <a:ahLst/>
              <a:cxnLst/>
              <a:rect l="l" t="t" r="r" b="b"/>
              <a:pathLst>
                <a:path w="8476" h="1387" extrusionOk="0">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 name="Google Shape;313;p31">
              <a:extLst>
                <a:ext uri="{FF2B5EF4-FFF2-40B4-BE49-F238E27FC236}">
                  <a16:creationId xmlns:a16="http://schemas.microsoft.com/office/drawing/2014/main" id="{6CA8D586-B6FD-8A84-245F-05D00A14C360}"/>
                </a:ext>
              </a:extLst>
            </p:cNvPr>
            <p:cNvSpPr/>
            <p:nvPr/>
          </p:nvSpPr>
          <p:spPr>
            <a:xfrm>
              <a:off x="-48113350" y="3936125"/>
              <a:ext cx="98475" cy="178025"/>
            </a:xfrm>
            <a:custGeom>
              <a:avLst/>
              <a:gdLst/>
              <a:ahLst/>
              <a:cxnLst/>
              <a:rect l="l" t="t" r="r" b="b"/>
              <a:pathLst>
                <a:path w="3939" h="7121" extrusionOk="0">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37" name="Google Shape;322;p31">
            <a:extLst>
              <a:ext uri="{FF2B5EF4-FFF2-40B4-BE49-F238E27FC236}">
                <a16:creationId xmlns:a16="http://schemas.microsoft.com/office/drawing/2014/main" id="{063702FB-0964-5CC5-BD17-9CF2E8D900AA}"/>
              </a:ext>
            </a:extLst>
          </p:cNvPr>
          <p:cNvGrpSpPr/>
          <p:nvPr/>
        </p:nvGrpSpPr>
        <p:grpSpPr>
          <a:xfrm>
            <a:off x="869530" y="5948682"/>
            <a:ext cx="354209" cy="326659"/>
            <a:chOff x="-12643475" y="3657325"/>
            <a:chExt cx="353675" cy="330950"/>
          </a:xfrm>
        </p:grpSpPr>
        <p:sp>
          <p:nvSpPr>
            <p:cNvPr id="238" name="Google Shape;323;p31">
              <a:extLst>
                <a:ext uri="{FF2B5EF4-FFF2-40B4-BE49-F238E27FC236}">
                  <a16:creationId xmlns:a16="http://schemas.microsoft.com/office/drawing/2014/main" id="{60F7A912-F59A-9AEA-9010-1425B3B9FF56}"/>
                </a:ext>
              </a:extLst>
            </p:cNvPr>
            <p:cNvSpPr/>
            <p:nvPr/>
          </p:nvSpPr>
          <p:spPr>
            <a:xfrm>
              <a:off x="-12580475" y="3719550"/>
              <a:ext cx="19725" cy="19700"/>
            </a:xfrm>
            <a:custGeom>
              <a:avLst/>
              <a:gdLst/>
              <a:ahLst/>
              <a:cxnLst/>
              <a:rect l="l" t="t" r="r" b="b"/>
              <a:pathLst>
                <a:path w="789" h="788" extrusionOk="0">
                  <a:moveTo>
                    <a:pt x="379" y="0"/>
                  </a:moveTo>
                  <a:cubicBezTo>
                    <a:pt x="190" y="0"/>
                    <a:pt x="1" y="189"/>
                    <a:pt x="1" y="410"/>
                  </a:cubicBezTo>
                  <a:cubicBezTo>
                    <a:pt x="1" y="599"/>
                    <a:pt x="190" y="788"/>
                    <a:pt x="379" y="788"/>
                  </a:cubicBezTo>
                  <a:cubicBezTo>
                    <a:pt x="599" y="788"/>
                    <a:pt x="788" y="599"/>
                    <a:pt x="788" y="410"/>
                  </a:cubicBezTo>
                  <a:cubicBezTo>
                    <a:pt x="788" y="189"/>
                    <a:pt x="599" y="0"/>
                    <a:pt x="379" y="0"/>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 name="Google Shape;324;p31">
              <a:extLst>
                <a:ext uri="{FF2B5EF4-FFF2-40B4-BE49-F238E27FC236}">
                  <a16:creationId xmlns:a16="http://schemas.microsoft.com/office/drawing/2014/main" id="{B74999F8-3641-65EC-2C04-0010076BADBB}"/>
                </a:ext>
              </a:extLst>
            </p:cNvPr>
            <p:cNvSpPr/>
            <p:nvPr/>
          </p:nvSpPr>
          <p:spPr>
            <a:xfrm>
              <a:off x="-12456800" y="3719550"/>
              <a:ext cx="19700" cy="19700"/>
            </a:xfrm>
            <a:custGeom>
              <a:avLst/>
              <a:gdLst/>
              <a:ahLst/>
              <a:cxnLst/>
              <a:rect l="l" t="t" r="r" b="b"/>
              <a:pathLst>
                <a:path w="788" h="788" extrusionOk="0">
                  <a:moveTo>
                    <a:pt x="410" y="0"/>
                  </a:moveTo>
                  <a:cubicBezTo>
                    <a:pt x="189" y="0"/>
                    <a:pt x="0" y="189"/>
                    <a:pt x="0" y="410"/>
                  </a:cubicBezTo>
                  <a:cubicBezTo>
                    <a:pt x="0" y="599"/>
                    <a:pt x="189" y="788"/>
                    <a:pt x="410" y="788"/>
                  </a:cubicBezTo>
                  <a:cubicBezTo>
                    <a:pt x="630" y="788"/>
                    <a:pt x="788" y="599"/>
                    <a:pt x="788" y="410"/>
                  </a:cubicBezTo>
                  <a:cubicBezTo>
                    <a:pt x="788" y="189"/>
                    <a:pt x="630" y="0"/>
                    <a:pt x="410" y="0"/>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 name="Google Shape;325;p31">
              <a:extLst>
                <a:ext uri="{FF2B5EF4-FFF2-40B4-BE49-F238E27FC236}">
                  <a16:creationId xmlns:a16="http://schemas.microsoft.com/office/drawing/2014/main" id="{AECD1589-5736-DF19-EA31-20351F2E051A}"/>
                </a:ext>
              </a:extLst>
            </p:cNvPr>
            <p:cNvSpPr/>
            <p:nvPr/>
          </p:nvSpPr>
          <p:spPr>
            <a:xfrm>
              <a:off x="-12643475" y="3657325"/>
              <a:ext cx="268600" cy="144950"/>
            </a:xfrm>
            <a:custGeom>
              <a:avLst/>
              <a:gdLst/>
              <a:ahLst/>
              <a:cxnLst/>
              <a:rect l="l" t="t" r="r" b="b"/>
              <a:pathLst>
                <a:path w="10744" h="5798" extrusionOk="0">
                  <a:moveTo>
                    <a:pt x="2899" y="1670"/>
                  </a:moveTo>
                  <a:cubicBezTo>
                    <a:pt x="3592" y="1670"/>
                    <a:pt x="4159" y="2205"/>
                    <a:pt x="4159" y="2899"/>
                  </a:cubicBezTo>
                  <a:cubicBezTo>
                    <a:pt x="4159" y="3560"/>
                    <a:pt x="3623" y="4159"/>
                    <a:pt x="2899" y="4159"/>
                  </a:cubicBezTo>
                  <a:cubicBezTo>
                    <a:pt x="2237" y="4159"/>
                    <a:pt x="1639" y="3592"/>
                    <a:pt x="1639" y="2899"/>
                  </a:cubicBezTo>
                  <a:cubicBezTo>
                    <a:pt x="1639" y="2205"/>
                    <a:pt x="2206" y="1670"/>
                    <a:pt x="2899" y="1670"/>
                  </a:cubicBezTo>
                  <a:close/>
                  <a:moveTo>
                    <a:pt x="7877" y="1670"/>
                  </a:moveTo>
                  <a:cubicBezTo>
                    <a:pt x="8538" y="1670"/>
                    <a:pt x="9137" y="2205"/>
                    <a:pt x="9137" y="2899"/>
                  </a:cubicBezTo>
                  <a:cubicBezTo>
                    <a:pt x="9137" y="3560"/>
                    <a:pt x="8570" y="4159"/>
                    <a:pt x="7877" y="4159"/>
                  </a:cubicBezTo>
                  <a:cubicBezTo>
                    <a:pt x="7215" y="4159"/>
                    <a:pt x="6616" y="3592"/>
                    <a:pt x="6616" y="2899"/>
                  </a:cubicBezTo>
                  <a:cubicBezTo>
                    <a:pt x="6616" y="2205"/>
                    <a:pt x="7152" y="1670"/>
                    <a:pt x="7877" y="1670"/>
                  </a:cubicBezTo>
                  <a:close/>
                  <a:moveTo>
                    <a:pt x="2899" y="0"/>
                  </a:moveTo>
                  <a:cubicBezTo>
                    <a:pt x="1292" y="0"/>
                    <a:pt x="32" y="1323"/>
                    <a:pt x="32" y="2899"/>
                  </a:cubicBezTo>
                  <a:cubicBezTo>
                    <a:pt x="0" y="4505"/>
                    <a:pt x="1292" y="5797"/>
                    <a:pt x="2899" y="5797"/>
                  </a:cubicBezTo>
                  <a:cubicBezTo>
                    <a:pt x="3970" y="5797"/>
                    <a:pt x="4884" y="5198"/>
                    <a:pt x="5388" y="4379"/>
                  </a:cubicBezTo>
                  <a:cubicBezTo>
                    <a:pt x="5892" y="5230"/>
                    <a:pt x="6805" y="5797"/>
                    <a:pt x="7877" y="5797"/>
                  </a:cubicBezTo>
                  <a:cubicBezTo>
                    <a:pt x="9483" y="5797"/>
                    <a:pt x="10744" y="4505"/>
                    <a:pt x="10744" y="2899"/>
                  </a:cubicBezTo>
                  <a:cubicBezTo>
                    <a:pt x="10744" y="1260"/>
                    <a:pt x="9452" y="0"/>
                    <a:pt x="7877" y="0"/>
                  </a:cubicBezTo>
                  <a:cubicBezTo>
                    <a:pt x="6805" y="0"/>
                    <a:pt x="5892" y="599"/>
                    <a:pt x="5388" y="1418"/>
                  </a:cubicBezTo>
                  <a:cubicBezTo>
                    <a:pt x="4884" y="567"/>
                    <a:pt x="3970" y="0"/>
                    <a:pt x="2899" y="0"/>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326;p31">
              <a:extLst>
                <a:ext uri="{FF2B5EF4-FFF2-40B4-BE49-F238E27FC236}">
                  <a16:creationId xmlns:a16="http://schemas.microsoft.com/office/drawing/2014/main" id="{371D2020-33CE-12A4-913F-AFDF52D6EAE8}"/>
                </a:ext>
              </a:extLst>
            </p:cNvPr>
            <p:cNvSpPr/>
            <p:nvPr/>
          </p:nvSpPr>
          <p:spPr>
            <a:xfrm>
              <a:off x="-12581250" y="3905425"/>
              <a:ext cx="62250" cy="20500"/>
            </a:xfrm>
            <a:custGeom>
              <a:avLst/>
              <a:gdLst/>
              <a:ahLst/>
              <a:cxnLst/>
              <a:rect l="l" t="t" r="r" b="b"/>
              <a:pathLst>
                <a:path w="2490" h="820" extrusionOk="0">
                  <a:moveTo>
                    <a:pt x="0" y="0"/>
                  </a:moveTo>
                  <a:lnTo>
                    <a:pt x="0" y="819"/>
                  </a:lnTo>
                  <a:lnTo>
                    <a:pt x="2489" y="819"/>
                  </a:lnTo>
                  <a:lnTo>
                    <a:pt x="2489" y="0"/>
                  </a:ln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327;p31">
              <a:extLst>
                <a:ext uri="{FF2B5EF4-FFF2-40B4-BE49-F238E27FC236}">
                  <a16:creationId xmlns:a16="http://schemas.microsoft.com/office/drawing/2014/main" id="{7F020FB8-DC87-4C7E-5CF1-F5EC8EAF0A84}"/>
                </a:ext>
              </a:extLst>
            </p:cNvPr>
            <p:cNvSpPr/>
            <p:nvPr/>
          </p:nvSpPr>
          <p:spPr>
            <a:xfrm>
              <a:off x="-12643475" y="3802250"/>
              <a:ext cx="269400" cy="185900"/>
            </a:xfrm>
            <a:custGeom>
              <a:avLst/>
              <a:gdLst/>
              <a:ahLst/>
              <a:cxnLst/>
              <a:rect l="l" t="t" r="r" b="b"/>
              <a:pathLst>
                <a:path w="10776" h="7436" extrusionOk="0">
                  <a:moveTo>
                    <a:pt x="7057" y="1670"/>
                  </a:moveTo>
                  <a:cubicBezTo>
                    <a:pt x="7278" y="1670"/>
                    <a:pt x="7436" y="1859"/>
                    <a:pt x="7436" y="2048"/>
                  </a:cubicBezTo>
                  <a:cubicBezTo>
                    <a:pt x="7436" y="2300"/>
                    <a:pt x="7247" y="2489"/>
                    <a:pt x="7057" y="2489"/>
                  </a:cubicBezTo>
                  <a:cubicBezTo>
                    <a:pt x="6805" y="2489"/>
                    <a:pt x="6616" y="2300"/>
                    <a:pt x="6616" y="2048"/>
                  </a:cubicBezTo>
                  <a:cubicBezTo>
                    <a:pt x="6616" y="1859"/>
                    <a:pt x="6805" y="1670"/>
                    <a:pt x="7057" y="1670"/>
                  </a:cubicBezTo>
                  <a:close/>
                  <a:moveTo>
                    <a:pt x="8696" y="1670"/>
                  </a:moveTo>
                  <a:cubicBezTo>
                    <a:pt x="8948" y="1670"/>
                    <a:pt x="9137" y="1859"/>
                    <a:pt x="9137" y="2048"/>
                  </a:cubicBezTo>
                  <a:cubicBezTo>
                    <a:pt x="9137" y="2300"/>
                    <a:pt x="8948" y="2489"/>
                    <a:pt x="8696" y="2489"/>
                  </a:cubicBezTo>
                  <a:cubicBezTo>
                    <a:pt x="8475" y="2489"/>
                    <a:pt x="8318" y="2300"/>
                    <a:pt x="8318" y="2048"/>
                  </a:cubicBezTo>
                  <a:cubicBezTo>
                    <a:pt x="8255" y="1859"/>
                    <a:pt x="8475" y="1670"/>
                    <a:pt x="8696" y="1670"/>
                  </a:cubicBezTo>
                  <a:close/>
                  <a:moveTo>
                    <a:pt x="5388" y="3277"/>
                  </a:moveTo>
                  <a:cubicBezTo>
                    <a:pt x="5640" y="3277"/>
                    <a:pt x="5829" y="3466"/>
                    <a:pt x="5829" y="3686"/>
                  </a:cubicBezTo>
                  <a:lnTo>
                    <a:pt x="5829" y="5356"/>
                  </a:lnTo>
                  <a:cubicBezTo>
                    <a:pt x="5829" y="5608"/>
                    <a:pt x="5640" y="5797"/>
                    <a:pt x="5388" y="5797"/>
                  </a:cubicBezTo>
                  <a:lnTo>
                    <a:pt x="2080" y="5797"/>
                  </a:lnTo>
                  <a:cubicBezTo>
                    <a:pt x="1859" y="5797"/>
                    <a:pt x="1639" y="5608"/>
                    <a:pt x="1639" y="5356"/>
                  </a:cubicBezTo>
                  <a:lnTo>
                    <a:pt x="1639" y="3686"/>
                  </a:lnTo>
                  <a:cubicBezTo>
                    <a:pt x="1639" y="3466"/>
                    <a:pt x="1859" y="3277"/>
                    <a:pt x="2080" y="3277"/>
                  </a:cubicBezTo>
                  <a:close/>
                  <a:moveTo>
                    <a:pt x="5230" y="0"/>
                  </a:moveTo>
                  <a:cubicBezTo>
                    <a:pt x="4600" y="504"/>
                    <a:pt x="3781" y="819"/>
                    <a:pt x="2899" y="819"/>
                  </a:cubicBezTo>
                  <a:cubicBezTo>
                    <a:pt x="2080" y="819"/>
                    <a:pt x="1324" y="536"/>
                    <a:pt x="756" y="126"/>
                  </a:cubicBezTo>
                  <a:cubicBezTo>
                    <a:pt x="315" y="315"/>
                    <a:pt x="32" y="756"/>
                    <a:pt x="32" y="1260"/>
                  </a:cubicBezTo>
                  <a:lnTo>
                    <a:pt x="32" y="6206"/>
                  </a:lnTo>
                  <a:cubicBezTo>
                    <a:pt x="0" y="6900"/>
                    <a:pt x="536" y="7435"/>
                    <a:pt x="1261" y="7435"/>
                  </a:cubicBezTo>
                  <a:lnTo>
                    <a:pt x="9515" y="7435"/>
                  </a:lnTo>
                  <a:cubicBezTo>
                    <a:pt x="10208" y="7435"/>
                    <a:pt x="10775" y="6900"/>
                    <a:pt x="10775" y="6206"/>
                  </a:cubicBezTo>
                  <a:lnTo>
                    <a:pt x="10775" y="1260"/>
                  </a:lnTo>
                  <a:cubicBezTo>
                    <a:pt x="10775" y="756"/>
                    <a:pt x="10460" y="315"/>
                    <a:pt x="10082" y="126"/>
                  </a:cubicBezTo>
                  <a:cubicBezTo>
                    <a:pt x="9452" y="536"/>
                    <a:pt x="8727" y="819"/>
                    <a:pt x="7908" y="819"/>
                  </a:cubicBezTo>
                  <a:cubicBezTo>
                    <a:pt x="7057" y="819"/>
                    <a:pt x="6270" y="504"/>
                    <a:pt x="5577" y="0"/>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328;p31">
              <a:extLst>
                <a:ext uri="{FF2B5EF4-FFF2-40B4-BE49-F238E27FC236}">
                  <a16:creationId xmlns:a16="http://schemas.microsoft.com/office/drawing/2014/main" id="{963248EE-980D-C83E-E4C7-4BCDCCCFF380}"/>
                </a:ext>
              </a:extLst>
            </p:cNvPr>
            <p:cNvSpPr/>
            <p:nvPr/>
          </p:nvSpPr>
          <p:spPr>
            <a:xfrm>
              <a:off x="-12352850" y="3802125"/>
              <a:ext cx="63050" cy="186150"/>
            </a:xfrm>
            <a:custGeom>
              <a:avLst/>
              <a:gdLst/>
              <a:ahLst/>
              <a:cxnLst/>
              <a:rect l="l" t="t" r="r" b="b"/>
              <a:pathLst>
                <a:path w="2522" h="7446" extrusionOk="0">
                  <a:moveTo>
                    <a:pt x="2092" y="0"/>
                  </a:moveTo>
                  <a:cubicBezTo>
                    <a:pt x="2035" y="0"/>
                    <a:pt x="1976" y="10"/>
                    <a:pt x="1923" y="37"/>
                  </a:cubicBezTo>
                  <a:lnTo>
                    <a:pt x="1" y="982"/>
                  </a:lnTo>
                  <a:lnTo>
                    <a:pt x="1" y="6464"/>
                  </a:lnTo>
                  <a:lnTo>
                    <a:pt x="1923" y="7409"/>
                  </a:lnTo>
                  <a:cubicBezTo>
                    <a:pt x="1976" y="7435"/>
                    <a:pt x="2035" y="7445"/>
                    <a:pt x="2092" y="7445"/>
                  </a:cubicBezTo>
                  <a:cubicBezTo>
                    <a:pt x="2170" y="7445"/>
                    <a:pt x="2246" y="7427"/>
                    <a:pt x="2301" y="7409"/>
                  </a:cubicBezTo>
                  <a:cubicBezTo>
                    <a:pt x="2427" y="7314"/>
                    <a:pt x="2521" y="7220"/>
                    <a:pt x="2521" y="7062"/>
                  </a:cubicBezTo>
                  <a:lnTo>
                    <a:pt x="2521" y="415"/>
                  </a:lnTo>
                  <a:cubicBezTo>
                    <a:pt x="2521" y="257"/>
                    <a:pt x="2427" y="131"/>
                    <a:pt x="2301" y="37"/>
                  </a:cubicBezTo>
                  <a:cubicBezTo>
                    <a:pt x="2246" y="18"/>
                    <a:pt x="2170" y="0"/>
                    <a:pt x="2092" y="0"/>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4" name="Google Shape;329;p31">
            <a:extLst>
              <a:ext uri="{FF2B5EF4-FFF2-40B4-BE49-F238E27FC236}">
                <a16:creationId xmlns:a16="http://schemas.microsoft.com/office/drawing/2014/main" id="{79C4B3AC-10D6-677F-A24F-6B992AE1A9AD}"/>
              </a:ext>
            </a:extLst>
          </p:cNvPr>
          <p:cNvGrpSpPr/>
          <p:nvPr/>
        </p:nvGrpSpPr>
        <p:grpSpPr>
          <a:xfrm>
            <a:off x="617483" y="5114662"/>
            <a:ext cx="317155" cy="348105"/>
            <a:chOff x="-34004625" y="3585850"/>
            <a:chExt cx="292225" cy="292025"/>
          </a:xfrm>
        </p:grpSpPr>
        <p:sp>
          <p:nvSpPr>
            <p:cNvPr id="245" name="Google Shape;330;p31">
              <a:extLst>
                <a:ext uri="{FF2B5EF4-FFF2-40B4-BE49-F238E27FC236}">
                  <a16:creationId xmlns:a16="http://schemas.microsoft.com/office/drawing/2014/main" id="{85E0EE48-8DE2-E205-5DA5-51C3298922E5}"/>
                </a:ext>
              </a:extLst>
            </p:cNvPr>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331;p31">
              <a:extLst>
                <a:ext uri="{FF2B5EF4-FFF2-40B4-BE49-F238E27FC236}">
                  <a16:creationId xmlns:a16="http://schemas.microsoft.com/office/drawing/2014/main" id="{06BA08CE-33AB-950E-3B83-9B8D015EDADF}"/>
                </a:ext>
              </a:extLst>
            </p:cNvPr>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332;p31">
              <a:extLst>
                <a:ext uri="{FF2B5EF4-FFF2-40B4-BE49-F238E27FC236}">
                  <a16:creationId xmlns:a16="http://schemas.microsoft.com/office/drawing/2014/main" id="{4B16A9F6-FEDC-E60B-39A8-3485A902AAEB}"/>
                </a:ext>
              </a:extLst>
            </p:cNvPr>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333;p31">
              <a:extLst>
                <a:ext uri="{FF2B5EF4-FFF2-40B4-BE49-F238E27FC236}">
                  <a16:creationId xmlns:a16="http://schemas.microsoft.com/office/drawing/2014/main" id="{46FAAE87-FA2E-8A14-FEAD-94BC97289E74}"/>
                </a:ext>
              </a:extLst>
            </p:cNvPr>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9" name="Google Shape;334;p31">
              <a:extLst>
                <a:ext uri="{FF2B5EF4-FFF2-40B4-BE49-F238E27FC236}">
                  <a16:creationId xmlns:a16="http://schemas.microsoft.com/office/drawing/2014/main" id="{8C1B3783-7E50-9F30-3D11-ED42AEE55F83}"/>
                </a:ext>
              </a:extLst>
            </p:cNvPr>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71" name="Slide Number Placeholder 7">
            <a:extLst>
              <a:ext uri="{FF2B5EF4-FFF2-40B4-BE49-F238E27FC236}">
                <a16:creationId xmlns:a16="http://schemas.microsoft.com/office/drawing/2014/main" id="{7570DD51-202B-66E7-DCEC-F2DB7EB35308}"/>
              </a:ext>
            </a:extLst>
          </p:cNvPr>
          <p:cNvSpPr txBox="1">
            <a:spLocks/>
          </p:cNvSpPr>
          <p:nvPr/>
        </p:nvSpPr>
        <p:spPr>
          <a:xfrm>
            <a:off x="11647882" y="6522942"/>
            <a:ext cx="4585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1273F"/>
        </a:solidFill>
        <a:effectLst/>
      </p:bgPr>
    </p:bg>
    <p:spTree>
      <p:nvGrpSpPr>
        <p:cNvPr id="1" name="Shape 1010"/>
        <p:cNvGrpSpPr/>
        <p:nvPr/>
      </p:nvGrpSpPr>
      <p:grpSpPr>
        <a:xfrm>
          <a:off x="0" y="0"/>
          <a:ext cx="0" cy="0"/>
          <a:chOff x="0" y="0"/>
          <a:chExt cx="0" cy="0"/>
        </a:xfrm>
      </p:grpSpPr>
      <p:sp>
        <p:nvSpPr>
          <p:cNvPr id="1012" name="Google Shape;1012;p36"/>
          <p:cNvSpPr/>
          <p:nvPr/>
        </p:nvSpPr>
        <p:spPr>
          <a:xfrm>
            <a:off x="4123300" y="3613000"/>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3" name="Google Shape;1013;p36"/>
          <p:cNvSpPr/>
          <p:nvPr/>
        </p:nvSpPr>
        <p:spPr>
          <a:xfrm>
            <a:off x="3949867" y="3786833"/>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4" name="Google Shape;1014;p36"/>
          <p:cNvSpPr/>
          <p:nvPr/>
        </p:nvSpPr>
        <p:spPr>
          <a:xfrm>
            <a:off x="4080034" y="3627667"/>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5" name="Google Shape;1015;p36"/>
          <p:cNvSpPr/>
          <p:nvPr/>
        </p:nvSpPr>
        <p:spPr>
          <a:xfrm>
            <a:off x="4109033" y="3656634"/>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6" name="Google Shape;1016;p36"/>
          <p:cNvSpPr/>
          <p:nvPr/>
        </p:nvSpPr>
        <p:spPr>
          <a:xfrm>
            <a:off x="3964167" y="3743567"/>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7" name="Google Shape;1017;p36"/>
          <p:cNvSpPr/>
          <p:nvPr/>
        </p:nvSpPr>
        <p:spPr>
          <a:xfrm>
            <a:off x="3993133" y="3772533"/>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8" name="Google Shape;1018;p36"/>
          <p:cNvSpPr/>
          <p:nvPr/>
        </p:nvSpPr>
        <p:spPr>
          <a:xfrm>
            <a:off x="4007834" y="3699900"/>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9" name="Google Shape;1019;p36"/>
          <p:cNvSpPr/>
          <p:nvPr/>
        </p:nvSpPr>
        <p:spPr>
          <a:xfrm>
            <a:off x="4036401" y="3670934"/>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0" name="Google Shape;1020;p36"/>
          <p:cNvSpPr/>
          <p:nvPr/>
        </p:nvSpPr>
        <p:spPr>
          <a:xfrm>
            <a:off x="4065367" y="4410301"/>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1" name="Google Shape;1021;p36"/>
          <p:cNvSpPr/>
          <p:nvPr/>
        </p:nvSpPr>
        <p:spPr>
          <a:xfrm>
            <a:off x="4045934" y="4509134"/>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2" name="Google Shape;1022;p36"/>
          <p:cNvSpPr/>
          <p:nvPr/>
        </p:nvSpPr>
        <p:spPr>
          <a:xfrm>
            <a:off x="3593867" y="5260800"/>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023" name="Google Shape;1023;p36"/>
          <p:cNvGrpSpPr/>
          <p:nvPr/>
        </p:nvGrpSpPr>
        <p:grpSpPr>
          <a:xfrm>
            <a:off x="2966323" y="1421138"/>
            <a:ext cx="5194339" cy="2765378"/>
            <a:chOff x="2214100" y="1138950"/>
            <a:chExt cx="3239425" cy="1953425"/>
          </a:xfrm>
        </p:grpSpPr>
        <p:grpSp>
          <p:nvGrpSpPr>
            <p:cNvPr id="1024" name="Google Shape;1024;p36"/>
            <p:cNvGrpSpPr/>
            <p:nvPr/>
          </p:nvGrpSpPr>
          <p:grpSpPr>
            <a:xfrm>
              <a:off x="2290300" y="1138950"/>
              <a:ext cx="3163225" cy="1238275"/>
              <a:chOff x="2290300" y="1138950"/>
              <a:chExt cx="3163225" cy="1238275"/>
            </a:xfrm>
          </p:grpSpPr>
          <p:sp>
            <p:nvSpPr>
              <p:cNvPr id="1026" name="Google Shape;1026;p36"/>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defTabSz="1219170">
                  <a:buClr>
                    <a:srgbClr val="000000"/>
                  </a:buClr>
                </a:pPr>
                <a:r>
                  <a:rPr lang="en-US" sz="1600" kern="0" dirty="0">
                    <a:latin typeface="Roboto"/>
                    <a:ea typeface="Roboto"/>
                    <a:cs typeface="Roboto"/>
                    <a:sym typeface="Roboto"/>
                  </a:rPr>
                  <a:t>Defining numerical and categorical column</a:t>
                </a:r>
                <a:endParaRPr sz="1600" kern="0" dirty="0">
                  <a:latin typeface="Roboto"/>
                  <a:ea typeface="Roboto"/>
                  <a:cs typeface="Roboto"/>
                  <a:sym typeface="Roboto"/>
                </a:endParaRPr>
              </a:p>
            </p:txBody>
          </p:sp>
          <p:sp>
            <p:nvSpPr>
              <p:cNvPr id="1027" name="Google Shape;1027;p36"/>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28" name="Google Shape;1028;p36"/>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030" name="Google Shape;1030;p36"/>
          <p:cNvGrpSpPr/>
          <p:nvPr/>
        </p:nvGrpSpPr>
        <p:grpSpPr>
          <a:xfrm>
            <a:off x="2952133" y="4150766"/>
            <a:ext cx="5249757" cy="2425525"/>
            <a:chOff x="2214100" y="3092350"/>
            <a:chExt cx="3239425" cy="1493775"/>
          </a:xfrm>
        </p:grpSpPr>
        <p:grpSp>
          <p:nvGrpSpPr>
            <p:cNvPr id="1031" name="Google Shape;1031;p36"/>
            <p:cNvGrpSpPr/>
            <p:nvPr/>
          </p:nvGrpSpPr>
          <p:grpSpPr>
            <a:xfrm>
              <a:off x="2290600" y="3911025"/>
              <a:ext cx="3162925" cy="675100"/>
              <a:chOff x="2290600" y="3911025"/>
              <a:chExt cx="3162925" cy="675100"/>
            </a:xfrm>
          </p:grpSpPr>
          <p:sp>
            <p:nvSpPr>
              <p:cNvPr id="1033" name="Google Shape;1033;p36"/>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defTabSz="1219170">
                  <a:buClr>
                    <a:srgbClr val="000000"/>
                  </a:buClr>
                </a:pPr>
                <a:r>
                  <a:rPr lang="en-US" sz="1500" dirty="0"/>
                  <a:t>We have predicted the values and calculated the ME, RMSE, and MAE to make inferences</a:t>
                </a:r>
                <a:endParaRPr sz="1500" kern="0" dirty="0">
                  <a:solidFill>
                    <a:srgbClr val="434343"/>
                  </a:solidFill>
                  <a:latin typeface="Roboto"/>
                  <a:ea typeface="Roboto"/>
                  <a:cs typeface="Roboto"/>
                  <a:sym typeface="Roboto"/>
                </a:endParaRPr>
              </a:p>
            </p:txBody>
          </p:sp>
          <p:sp>
            <p:nvSpPr>
              <p:cNvPr id="1034" name="Google Shape;1034;p36"/>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35" name="Google Shape;1035;p36"/>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037" name="Google Shape;1037;p36"/>
          <p:cNvGrpSpPr/>
          <p:nvPr/>
        </p:nvGrpSpPr>
        <p:grpSpPr>
          <a:xfrm>
            <a:off x="2952133" y="2675433"/>
            <a:ext cx="6273543" cy="1470089"/>
            <a:chOff x="2213075" y="2008400"/>
            <a:chExt cx="3900650" cy="1102151"/>
          </a:xfrm>
        </p:grpSpPr>
        <p:grpSp>
          <p:nvGrpSpPr>
            <p:cNvPr id="1038" name="Google Shape;1038;p36"/>
            <p:cNvGrpSpPr/>
            <p:nvPr/>
          </p:nvGrpSpPr>
          <p:grpSpPr>
            <a:xfrm>
              <a:off x="3035625" y="2008400"/>
              <a:ext cx="3078100" cy="656075"/>
              <a:chOff x="3035625" y="2008400"/>
              <a:chExt cx="3078100" cy="656075"/>
            </a:xfrm>
          </p:grpSpPr>
          <p:sp>
            <p:nvSpPr>
              <p:cNvPr id="1040" name="Google Shape;1040;p36"/>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defTabSz="1219170">
                  <a:buClr>
                    <a:srgbClr val="000000"/>
                  </a:buClr>
                </a:pPr>
                <a:r>
                  <a:rPr lang="en-US" sz="1600" dirty="0"/>
                  <a:t>Splitting data into test and train data using </a:t>
                </a:r>
                <a:r>
                  <a:rPr lang="en-US" sz="1600" dirty="0" err="1"/>
                  <a:t>sklearn</a:t>
                </a:r>
                <a:endParaRPr sz="1600" kern="0" dirty="0">
                  <a:solidFill>
                    <a:srgbClr val="434343"/>
                  </a:solidFill>
                  <a:latin typeface="Roboto"/>
                  <a:ea typeface="Roboto"/>
                  <a:cs typeface="Roboto"/>
                  <a:sym typeface="Roboto"/>
                </a:endParaRPr>
              </a:p>
            </p:txBody>
          </p:sp>
          <p:sp>
            <p:nvSpPr>
              <p:cNvPr id="1041" name="Google Shape;1041;p36"/>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42" name="Google Shape;1042;p36"/>
            <p:cNvSpPr/>
            <p:nvPr/>
          </p:nvSpPr>
          <p:spPr>
            <a:xfrm>
              <a:off x="2213075" y="2300601"/>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044" name="Google Shape;1044;p36"/>
          <p:cNvGrpSpPr/>
          <p:nvPr/>
        </p:nvGrpSpPr>
        <p:grpSpPr>
          <a:xfrm>
            <a:off x="2952133" y="4037268"/>
            <a:ext cx="6287733" cy="1406917"/>
            <a:chOff x="2214100" y="3030850"/>
            <a:chExt cx="3899625" cy="858925"/>
          </a:xfrm>
        </p:grpSpPr>
        <p:grpSp>
          <p:nvGrpSpPr>
            <p:cNvPr id="1045" name="Google Shape;1045;p36"/>
            <p:cNvGrpSpPr/>
            <p:nvPr/>
          </p:nvGrpSpPr>
          <p:grpSpPr>
            <a:xfrm>
              <a:off x="3035625" y="3030850"/>
              <a:ext cx="3078100" cy="656076"/>
              <a:chOff x="3035625" y="3030850"/>
              <a:chExt cx="3078100" cy="656076"/>
            </a:xfrm>
          </p:grpSpPr>
          <p:sp>
            <p:nvSpPr>
              <p:cNvPr id="1047" name="Google Shape;1047;p36"/>
              <p:cNvSpPr/>
              <p:nvPr/>
            </p:nvSpPr>
            <p:spPr>
              <a:xfrm>
                <a:off x="3922475" y="3030851"/>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defTabSz="1219170">
                  <a:buClr>
                    <a:srgbClr val="000000"/>
                  </a:buClr>
                </a:pPr>
                <a:r>
                  <a:rPr lang="en-US" sz="1500" kern="0" dirty="0">
                    <a:latin typeface="Roboto"/>
                    <a:ea typeface="Roboto"/>
                    <a:cs typeface="Roboto"/>
                    <a:sym typeface="Roboto"/>
                  </a:rPr>
                  <a:t>We use </a:t>
                </a:r>
                <a:r>
                  <a:rPr lang="en-US" sz="1500" kern="0" dirty="0" err="1">
                    <a:latin typeface="Roboto"/>
                    <a:ea typeface="Roboto"/>
                    <a:cs typeface="Roboto"/>
                    <a:sym typeface="Roboto"/>
                  </a:rPr>
                  <a:t>StandardScaler</a:t>
                </a:r>
                <a:r>
                  <a:rPr lang="en-US" sz="1500" kern="0" dirty="0">
                    <a:latin typeface="Roboto"/>
                    <a:ea typeface="Roboto"/>
                    <a:cs typeface="Roboto"/>
                    <a:sym typeface="Roboto"/>
                  </a:rPr>
                  <a:t> to scale the data. Then, we created a linear regression model</a:t>
                </a:r>
                <a:r>
                  <a:rPr lang="en-US" sz="1000" kern="0" dirty="0">
                    <a:latin typeface="Roboto"/>
                    <a:ea typeface="Roboto"/>
                    <a:cs typeface="Roboto"/>
                    <a:sym typeface="Roboto"/>
                  </a:rPr>
                  <a:t> </a:t>
                </a:r>
                <a:r>
                  <a:rPr lang="en-US" sz="1500" kern="0" dirty="0">
                    <a:latin typeface="Roboto"/>
                    <a:ea typeface="Roboto"/>
                    <a:cs typeface="Roboto"/>
                    <a:sym typeface="Roboto"/>
                  </a:rPr>
                  <a:t>and Decision Tree</a:t>
                </a:r>
                <a:endParaRPr sz="1500" kern="0" dirty="0">
                  <a:latin typeface="Roboto"/>
                  <a:ea typeface="Roboto"/>
                  <a:cs typeface="Roboto"/>
                  <a:sym typeface="Roboto"/>
                </a:endParaRPr>
              </a:p>
            </p:txBody>
          </p:sp>
          <p:sp>
            <p:nvSpPr>
              <p:cNvPr id="1048" name="Google Shape;1048;p36"/>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49" name="Google Shape;1049;p36"/>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51" name="Google Shape;1051;p36"/>
          <p:cNvSpPr/>
          <p:nvPr/>
        </p:nvSpPr>
        <p:spPr>
          <a:xfrm>
            <a:off x="2042300" y="3266373"/>
            <a:ext cx="1853476" cy="1820484"/>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2667" kern="0" dirty="0">
                <a:solidFill>
                  <a:srgbClr val="434343"/>
                </a:solidFill>
                <a:latin typeface="Fira Sans Extra Condensed Medium"/>
                <a:ea typeface="Fira Sans Extra Condensed Medium"/>
                <a:cs typeface="Fira Sans Extra Condensed Medium"/>
                <a:sym typeface="Fira Sans Extra Condensed Medium"/>
              </a:rPr>
              <a:t>Steps</a:t>
            </a:r>
            <a:endParaRPr sz="2667" kern="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 name="Google Shape;4505;p53">
            <a:extLst>
              <a:ext uri="{FF2B5EF4-FFF2-40B4-BE49-F238E27FC236}">
                <a16:creationId xmlns:a16="http://schemas.microsoft.com/office/drawing/2014/main" id="{83CA766B-7159-611D-7458-024BB947E0E1}"/>
              </a:ext>
            </a:extLst>
          </p:cNvPr>
          <p:cNvSpPr/>
          <p:nvPr/>
        </p:nvSpPr>
        <p:spPr>
          <a:xfrm>
            <a:off x="3340786" y="2843299"/>
            <a:ext cx="408300" cy="408300"/>
          </a:xfrm>
          <a:prstGeom prst="ellipse">
            <a:avLst/>
          </a:prstGeom>
          <a:solidFill>
            <a:srgbClr val="B9462C"/>
          </a:solidFill>
          <a:ln>
            <a:noFill/>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6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rPr>
              <a:t>01</a:t>
            </a:r>
            <a:endParaRPr kumimoji="0" sz="16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3" name="Google Shape;4509;p53">
            <a:extLst>
              <a:ext uri="{FF2B5EF4-FFF2-40B4-BE49-F238E27FC236}">
                <a16:creationId xmlns:a16="http://schemas.microsoft.com/office/drawing/2014/main" id="{4F7E48EB-DC85-76F2-2856-2919FBACE7C6}"/>
              </a:ext>
            </a:extLst>
          </p:cNvPr>
          <p:cNvSpPr/>
          <p:nvPr/>
        </p:nvSpPr>
        <p:spPr>
          <a:xfrm>
            <a:off x="3942093" y="3497531"/>
            <a:ext cx="408300" cy="408300"/>
          </a:xfrm>
          <a:prstGeom prst="ellipse">
            <a:avLst/>
          </a:prstGeom>
          <a:solidFill>
            <a:srgbClr val="897657"/>
          </a:solidFill>
          <a:ln>
            <a:noFill/>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6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rPr>
              <a:t>02</a:t>
            </a:r>
            <a:endParaRPr kumimoji="0" sz="16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4" name="Google Shape;4507;p53">
            <a:extLst>
              <a:ext uri="{FF2B5EF4-FFF2-40B4-BE49-F238E27FC236}">
                <a16:creationId xmlns:a16="http://schemas.microsoft.com/office/drawing/2014/main" id="{5FD0C445-0C54-DE9A-06FB-F5C3DE99F467}"/>
              </a:ext>
            </a:extLst>
          </p:cNvPr>
          <p:cNvSpPr/>
          <p:nvPr/>
        </p:nvSpPr>
        <p:spPr>
          <a:xfrm>
            <a:off x="3963411" y="4458682"/>
            <a:ext cx="408300" cy="408300"/>
          </a:xfrm>
          <a:prstGeom prst="ellipse">
            <a:avLst/>
          </a:prstGeom>
          <a:solidFill>
            <a:srgbClr val="5CC7D1"/>
          </a:solidFill>
          <a:ln>
            <a:noFill/>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6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rPr>
              <a:t>03</a:t>
            </a:r>
            <a:endParaRPr kumimoji="0" sz="16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5" name="Google Shape;4519;p53">
            <a:extLst>
              <a:ext uri="{FF2B5EF4-FFF2-40B4-BE49-F238E27FC236}">
                <a16:creationId xmlns:a16="http://schemas.microsoft.com/office/drawing/2014/main" id="{F552C90C-507D-E5C3-BD98-C772D0DF1E2D}"/>
              </a:ext>
            </a:extLst>
          </p:cNvPr>
          <p:cNvSpPr/>
          <p:nvPr/>
        </p:nvSpPr>
        <p:spPr>
          <a:xfrm>
            <a:off x="3258595" y="5196714"/>
            <a:ext cx="408300" cy="408300"/>
          </a:xfrm>
          <a:prstGeom prst="ellipse">
            <a:avLst/>
          </a:prstGeom>
          <a:solidFill>
            <a:srgbClr val="72B3A5"/>
          </a:solidFill>
          <a:ln>
            <a:noFill/>
          </a:ln>
        </p:spPr>
        <p:txBody>
          <a:bodyPr spcFirstLastPara="1" wrap="square" lIns="0" tIns="91425" rIns="0"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6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rPr>
              <a:t>04</a:t>
            </a:r>
            <a:endParaRPr kumimoji="0" sz="16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12" name="Title 1">
            <a:extLst>
              <a:ext uri="{FF2B5EF4-FFF2-40B4-BE49-F238E27FC236}">
                <a16:creationId xmlns:a16="http://schemas.microsoft.com/office/drawing/2014/main" id="{17A0D124-E151-BC7D-58E6-7921E7B0D9E8}"/>
              </a:ext>
            </a:extLst>
          </p:cNvPr>
          <p:cNvSpPr txBox="1">
            <a:spLocks/>
          </p:cNvSpPr>
          <p:nvPr/>
        </p:nvSpPr>
        <p:spPr>
          <a:xfrm>
            <a:off x="0" y="0"/>
            <a:ext cx="10515600" cy="11154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Posterama Text Black"/>
                <a:ea typeface="+mj-ea"/>
                <a:cs typeface="+mj-cs"/>
              </a:rPr>
              <a:t>Prediction Analysis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1540AE-402F-52FB-FDDB-E0840E8BD061}"/>
              </a:ext>
            </a:extLst>
          </p:cNvPr>
          <p:cNvSpPr>
            <a:spLocks noGrp="1"/>
          </p:cNvSpPr>
          <p:nvPr>
            <p:ph type="sldNum" sz="quarter" idx="29"/>
          </p:nvPr>
        </p:nvSpPr>
        <p:spPr/>
        <p:txBody>
          <a:bodyPr/>
          <a:lstStyle/>
          <a:p>
            <a:fld id="{47FEACEE-25B4-4A2D-B147-27296E36371D}" type="slidenum">
              <a:rPr lang="en-US" altLang="zh-CN" noProof="0" smtClean="0"/>
              <a:pPr/>
              <a:t>31</a:t>
            </a:fld>
            <a:endParaRPr lang="en-US" altLang="zh-CN" noProof="0" dirty="0"/>
          </a:p>
        </p:txBody>
      </p:sp>
      <p:sp>
        <p:nvSpPr>
          <p:cNvPr id="8" name="Title 7">
            <a:extLst>
              <a:ext uri="{FF2B5EF4-FFF2-40B4-BE49-F238E27FC236}">
                <a16:creationId xmlns:a16="http://schemas.microsoft.com/office/drawing/2014/main" id="{93B4885D-84A0-58E0-5FFC-0EB83CBB2128}"/>
              </a:ext>
            </a:extLst>
          </p:cNvPr>
          <p:cNvSpPr>
            <a:spLocks noGrp="1"/>
          </p:cNvSpPr>
          <p:nvPr>
            <p:ph type="title"/>
          </p:nvPr>
        </p:nvSpPr>
        <p:spPr>
          <a:xfrm>
            <a:off x="0" y="0"/>
            <a:ext cx="7078353" cy="1063106"/>
          </a:xfrm>
        </p:spPr>
        <p:txBody>
          <a:bodyPr/>
          <a:lstStyle/>
          <a:p>
            <a:r>
              <a:rPr lang="en-US" dirty="0">
                <a:latin typeface="Roboto" panose="02000000000000000000" pitchFamily="2" charset="0"/>
                <a:ea typeface="Roboto" panose="02000000000000000000" pitchFamily="2" charset="0"/>
                <a:cs typeface="Roboto" panose="02000000000000000000" pitchFamily="2" charset="0"/>
              </a:rPr>
              <a:t>Linear Regression model</a:t>
            </a:r>
          </a:p>
        </p:txBody>
      </p:sp>
      <p:pic>
        <p:nvPicPr>
          <p:cNvPr id="12" name="Picture 11">
            <a:extLst>
              <a:ext uri="{FF2B5EF4-FFF2-40B4-BE49-F238E27FC236}">
                <a16:creationId xmlns:a16="http://schemas.microsoft.com/office/drawing/2014/main" id="{7A799007-B5AA-56A6-4F67-2ACBDFDC3B6A}"/>
              </a:ext>
            </a:extLst>
          </p:cNvPr>
          <p:cNvPicPr>
            <a:picLocks noChangeAspect="1"/>
          </p:cNvPicPr>
          <p:nvPr/>
        </p:nvPicPr>
        <p:blipFill>
          <a:blip r:embed="rId2"/>
          <a:stretch>
            <a:fillRect/>
          </a:stretch>
        </p:blipFill>
        <p:spPr>
          <a:xfrm>
            <a:off x="1813542" y="1688542"/>
            <a:ext cx="8287903" cy="1922876"/>
          </a:xfrm>
          <a:prstGeom prst="rect">
            <a:avLst/>
          </a:prstGeom>
        </p:spPr>
      </p:pic>
    </p:spTree>
    <p:extLst>
      <p:ext uri="{BB962C8B-B14F-4D97-AF65-F5344CB8AC3E}">
        <p14:creationId xmlns:p14="http://schemas.microsoft.com/office/powerpoint/2010/main" val="3737665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D3EB-2553-1B9E-A0F9-AB0E9B82E052}"/>
              </a:ext>
            </a:extLst>
          </p:cNvPr>
          <p:cNvSpPr>
            <a:spLocks noGrp="1"/>
          </p:cNvSpPr>
          <p:nvPr>
            <p:ph type="title"/>
          </p:nvPr>
        </p:nvSpPr>
        <p:spPr>
          <a:xfrm>
            <a:off x="135246" y="82204"/>
            <a:ext cx="5203371" cy="943032"/>
          </a:xfrm>
        </p:spPr>
        <p:txBody>
          <a:bodyPr/>
          <a:lstStyle/>
          <a:p>
            <a:r>
              <a:rPr lang="en-US" sz="2500" dirty="0">
                <a:latin typeface="Roboto" panose="02000000000000000000" pitchFamily="2" charset="0"/>
                <a:ea typeface="Roboto" panose="02000000000000000000" pitchFamily="2" charset="0"/>
                <a:cs typeface="Roboto" panose="02000000000000000000" pitchFamily="2" charset="0"/>
              </a:rPr>
              <a:t>Error – Linear Regression model</a:t>
            </a:r>
          </a:p>
        </p:txBody>
      </p:sp>
      <p:sp>
        <p:nvSpPr>
          <p:cNvPr id="4" name="Slide Number Placeholder 3">
            <a:extLst>
              <a:ext uri="{FF2B5EF4-FFF2-40B4-BE49-F238E27FC236}">
                <a16:creationId xmlns:a16="http://schemas.microsoft.com/office/drawing/2014/main" id="{8F014437-DF93-5D13-DEE1-DFAD91E1FCBE}"/>
              </a:ext>
            </a:extLst>
          </p:cNvPr>
          <p:cNvSpPr>
            <a:spLocks noGrp="1"/>
          </p:cNvSpPr>
          <p:nvPr>
            <p:ph type="sldNum" sz="quarter" idx="29"/>
          </p:nvPr>
        </p:nvSpPr>
        <p:spPr/>
        <p:txBody>
          <a:bodyPr/>
          <a:lstStyle/>
          <a:p>
            <a:fld id="{47FEACEE-25B4-4A2D-B147-27296E36371D}" type="slidenum">
              <a:rPr lang="en-US" altLang="zh-CN" noProof="0" smtClean="0"/>
              <a:pPr/>
              <a:t>32</a:t>
            </a:fld>
            <a:endParaRPr lang="en-US" altLang="zh-CN" noProof="0" dirty="0"/>
          </a:p>
        </p:txBody>
      </p:sp>
      <p:pic>
        <p:nvPicPr>
          <p:cNvPr id="6" name="Picture 5">
            <a:extLst>
              <a:ext uri="{FF2B5EF4-FFF2-40B4-BE49-F238E27FC236}">
                <a16:creationId xmlns:a16="http://schemas.microsoft.com/office/drawing/2014/main" id="{A0A8B5AE-3B86-7470-C842-323181FDAA95}"/>
              </a:ext>
            </a:extLst>
          </p:cNvPr>
          <p:cNvPicPr>
            <a:picLocks noChangeAspect="1"/>
          </p:cNvPicPr>
          <p:nvPr/>
        </p:nvPicPr>
        <p:blipFill>
          <a:blip r:embed="rId2"/>
          <a:stretch>
            <a:fillRect/>
          </a:stretch>
        </p:blipFill>
        <p:spPr>
          <a:xfrm>
            <a:off x="2539203" y="1247683"/>
            <a:ext cx="5891275" cy="1486281"/>
          </a:xfrm>
          <a:prstGeom prst="rect">
            <a:avLst/>
          </a:prstGeom>
        </p:spPr>
      </p:pic>
      <p:sp>
        <p:nvSpPr>
          <p:cNvPr id="10" name="TextBox 9">
            <a:extLst>
              <a:ext uri="{FF2B5EF4-FFF2-40B4-BE49-F238E27FC236}">
                <a16:creationId xmlns:a16="http://schemas.microsoft.com/office/drawing/2014/main" id="{A637B03A-54B6-3969-27C3-BF744C6CD4DB}"/>
              </a:ext>
            </a:extLst>
          </p:cNvPr>
          <p:cNvSpPr txBox="1"/>
          <p:nvPr/>
        </p:nvSpPr>
        <p:spPr>
          <a:xfrm>
            <a:off x="135246" y="3429000"/>
            <a:ext cx="6096000" cy="477054"/>
          </a:xfrm>
          <a:prstGeom prst="rect">
            <a:avLst/>
          </a:prstGeom>
          <a:noFill/>
        </p:spPr>
        <p:txBody>
          <a:bodyPr wrap="square">
            <a:spAutoFit/>
          </a:bodyPr>
          <a:lstStyle/>
          <a:p>
            <a:r>
              <a:rPr kumimoji="0" lang="en-US" sz="2500" b="1"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rPr>
              <a:t>Error – </a:t>
            </a:r>
            <a:r>
              <a:rPr lang="en-US" sz="2500" b="1" dirty="0">
                <a:solidFill>
                  <a:srgbClr val="FFFFFF"/>
                </a:solidFill>
                <a:latin typeface="Roboto" panose="02000000000000000000" pitchFamily="2" charset="0"/>
                <a:ea typeface="Roboto" panose="02000000000000000000" pitchFamily="2" charset="0"/>
                <a:cs typeface="Roboto" panose="02000000000000000000" pitchFamily="2" charset="0"/>
              </a:rPr>
              <a:t>Decision Tree Regression model</a:t>
            </a:r>
            <a:endParaRPr lang="en-US" dirty="0"/>
          </a:p>
        </p:txBody>
      </p:sp>
      <p:pic>
        <p:nvPicPr>
          <p:cNvPr id="12" name="Picture 11">
            <a:extLst>
              <a:ext uri="{FF2B5EF4-FFF2-40B4-BE49-F238E27FC236}">
                <a16:creationId xmlns:a16="http://schemas.microsoft.com/office/drawing/2014/main" id="{17CB0254-E1D5-1557-9AD6-D805F2C6D854}"/>
              </a:ext>
            </a:extLst>
          </p:cNvPr>
          <p:cNvPicPr>
            <a:picLocks noChangeAspect="1"/>
          </p:cNvPicPr>
          <p:nvPr/>
        </p:nvPicPr>
        <p:blipFill>
          <a:blip r:embed="rId3"/>
          <a:stretch>
            <a:fillRect/>
          </a:stretch>
        </p:blipFill>
        <p:spPr>
          <a:xfrm>
            <a:off x="2539203" y="4425507"/>
            <a:ext cx="5693547" cy="1792413"/>
          </a:xfrm>
          <a:prstGeom prst="rect">
            <a:avLst/>
          </a:prstGeom>
        </p:spPr>
      </p:pic>
    </p:spTree>
    <p:extLst>
      <p:ext uri="{BB962C8B-B14F-4D97-AF65-F5344CB8AC3E}">
        <p14:creationId xmlns:p14="http://schemas.microsoft.com/office/powerpoint/2010/main" val="2332369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3889-EE1E-EF93-EBCF-3C32C621A41D}"/>
              </a:ext>
            </a:extLst>
          </p:cNvPr>
          <p:cNvSpPr>
            <a:spLocks noGrp="1"/>
          </p:cNvSpPr>
          <p:nvPr>
            <p:ph type="title"/>
          </p:nvPr>
        </p:nvSpPr>
        <p:spPr>
          <a:xfrm>
            <a:off x="2315028" y="4673599"/>
            <a:ext cx="8103589" cy="617735"/>
          </a:xfrm>
        </p:spPr>
        <p:txBody>
          <a:bodyPr/>
          <a:lstStyle/>
          <a:p>
            <a:r>
              <a:rPr lang="en-US" sz="1500" dirty="0">
                <a:latin typeface="Roboto" panose="02000000000000000000" pitchFamily="2" charset="0"/>
                <a:ea typeface="Roboto" panose="02000000000000000000" pitchFamily="2" charset="0"/>
                <a:cs typeface="Roboto" panose="02000000000000000000" pitchFamily="2" charset="0"/>
              </a:rPr>
              <a:t>From the above plot, we see that Area is the most important factor in terms of determining the price of the house followed by the years it was built</a:t>
            </a:r>
          </a:p>
        </p:txBody>
      </p:sp>
      <p:sp>
        <p:nvSpPr>
          <p:cNvPr id="4" name="Slide Number Placeholder 3">
            <a:extLst>
              <a:ext uri="{FF2B5EF4-FFF2-40B4-BE49-F238E27FC236}">
                <a16:creationId xmlns:a16="http://schemas.microsoft.com/office/drawing/2014/main" id="{CD699B4B-A0DF-D3FE-5DD5-38484293A73D}"/>
              </a:ext>
            </a:extLst>
          </p:cNvPr>
          <p:cNvSpPr>
            <a:spLocks noGrp="1"/>
          </p:cNvSpPr>
          <p:nvPr>
            <p:ph type="sldNum" sz="quarter" idx="29"/>
          </p:nvPr>
        </p:nvSpPr>
        <p:spPr/>
        <p:txBody>
          <a:bodyPr/>
          <a:lstStyle/>
          <a:p>
            <a:fld id="{47FEACEE-25B4-4A2D-B147-27296E36371D}" type="slidenum">
              <a:rPr lang="en-US" altLang="zh-CN" noProof="0" smtClean="0"/>
              <a:pPr/>
              <a:t>33</a:t>
            </a:fld>
            <a:endParaRPr lang="en-US" altLang="zh-CN" noProof="0" dirty="0"/>
          </a:p>
        </p:txBody>
      </p:sp>
      <p:pic>
        <p:nvPicPr>
          <p:cNvPr id="1026" name="Picture 2">
            <a:extLst>
              <a:ext uri="{FF2B5EF4-FFF2-40B4-BE49-F238E27FC236}">
                <a16:creationId xmlns:a16="http://schemas.microsoft.com/office/drawing/2014/main" id="{4DCCABEB-F739-3977-6B0C-05F3D4833D43}"/>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1268642" y="1174513"/>
            <a:ext cx="5980952" cy="3149206"/>
          </a:xfrm>
          <a:prstGeom prst="rect">
            <a:avLst/>
          </a:prstGeom>
          <a:solidFill>
            <a:schemeClr val="bg1"/>
          </a:solidFill>
        </p:spPr>
      </p:pic>
    </p:spTree>
    <p:extLst>
      <p:ext uri="{BB962C8B-B14F-4D97-AF65-F5344CB8AC3E}">
        <p14:creationId xmlns:p14="http://schemas.microsoft.com/office/powerpoint/2010/main" val="139902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E66624E9-B826-B87A-2BBA-E0BFF5D25492}"/>
              </a:ext>
            </a:extLst>
          </p:cNvPr>
          <p:cNvSpPr>
            <a:spLocks noGrp="1"/>
          </p:cNvSpPr>
          <p:nvPr>
            <p:ph type="sldNum" sz="quarter" idx="50"/>
          </p:nvPr>
        </p:nvSpPr>
        <p:spPr/>
        <p:txBody>
          <a:bodyPr/>
          <a:lstStyle/>
          <a:p>
            <a:fld id="{47FEACEE-25B4-4A2D-B147-27296E36371D}" type="slidenum">
              <a:rPr lang="en-US" altLang="zh-CN" noProof="0" smtClean="0"/>
              <a:pPr/>
              <a:t>34</a:t>
            </a:fld>
            <a:endParaRPr lang="en-US" altLang="zh-CN" noProof="0" dirty="0"/>
          </a:p>
        </p:txBody>
      </p:sp>
    </p:spTree>
    <p:extLst>
      <p:ext uri="{BB962C8B-B14F-4D97-AF65-F5344CB8AC3E}">
        <p14:creationId xmlns:p14="http://schemas.microsoft.com/office/powerpoint/2010/main" val="415753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0963025-B831-C38D-B262-ED0B2E0B60BB}"/>
              </a:ext>
            </a:extLst>
          </p:cNvPr>
          <p:cNvSpPr>
            <a:spLocks noGrp="1"/>
          </p:cNvSpPr>
          <p:nvPr>
            <p:ph type="sldNum" sz="quarter" idx="29"/>
          </p:nvPr>
        </p:nvSpPr>
        <p:spPr/>
        <p:txBody>
          <a:bodyPr/>
          <a:lstStyle/>
          <a:p>
            <a:fld id="{47FEACEE-25B4-4A2D-B147-27296E36371D}" type="slidenum">
              <a:rPr lang="en-US" altLang="zh-CN" noProof="0" smtClean="0"/>
              <a:pPr/>
              <a:t>4</a:t>
            </a:fld>
            <a:endParaRPr lang="en-US" altLang="zh-CN" noProof="0" dirty="0"/>
          </a:p>
        </p:txBody>
      </p:sp>
      <p:sp>
        <p:nvSpPr>
          <p:cNvPr id="11" name="Google Shape;347;p32">
            <a:extLst>
              <a:ext uri="{FF2B5EF4-FFF2-40B4-BE49-F238E27FC236}">
                <a16:creationId xmlns:a16="http://schemas.microsoft.com/office/drawing/2014/main" id="{9A67ABBA-81DA-C3D4-78F9-45E3F50B286C}"/>
              </a:ext>
            </a:extLst>
          </p:cNvPr>
          <p:cNvSpPr/>
          <p:nvPr/>
        </p:nvSpPr>
        <p:spPr>
          <a:xfrm flipH="1">
            <a:off x="121529" y="3434403"/>
            <a:ext cx="2341173" cy="3148642"/>
          </a:xfrm>
          <a:custGeom>
            <a:avLst/>
            <a:gdLst/>
            <a:ahLst/>
            <a:cxnLst/>
            <a:rect l="l" t="t" r="r" b="b"/>
            <a:pathLst>
              <a:path w="94735" h="140968" extrusionOk="0">
                <a:moveTo>
                  <a:pt x="0" y="51937"/>
                </a:moveTo>
                <a:lnTo>
                  <a:pt x="12876" y="51937"/>
                </a:lnTo>
                <a:lnTo>
                  <a:pt x="12876" y="140968"/>
                </a:lnTo>
                <a:lnTo>
                  <a:pt x="42430" y="140968"/>
                </a:lnTo>
                <a:lnTo>
                  <a:pt x="42430" y="106810"/>
                </a:lnTo>
                <a:cubicBezTo>
                  <a:pt x="44832" y="102240"/>
                  <a:pt x="50002" y="102240"/>
                  <a:pt x="52404" y="106810"/>
                </a:cubicBezTo>
                <a:lnTo>
                  <a:pt x="52404" y="140968"/>
                </a:lnTo>
                <a:lnTo>
                  <a:pt x="81925" y="140968"/>
                </a:lnTo>
                <a:lnTo>
                  <a:pt x="81925" y="57141"/>
                </a:lnTo>
                <a:lnTo>
                  <a:pt x="81925" y="51937"/>
                </a:lnTo>
                <a:lnTo>
                  <a:pt x="94734" y="51937"/>
                </a:lnTo>
                <a:lnTo>
                  <a:pt x="81925" y="37794"/>
                </a:lnTo>
                <a:lnTo>
                  <a:pt x="81925" y="14811"/>
                </a:lnTo>
                <a:lnTo>
                  <a:pt x="72352" y="14811"/>
                </a:lnTo>
                <a:lnTo>
                  <a:pt x="72352" y="27286"/>
                </a:lnTo>
                <a:lnTo>
                  <a:pt x="47434" y="0"/>
                </a:lnTo>
                <a:close/>
                <a:moveTo>
                  <a:pt x="61177" y="77756"/>
                </a:moveTo>
                <a:cubicBezTo>
                  <a:pt x="63579" y="73219"/>
                  <a:pt x="68783" y="73219"/>
                  <a:pt x="71184" y="77756"/>
                </a:cubicBezTo>
                <a:lnTo>
                  <a:pt x="71184" y="95835"/>
                </a:lnTo>
                <a:lnTo>
                  <a:pt x="61177" y="95835"/>
                </a:lnTo>
                <a:close/>
                <a:moveTo>
                  <a:pt x="42430" y="77756"/>
                </a:moveTo>
                <a:cubicBezTo>
                  <a:pt x="44832" y="73219"/>
                  <a:pt x="50002" y="73219"/>
                  <a:pt x="52404" y="77756"/>
                </a:cubicBezTo>
                <a:lnTo>
                  <a:pt x="52404" y="95835"/>
                </a:lnTo>
                <a:lnTo>
                  <a:pt x="42430" y="95835"/>
                </a:lnTo>
                <a:close/>
                <a:moveTo>
                  <a:pt x="23684" y="77756"/>
                </a:moveTo>
                <a:cubicBezTo>
                  <a:pt x="26052" y="73219"/>
                  <a:pt x="31656" y="73219"/>
                  <a:pt x="34058" y="77756"/>
                </a:cubicBezTo>
                <a:lnTo>
                  <a:pt x="34058" y="95835"/>
                </a:lnTo>
                <a:lnTo>
                  <a:pt x="23684" y="95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50;p32">
            <a:extLst>
              <a:ext uri="{FF2B5EF4-FFF2-40B4-BE49-F238E27FC236}">
                <a16:creationId xmlns:a16="http://schemas.microsoft.com/office/drawing/2014/main" id="{3C3ADED7-B32A-C60D-66C4-34BF39169C10}"/>
              </a:ext>
            </a:extLst>
          </p:cNvPr>
          <p:cNvSpPr/>
          <p:nvPr/>
        </p:nvSpPr>
        <p:spPr>
          <a:xfrm>
            <a:off x="0" y="6542509"/>
            <a:ext cx="12192000" cy="315491"/>
          </a:xfrm>
          <a:custGeom>
            <a:avLst/>
            <a:gdLst/>
            <a:ahLst/>
            <a:cxnLst/>
            <a:rect l="l" t="t" r="r" b="b"/>
            <a:pathLst>
              <a:path w="32508" h="6596" extrusionOk="0">
                <a:moveTo>
                  <a:pt x="0" y="1"/>
                </a:moveTo>
                <a:lnTo>
                  <a:pt x="0" y="6595"/>
                </a:lnTo>
                <a:lnTo>
                  <a:pt x="32507" y="6595"/>
                </a:lnTo>
                <a:lnTo>
                  <a:pt x="3250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9;p32">
            <a:extLst>
              <a:ext uri="{FF2B5EF4-FFF2-40B4-BE49-F238E27FC236}">
                <a16:creationId xmlns:a16="http://schemas.microsoft.com/office/drawing/2014/main" id="{96D8F2E9-542A-0426-D0B5-AF61B090B952}"/>
              </a:ext>
            </a:extLst>
          </p:cNvPr>
          <p:cNvSpPr txBox="1"/>
          <p:nvPr/>
        </p:nvSpPr>
        <p:spPr>
          <a:xfrm>
            <a:off x="2631951" y="1489318"/>
            <a:ext cx="750600" cy="5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b="1" dirty="0">
                <a:solidFill>
                  <a:schemeClr val="accent2">
                    <a:lumMod val="20000"/>
                    <a:lumOff val="80000"/>
                  </a:schemeClr>
                </a:solidFill>
                <a:latin typeface="+mj-lt"/>
                <a:ea typeface="Fira Sans"/>
                <a:cs typeface="Fira Sans"/>
                <a:sym typeface="Fira Sans"/>
              </a:rPr>
              <a:t>01</a:t>
            </a:r>
            <a:endParaRPr sz="3300" b="1" dirty="0">
              <a:solidFill>
                <a:schemeClr val="accent2">
                  <a:lumMod val="20000"/>
                  <a:lumOff val="80000"/>
                </a:schemeClr>
              </a:solidFill>
              <a:latin typeface="+mj-lt"/>
              <a:ea typeface="Fira Sans"/>
              <a:cs typeface="Fira Sans"/>
              <a:sym typeface="Fira Sans"/>
            </a:endParaRPr>
          </a:p>
        </p:txBody>
      </p:sp>
      <p:sp>
        <p:nvSpPr>
          <p:cNvPr id="21" name="Google Shape;358;p32">
            <a:extLst>
              <a:ext uri="{FF2B5EF4-FFF2-40B4-BE49-F238E27FC236}">
                <a16:creationId xmlns:a16="http://schemas.microsoft.com/office/drawing/2014/main" id="{AE0111B3-922C-6C33-D41B-D3792BE9F19A}"/>
              </a:ext>
            </a:extLst>
          </p:cNvPr>
          <p:cNvSpPr txBox="1"/>
          <p:nvPr/>
        </p:nvSpPr>
        <p:spPr>
          <a:xfrm>
            <a:off x="3482206" y="1751476"/>
            <a:ext cx="8331317" cy="180563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2800" dirty="0">
                <a:solidFill>
                  <a:schemeClr val="bg1"/>
                </a:solidFill>
                <a:latin typeface="+mj-lt"/>
                <a:ea typeface="Calibri" panose="020F0502020204030204" pitchFamily="34" charset="0"/>
                <a:cs typeface="Calibri" panose="020F0502020204030204" pitchFamily="34" charset="0"/>
                <a:sym typeface="Roboto"/>
              </a:rPr>
              <a:t>The San Francisco Bay Area, often referred to as the 'Tech Capital of the World,’ or ‘Silicon Valley’ encompasses a diverse range of cities and communities surrounding the iconic San Francisco Bay. This region is renowned for its innovation, cultural richness, and stunning landscapes</a:t>
            </a:r>
          </a:p>
        </p:txBody>
      </p:sp>
      <p:sp>
        <p:nvSpPr>
          <p:cNvPr id="24" name="Google Shape;353;p32">
            <a:extLst>
              <a:ext uri="{FF2B5EF4-FFF2-40B4-BE49-F238E27FC236}">
                <a16:creationId xmlns:a16="http://schemas.microsoft.com/office/drawing/2014/main" id="{DB97CD48-19A9-889D-B0E1-6B5FC8AC8A2A}"/>
              </a:ext>
            </a:extLst>
          </p:cNvPr>
          <p:cNvSpPr txBox="1"/>
          <p:nvPr/>
        </p:nvSpPr>
        <p:spPr>
          <a:xfrm>
            <a:off x="3482206" y="4498911"/>
            <a:ext cx="1280812" cy="3981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b="1" dirty="0">
                <a:solidFill>
                  <a:schemeClr val="accent2">
                    <a:lumMod val="20000"/>
                    <a:lumOff val="80000"/>
                  </a:schemeClr>
                </a:solidFill>
                <a:latin typeface="+mj-lt"/>
                <a:ea typeface="Fira Sans"/>
                <a:cs typeface="Fira Sans"/>
                <a:sym typeface="Fira Sans"/>
              </a:rPr>
              <a:t>02</a:t>
            </a:r>
            <a:endParaRPr sz="3300" b="1" dirty="0">
              <a:solidFill>
                <a:schemeClr val="accent2">
                  <a:lumMod val="20000"/>
                  <a:lumOff val="80000"/>
                </a:schemeClr>
              </a:solidFill>
              <a:latin typeface="+mj-lt"/>
              <a:ea typeface="Fira Sans"/>
              <a:cs typeface="Fira Sans"/>
              <a:sym typeface="Fira Sans"/>
            </a:endParaRPr>
          </a:p>
        </p:txBody>
      </p:sp>
      <p:sp>
        <p:nvSpPr>
          <p:cNvPr id="25" name="Google Shape;352;p32">
            <a:extLst>
              <a:ext uri="{FF2B5EF4-FFF2-40B4-BE49-F238E27FC236}">
                <a16:creationId xmlns:a16="http://schemas.microsoft.com/office/drawing/2014/main" id="{79A8432C-43DA-00A2-7122-6F4404CCCC9E}"/>
              </a:ext>
            </a:extLst>
          </p:cNvPr>
          <p:cNvSpPr txBox="1"/>
          <p:nvPr/>
        </p:nvSpPr>
        <p:spPr>
          <a:xfrm>
            <a:off x="4535722" y="4050605"/>
            <a:ext cx="7656278" cy="2242820"/>
          </a:xfrm>
          <a:prstGeom prst="rect">
            <a:avLst/>
          </a:prstGeom>
          <a:noFill/>
          <a:ln>
            <a:noFill/>
          </a:ln>
        </p:spPr>
        <p:txBody>
          <a:bodyPr spcFirstLastPara="1" wrap="square" lIns="91425" tIns="91425" rIns="91425" bIns="91425" anchor="ctr" anchorCtr="0">
            <a:noAutofit/>
          </a:bodyPr>
          <a:lstStyle/>
          <a:p>
            <a:r>
              <a:rPr lang="en-US" sz="2800" b="1" i="0" dirty="0">
                <a:solidFill>
                  <a:srgbClr val="D1D5DB"/>
                </a:solidFill>
                <a:effectLst/>
                <a:latin typeface="+mj-lt"/>
              </a:rPr>
              <a:t>Silicon Valley's real estate market is defined by its global tech hub status, marked by high property values driven by the strong demand from tech professionals and executives.</a:t>
            </a:r>
            <a:endParaRPr lang="en-US" sz="2800" b="1" dirty="0">
              <a:latin typeface="+mj-lt"/>
            </a:endParaRPr>
          </a:p>
        </p:txBody>
      </p:sp>
      <p:grpSp>
        <p:nvGrpSpPr>
          <p:cNvPr id="49" name="Google Shape;4567;p55">
            <a:extLst>
              <a:ext uri="{FF2B5EF4-FFF2-40B4-BE49-F238E27FC236}">
                <a16:creationId xmlns:a16="http://schemas.microsoft.com/office/drawing/2014/main" id="{5039185E-FB94-4438-996B-41C673B3A2CB}"/>
              </a:ext>
            </a:extLst>
          </p:cNvPr>
          <p:cNvGrpSpPr/>
          <p:nvPr/>
        </p:nvGrpSpPr>
        <p:grpSpPr>
          <a:xfrm>
            <a:off x="1999094" y="4956517"/>
            <a:ext cx="2123518" cy="1582314"/>
            <a:chOff x="5100325" y="2734150"/>
            <a:chExt cx="1792900" cy="1052925"/>
          </a:xfrm>
        </p:grpSpPr>
        <p:sp>
          <p:nvSpPr>
            <p:cNvPr id="50" name="Google Shape;4568;p55">
              <a:extLst>
                <a:ext uri="{FF2B5EF4-FFF2-40B4-BE49-F238E27FC236}">
                  <a16:creationId xmlns:a16="http://schemas.microsoft.com/office/drawing/2014/main" id="{9D4CE12E-4254-8D55-E51C-9A528B88799E}"/>
                </a:ext>
              </a:extLst>
            </p:cNvPr>
            <p:cNvSpPr/>
            <p:nvPr/>
          </p:nvSpPr>
          <p:spPr>
            <a:xfrm>
              <a:off x="6167950" y="3264300"/>
              <a:ext cx="659025" cy="522775"/>
            </a:xfrm>
            <a:custGeom>
              <a:avLst/>
              <a:gdLst/>
              <a:ahLst/>
              <a:cxnLst/>
              <a:rect l="l" t="t" r="r" b="b"/>
              <a:pathLst>
                <a:path w="26361" h="20911" extrusionOk="0">
                  <a:moveTo>
                    <a:pt x="16494" y="10014"/>
                  </a:moveTo>
                  <a:lnTo>
                    <a:pt x="16494" y="18849"/>
                  </a:lnTo>
                  <a:lnTo>
                    <a:pt x="10456" y="18849"/>
                  </a:lnTo>
                  <a:lnTo>
                    <a:pt x="10456" y="10014"/>
                  </a:lnTo>
                  <a:close/>
                  <a:moveTo>
                    <a:pt x="23415" y="10014"/>
                  </a:moveTo>
                  <a:lnTo>
                    <a:pt x="23415" y="18849"/>
                  </a:lnTo>
                  <a:lnTo>
                    <a:pt x="17230" y="18849"/>
                  </a:lnTo>
                  <a:lnTo>
                    <a:pt x="17230" y="10014"/>
                  </a:lnTo>
                  <a:close/>
                  <a:moveTo>
                    <a:pt x="15758" y="0"/>
                  </a:moveTo>
                  <a:lnTo>
                    <a:pt x="1" y="4123"/>
                  </a:lnTo>
                  <a:lnTo>
                    <a:pt x="1" y="20911"/>
                  </a:lnTo>
                  <a:lnTo>
                    <a:pt x="26360" y="20911"/>
                  </a:lnTo>
                  <a:lnTo>
                    <a:pt x="26360" y="6921"/>
                  </a:lnTo>
                  <a:lnTo>
                    <a:pt x="157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 name="Google Shape;4569;p55">
              <a:extLst>
                <a:ext uri="{FF2B5EF4-FFF2-40B4-BE49-F238E27FC236}">
                  <a16:creationId xmlns:a16="http://schemas.microsoft.com/office/drawing/2014/main" id="{4A08F548-582F-7688-6EF5-5671F3C5FCD4}"/>
                </a:ext>
              </a:extLst>
            </p:cNvPr>
            <p:cNvSpPr/>
            <p:nvPr/>
          </p:nvSpPr>
          <p:spPr>
            <a:xfrm>
              <a:off x="5100325" y="3179625"/>
              <a:ext cx="1792900" cy="265075"/>
            </a:xfrm>
            <a:custGeom>
              <a:avLst/>
              <a:gdLst/>
              <a:ahLst/>
              <a:cxnLst/>
              <a:rect l="l" t="t" r="r" b="b"/>
              <a:pathLst>
                <a:path w="71716" h="10603" extrusionOk="0">
                  <a:moveTo>
                    <a:pt x="58757" y="0"/>
                  </a:moveTo>
                  <a:lnTo>
                    <a:pt x="27538" y="8541"/>
                  </a:lnTo>
                  <a:lnTo>
                    <a:pt x="13696" y="147"/>
                  </a:lnTo>
                  <a:lnTo>
                    <a:pt x="1" y="9130"/>
                  </a:lnTo>
                  <a:lnTo>
                    <a:pt x="884" y="10603"/>
                  </a:lnTo>
                  <a:lnTo>
                    <a:pt x="13696" y="2209"/>
                  </a:lnTo>
                  <a:lnTo>
                    <a:pt x="27244" y="10603"/>
                  </a:lnTo>
                  <a:lnTo>
                    <a:pt x="58463" y="2062"/>
                  </a:lnTo>
                  <a:lnTo>
                    <a:pt x="70685" y="10014"/>
                  </a:lnTo>
                  <a:lnTo>
                    <a:pt x="71716" y="8541"/>
                  </a:lnTo>
                  <a:lnTo>
                    <a:pt x="58757" y="0"/>
                  </a:lnTo>
                  <a:close/>
                </a:path>
              </a:pathLst>
            </a:custGeom>
            <a:solidFill>
              <a:srgbClr val="224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 name="Google Shape;4570;p55">
              <a:extLst>
                <a:ext uri="{FF2B5EF4-FFF2-40B4-BE49-F238E27FC236}">
                  <a16:creationId xmlns:a16="http://schemas.microsoft.com/office/drawing/2014/main" id="{7EE4E068-3F97-F36B-B88B-AD3505C5BE42}"/>
                </a:ext>
              </a:extLst>
            </p:cNvPr>
            <p:cNvSpPr/>
            <p:nvPr/>
          </p:nvSpPr>
          <p:spPr>
            <a:xfrm>
              <a:off x="5177650" y="3264300"/>
              <a:ext cx="541200" cy="522775"/>
            </a:xfrm>
            <a:custGeom>
              <a:avLst/>
              <a:gdLst/>
              <a:ahLst/>
              <a:cxnLst/>
              <a:rect l="l" t="t" r="r" b="b"/>
              <a:pathLst>
                <a:path w="21648" h="20911" extrusionOk="0">
                  <a:moveTo>
                    <a:pt x="10456" y="5449"/>
                  </a:moveTo>
                  <a:lnTo>
                    <a:pt x="10456" y="7952"/>
                  </a:lnTo>
                  <a:lnTo>
                    <a:pt x="7952" y="7952"/>
                  </a:lnTo>
                  <a:lnTo>
                    <a:pt x="7952" y="5449"/>
                  </a:lnTo>
                  <a:close/>
                  <a:moveTo>
                    <a:pt x="13695" y="5449"/>
                  </a:moveTo>
                  <a:lnTo>
                    <a:pt x="13695" y="7952"/>
                  </a:lnTo>
                  <a:lnTo>
                    <a:pt x="11192" y="7952"/>
                  </a:lnTo>
                  <a:lnTo>
                    <a:pt x="11192" y="5449"/>
                  </a:lnTo>
                  <a:close/>
                  <a:moveTo>
                    <a:pt x="10456" y="8688"/>
                  </a:moveTo>
                  <a:lnTo>
                    <a:pt x="10456" y="11192"/>
                  </a:lnTo>
                  <a:lnTo>
                    <a:pt x="7952" y="11192"/>
                  </a:lnTo>
                  <a:lnTo>
                    <a:pt x="7952" y="8688"/>
                  </a:lnTo>
                  <a:close/>
                  <a:moveTo>
                    <a:pt x="13695" y="8688"/>
                  </a:moveTo>
                  <a:lnTo>
                    <a:pt x="13695" y="11192"/>
                  </a:lnTo>
                  <a:lnTo>
                    <a:pt x="11192" y="11192"/>
                  </a:lnTo>
                  <a:lnTo>
                    <a:pt x="11192" y="8688"/>
                  </a:lnTo>
                  <a:close/>
                  <a:moveTo>
                    <a:pt x="10603" y="0"/>
                  </a:moveTo>
                  <a:lnTo>
                    <a:pt x="0" y="6921"/>
                  </a:lnTo>
                  <a:lnTo>
                    <a:pt x="0" y="20911"/>
                  </a:lnTo>
                  <a:lnTo>
                    <a:pt x="7952" y="20911"/>
                  </a:lnTo>
                  <a:lnTo>
                    <a:pt x="7952" y="14137"/>
                  </a:lnTo>
                  <a:lnTo>
                    <a:pt x="13695" y="14137"/>
                  </a:lnTo>
                  <a:lnTo>
                    <a:pt x="13695" y="20911"/>
                  </a:lnTo>
                  <a:lnTo>
                    <a:pt x="21647" y="20911"/>
                  </a:lnTo>
                  <a:lnTo>
                    <a:pt x="21647" y="6921"/>
                  </a:lnTo>
                  <a:lnTo>
                    <a:pt x="10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3" name="Google Shape;4571;p55">
              <a:extLst>
                <a:ext uri="{FF2B5EF4-FFF2-40B4-BE49-F238E27FC236}">
                  <a16:creationId xmlns:a16="http://schemas.microsoft.com/office/drawing/2014/main" id="{C9466482-2C2F-5E67-F25C-8405308B2FEF}"/>
                </a:ext>
              </a:extLst>
            </p:cNvPr>
            <p:cNvSpPr/>
            <p:nvPr/>
          </p:nvSpPr>
          <p:spPr>
            <a:xfrm>
              <a:off x="5523700" y="2734150"/>
              <a:ext cx="762100" cy="276150"/>
            </a:xfrm>
            <a:custGeom>
              <a:avLst/>
              <a:gdLst/>
              <a:ahLst/>
              <a:cxnLst/>
              <a:rect l="l" t="t" r="r" b="b"/>
              <a:pathLst>
                <a:path w="30484" h="11046" extrusionOk="0">
                  <a:moveTo>
                    <a:pt x="15021" y="1"/>
                  </a:moveTo>
                  <a:lnTo>
                    <a:pt x="1" y="9867"/>
                  </a:lnTo>
                  <a:lnTo>
                    <a:pt x="884" y="11045"/>
                  </a:lnTo>
                  <a:lnTo>
                    <a:pt x="15021" y="1768"/>
                  </a:lnTo>
                  <a:lnTo>
                    <a:pt x="29747" y="11045"/>
                  </a:lnTo>
                  <a:lnTo>
                    <a:pt x="30483" y="9867"/>
                  </a:lnTo>
                  <a:lnTo>
                    <a:pt x="15021" y="1"/>
                  </a:lnTo>
                  <a:close/>
                </a:path>
              </a:pathLst>
            </a:custGeom>
            <a:solidFill>
              <a:srgbClr val="224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4" name="Google Shape;4572;p55">
              <a:extLst>
                <a:ext uri="{FF2B5EF4-FFF2-40B4-BE49-F238E27FC236}">
                  <a16:creationId xmlns:a16="http://schemas.microsoft.com/office/drawing/2014/main" id="{5A88B30B-CFCF-DFEA-464C-9FEF59779792}"/>
                </a:ext>
              </a:extLst>
            </p:cNvPr>
            <p:cNvSpPr/>
            <p:nvPr/>
          </p:nvSpPr>
          <p:spPr>
            <a:xfrm>
              <a:off x="5634150" y="2818825"/>
              <a:ext cx="541200" cy="968250"/>
            </a:xfrm>
            <a:custGeom>
              <a:avLst/>
              <a:gdLst/>
              <a:ahLst/>
              <a:cxnLst/>
              <a:rect l="l" t="t" r="r" b="b"/>
              <a:pathLst>
                <a:path w="21648" h="38730" extrusionOk="0">
                  <a:moveTo>
                    <a:pt x="10309" y="6038"/>
                  </a:moveTo>
                  <a:lnTo>
                    <a:pt x="10309" y="9131"/>
                  </a:lnTo>
                  <a:lnTo>
                    <a:pt x="7216" y="9131"/>
                  </a:lnTo>
                  <a:lnTo>
                    <a:pt x="7216" y="6038"/>
                  </a:lnTo>
                  <a:close/>
                  <a:moveTo>
                    <a:pt x="14579" y="6038"/>
                  </a:moveTo>
                  <a:lnTo>
                    <a:pt x="14579" y="9131"/>
                  </a:lnTo>
                  <a:lnTo>
                    <a:pt x="11339" y="9131"/>
                  </a:lnTo>
                  <a:lnTo>
                    <a:pt x="11339" y="6038"/>
                  </a:lnTo>
                  <a:close/>
                  <a:moveTo>
                    <a:pt x="10309" y="10162"/>
                  </a:moveTo>
                  <a:lnTo>
                    <a:pt x="10309" y="13401"/>
                  </a:lnTo>
                  <a:lnTo>
                    <a:pt x="7216" y="13401"/>
                  </a:lnTo>
                  <a:lnTo>
                    <a:pt x="7216" y="10162"/>
                  </a:lnTo>
                  <a:close/>
                  <a:moveTo>
                    <a:pt x="14579" y="10162"/>
                  </a:moveTo>
                  <a:lnTo>
                    <a:pt x="14579" y="13401"/>
                  </a:lnTo>
                  <a:lnTo>
                    <a:pt x="11339" y="13401"/>
                  </a:lnTo>
                  <a:lnTo>
                    <a:pt x="11339" y="10162"/>
                  </a:lnTo>
                  <a:close/>
                  <a:moveTo>
                    <a:pt x="10309" y="27538"/>
                  </a:moveTo>
                  <a:lnTo>
                    <a:pt x="10309" y="32692"/>
                  </a:lnTo>
                  <a:lnTo>
                    <a:pt x="4418" y="32692"/>
                  </a:lnTo>
                  <a:lnTo>
                    <a:pt x="4418" y="27538"/>
                  </a:lnTo>
                  <a:close/>
                  <a:moveTo>
                    <a:pt x="17230" y="27538"/>
                  </a:moveTo>
                  <a:lnTo>
                    <a:pt x="17230" y="32692"/>
                  </a:lnTo>
                  <a:lnTo>
                    <a:pt x="11339" y="32692"/>
                  </a:lnTo>
                  <a:lnTo>
                    <a:pt x="11339" y="27538"/>
                  </a:lnTo>
                  <a:close/>
                  <a:moveTo>
                    <a:pt x="10603" y="1"/>
                  </a:moveTo>
                  <a:lnTo>
                    <a:pt x="0" y="6922"/>
                  </a:lnTo>
                  <a:lnTo>
                    <a:pt x="0" y="38730"/>
                  </a:lnTo>
                  <a:lnTo>
                    <a:pt x="21647" y="38730"/>
                  </a:lnTo>
                  <a:lnTo>
                    <a:pt x="21647" y="6922"/>
                  </a:lnTo>
                  <a:lnTo>
                    <a:pt x="106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grpSp>
      <p:sp>
        <p:nvSpPr>
          <p:cNvPr id="55" name="Freeform: Shape 54">
            <a:extLst>
              <a:ext uri="{FF2B5EF4-FFF2-40B4-BE49-F238E27FC236}">
                <a16:creationId xmlns:a16="http://schemas.microsoft.com/office/drawing/2014/main" id="{652EE75F-FEB6-E698-B534-94B556EF2D57}"/>
              </a:ext>
              <a:ext uri="{C183D7F6-B498-43B3-948B-1728B52AA6E4}">
                <adec:decorative xmlns:adec="http://schemas.microsoft.com/office/drawing/2017/decorative" val="1"/>
              </a:ext>
            </a:extLst>
          </p:cNvPr>
          <p:cNvSpPr/>
          <p:nvPr/>
        </p:nvSpPr>
        <p:spPr>
          <a:xfrm>
            <a:off x="10917940" y="292941"/>
            <a:ext cx="1157939" cy="124821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mj-lt"/>
              <a:ea typeface="+mn-ea"/>
              <a:cs typeface="+mn-cs"/>
            </a:endParaRPr>
          </a:p>
        </p:txBody>
      </p:sp>
      <p:pic>
        <p:nvPicPr>
          <p:cNvPr id="56" name="Shape 31">
            <a:extLst>
              <a:ext uri="{FF2B5EF4-FFF2-40B4-BE49-F238E27FC236}">
                <a16:creationId xmlns:a16="http://schemas.microsoft.com/office/drawing/2014/main" id="{877D6785-4506-B77A-4B72-BC0F4273A5BA}"/>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10320462" y="951581"/>
            <a:ext cx="873707" cy="99954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3" name="Title 4">
            <a:extLst>
              <a:ext uri="{FF2B5EF4-FFF2-40B4-BE49-F238E27FC236}">
                <a16:creationId xmlns:a16="http://schemas.microsoft.com/office/drawing/2014/main" id="{D3A3C95E-65EE-48F5-B76D-9D7B5736D805}"/>
              </a:ext>
            </a:extLst>
          </p:cNvPr>
          <p:cNvSpPr txBox="1">
            <a:spLocks/>
          </p:cNvSpPr>
          <p:nvPr/>
        </p:nvSpPr>
        <p:spPr>
          <a:xfrm>
            <a:off x="69299" y="47480"/>
            <a:ext cx="3829601"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5400" dirty="0">
                <a:ln w="25400">
                  <a:solidFill>
                    <a:schemeClr val="bg1"/>
                  </a:solidFill>
                </a:ln>
              </a:rPr>
              <a:t>Introduction</a:t>
            </a:r>
          </a:p>
        </p:txBody>
      </p:sp>
    </p:spTree>
    <p:extLst>
      <p:ext uri="{BB962C8B-B14F-4D97-AF65-F5344CB8AC3E}">
        <p14:creationId xmlns:p14="http://schemas.microsoft.com/office/powerpoint/2010/main" val="175758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F31314-58AB-43EE-8EA5-AE9A54D226BE}"/>
              </a:ext>
            </a:extLst>
          </p:cNvPr>
          <p:cNvSpPr>
            <a:spLocks noGrp="1"/>
          </p:cNvSpPr>
          <p:nvPr>
            <p:ph type="sldNum" sz="quarter" idx="29"/>
          </p:nvPr>
        </p:nvSpPr>
        <p:spPr/>
        <p:txBody>
          <a:bodyPr/>
          <a:lstStyle/>
          <a:p>
            <a:fld id="{47FEACEE-25B4-4A2D-B147-27296E36371D}" type="slidenum">
              <a:rPr lang="en-US" altLang="zh-CN" noProof="0" smtClean="0"/>
              <a:pPr/>
              <a:t>5</a:t>
            </a:fld>
            <a:endParaRPr lang="en-US" altLang="zh-CN" noProof="0" dirty="0"/>
          </a:p>
        </p:txBody>
      </p:sp>
      <p:sp>
        <p:nvSpPr>
          <p:cNvPr id="7" name="Rectangle 1">
            <a:extLst>
              <a:ext uri="{FF2B5EF4-FFF2-40B4-BE49-F238E27FC236}">
                <a16:creationId xmlns:a16="http://schemas.microsoft.com/office/drawing/2014/main" id="{802C6767-C4D6-46FA-AC5A-68345203816F}"/>
              </a:ext>
            </a:extLst>
          </p:cNvPr>
          <p:cNvSpPr>
            <a:spLocks noChangeArrowheads="1"/>
          </p:cNvSpPr>
          <p:nvPr/>
        </p:nvSpPr>
        <p:spPr bwMode="auto">
          <a:xfrm>
            <a:off x="0" y="43934"/>
            <a:ext cx="184731"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25DCDFA-9671-4439-A0F3-A80945B36DB6}"/>
              </a:ext>
            </a:extLst>
          </p:cNvPr>
          <p:cNvSpPr txBox="1"/>
          <p:nvPr/>
        </p:nvSpPr>
        <p:spPr>
          <a:xfrm>
            <a:off x="1984099" y="1570440"/>
            <a:ext cx="9753600" cy="1815882"/>
          </a:xfrm>
          <a:prstGeom prst="rect">
            <a:avLst/>
          </a:prstGeom>
          <a:noFill/>
        </p:spPr>
        <p:txBody>
          <a:bodyPr wrap="square">
            <a:spAutoFit/>
          </a:bodyPr>
          <a:lstStyle/>
          <a:p>
            <a:r>
              <a:rPr lang="en-US" sz="2800" b="0" i="0" dirty="0">
                <a:solidFill>
                  <a:srgbClr val="D1D5DB"/>
                </a:solidFill>
                <a:effectLst/>
                <a:latin typeface="+mj-lt"/>
              </a:rPr>
              <a:t>The presence of major tech giants like Google and Apple in the region exerts a significant influence, creating robust demand for housing near tech campuses, affecting both home prices and rental rates</a:t>
            </a:r>
            <a:endParaRPr lang="en-US" sz="2800" dirty="0">
              <a:latin typeface="+mj-lt"/>
            </a:endParaRPr>
          </a:p>
        </p:txBody>
      </p:sp>
      <p:sp>
        <p:nvSpPr>
          <p:cNvPr id="10" name="TextBox 9">
            <a:extLst>
              <a:ext uri="{FF2B5EF4-FFF2-40B4-BE49-F238E27FC236}">
                <a16:creationId xmlns:a16="http://schemas.microsoft.com/office/drawing/2014/main" id="{8683ED70-54E7-4B9E-A549-6CFD1232E220}"/>
              </a:ext>
            </a:extLst>
          </p:cNvPr>
          <p:cNvSpPr txBox="1"/>
          <p:nvPr/>
        </p:nvSpPr>
        <p:spPr>
          <a:xfrm>
            <a:off x="3276600" y="4088537"/>
            <a:ext cx="8826500" cy="1815882"/>
          </a:xfrm>
          <a:prstGeom prst="rect">
            <a:avLst/>
          </a:prstGeom>
          <a:noFill/>
        </p:spPr>
        <p:txBody>
          <a:bodyPr wrap="square">
            <a:spAutoFit/>
          </a:bodyPr>
          <a:lstStyle/>
          <a:p>
            <a:r>
              <a:rPr lang="en-US" sz="2800" b="0" i="0" dirty="0">
                <a:solidFill>
                  <a:srgbClr val="D1D5DB"/>
                </a:solidFill>
                <a:effectLst/>
                <a:latin typeface="+mj-lt"/>
              </a:rPr>
              <a:t>Silicon Valley's real estate landscape is characterized by diversity in property types, offering everything from luxurious homes in prestigious neighborhoods to ambitious urban redevelopment projects</a:t>
            </a:r>
            <a:endParaRPr lang="en-US" sz="2800" dirty="0">
              <a:latin typeface="+mj-lt"/>
            </a:endParaRPr>
          </a:p>
        </p:txBody>
      </p:sp>
      <p:sp>
        <p:nvSpPr>
          <p:cNvPr id="11" name="Title 4">
            <a:extLst>
              <a:ext uri="{FF2B5EF4-FFF2-40B4-BE49-F238E27FC236}">
                <a16:creationId xmlns:a16="http://schemas.microsoft.com/office/drawing/2014/main" id="{201CDDCF-494B-44A3-8AC5-849FA832A0E8}"/>
              </a:ext>
            </a:extLst>
          </p:cNvPr>
          <p:cNvSpPr txBox="1">
            <a:spLocks/>
          </p:cNvSpPr>
          <p:nvPr/>
        </p:nvSpPr>
        <p:spPr>
          <a:xfrm>
            <a:off x="69299" y="47480"/>
            <a:ext cx="4554459" cy="820745"/>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5400" dirty="0">
                <a:ln w="25400">
                  <a:solidFill>
                    <a:schemeClr val="bg1"/>
                  </a:solidFill>
                </a:ln>
              </a:rPr>
              <a:t>Continuation…</a:t>
            </a:r>
          </a:p>
        </p:txBody>
      </p:sp>
      <p:sp>
        <p:nvSpPr>
          <p:cNvPr id="12" name="Google Shape;353;p32">
            <a:extLst>
              <a:ext uri="{FF2B5EF4-FFF2-40B4-BE49-F238E27FC236}">
                <a16:creationId xmlns:a16="http://schemas.microsoft.com/office/drawing/2014/main" id="{48BD9FD7-8AB6-442D-A2B1-A135AE69F6FD}"/>
              </a:ext>
            </a:extLst>
          </p:cNvPr>
          <p:cNvSpPr txBox="1"/>
          <p:nvPr/>
        </p:nvSpPr>
        <p:spPr>
          <a:xfrm>
            <a:off x="2071988" y="4363144"/>
            <a:ext cx="1280812" cy="3981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b="1" dirty="0">
                <a:solidFill>
                  <a:schemeClr val="accent2">
                    <a:lumMod val="20000"/>
                    <a:lumOff val="80000"/>
                  </a:schemeClr>
                </a:solidFill>
                <a:latin typeface="+mj-lt"/>
                <a:ea typeface="Fira Sans"/>
                <a:cs typeface="Fira Sans"/>
                <a:sym typeface="Fira Sans"/>
              </a:rPr>
              <a:t>04</a:t>
            </a:r>
            <a:endParaRPr sz="3300" b="1" dirty="0">
              <a:solidFill>
                <a:schemeClr val="accent2">
                  <a:lumMod val="20000"/>
                  <a:lumOff val="80000"/>
                </a:schemeClr>
              </a:solidFill>
              <a:latin typeface="+mj-lt"/>
              <a:ea typeface="Fira Sans"/>
              <a:cs typeface="Fira Sans"/>
              <a:sym typeface="Fira Sans"/>
            </a:endParaRPr>
          </a:p>
        </p:txBody>
      </p:sp>
      <p:sp>
        <p:nvSpPr>
          <p:cNvPr id="13" name="Google Shape;353;p32">
            <a:extLst>
              <a:ext uri="{FF2B5EF4-FFF2-40B4-BE49-F238E27FC236}">
                <a16:creationId xmlns:a16="http://schemas.microsoft.com/office/drawing/2014/main" id="{C3E894CC-B0AB-4B11-AE48-B5448B7B98FC}"/>
              </a:ext>
            </a:extLst>
          </p:cNvPr>
          <p:cNvSpPr txBox="1"/>
          <p:nvPr/>
        </p:nvSpPr>
        <p:spPr>
          <a:xfrm>
            <a:off x="791176" y="1870011"/>
            <a:ext cx="1280812" cy="3981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b="1" dirty="0">
                <a:solidFill>
                  <a:schemeClr val="accent2">
                    <a:lumMod val="20000"/>
                    <a:lumOff val="80000"/>
                  </a:schemeClr>
                </a:solidFill>
                <a:latin typeface="+mj-lt"/>
                <a:ea typeface="Fira Sans"/>
                <a:cs typeface="Fira Sans"/>
                <a:sym typeface="Fira Sans"/>
              </a:rPr>
              <a:t>03</a:t>
            </a:r>
            <a:endParaRPr sz="3300" b="1" dirty="0">
              <a:solidFill>
                <a:schemeClr val="accent2">
                  <a:lumMod val="20000"/>
                  <a:lumOff val="80000"/>
                </a:schemeClr>
              </a:solidFill>
              <a:latin typeface="+mj-lt"/>
              <a:ea typeface="Fira Sans"/>
              <a:cs typeface="Fira Sans"/>
              <a:sym typeface="Fira Sans"/>
            </a:endParaRPr>
          </a:p>
        </p:txBody>
      </p:sp>
      <p:sp>
        <p:nvSpPr>
          <p:cNvPr id="3" name="Google Shape;3993;p48">
            <a:extLst>
              <a:ext uri="{FF2B5EF4-FFF2-40B4-BE49-F238E27FC236}">
                <a16:creationId xmlns:a16="http://schemas.microsoft.com/office/drawing/2014/main" id="{FD484CCC-F866-1D96-7B0A-9139E4DE1C43}"/>
              </a:ext>
            </a:extLst>
          </p:cNvPr>
          <p:cNvSpPr/>
          <p:nvPr/>
        </p:nvSpPr>
        <p:spPr>
          <a:xfrm>
            <a:off x="184731" y="4250445"/>
            <a:ext cx="2303253" cy="2406770"/>
          </a:xfrm>
          <a:prstGeom prst="ellipse">
            <a:avLst/>
          </a:prstGeom>
          <a:solidFill>
            <a:srgbClr val="5959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BCB7AB"/>
              </a:solidFill>
              <a:effectLst/>
              <a:uLnTx/>
              <a:uFillTx/>
              <a:latin typeface="Arial"/>
              <a:cs typeface="Arial"/>
              <a:sym typeface="Arial"/>
            </a:endParaRPr>
          </a:p>
        </p:txBody>
      </p:sp>
      <p:sp>
        <p:nvSpPr>
          <p:cNvPr id="5" name="Google Shape;4010;p48">
            <a:extLst>
              <a:ext uri="{FF2B5EF4-FFF2-40B4-BE49-F238E27FC236}">
                <a16:creationId xmlns:a16="http://schemas.microsoft.com/office/drawing/2014/main" id="{BB6A17BE-010A-0EDD-3E1E-48B853805658}"/>
              </a:ext>
            </a:extLst>
          </p:cNvPr>
          <p:cNvSpPr/>
          <p:nvPr/>
        </p:nvSpPr>
        <p:spPr>
          <a:xfrm>
            <a:off x="1086733" y="4404344"/>
            <a:ext cx="598447" cy="1689052"/>
          </a:xfrm>
          <a:custGeom>
            <a:avLst/>
            <a:gdLst/>
            <a:ahLst/>
            <a:cxnLst/>
            <a:rect l="l" t="t" r="r" b="b"/>
            <a:pathLst>
              <a:path w="19292" h="63764" extrusionOk="0">
                <a:moveTo>
                  <a:pt x="9720" y="0"/>
                </a:moveTo>
                <a:lnTo>
                  <a:pt x="9425" y="9131"/>
                </a:lnTo>
                <a:lnTo>
                  <a:pt x="8541" y="9425"/>
                </a:lnTo>
                <a:lnTo>
                  <a:pt x="7805" y="9867"/>
                </a:lnTo>
                <a:lnTo>
                  <a:pt x="7363" y="10750"/>
                </a:lnTo>
                <a:lnTo>
                  <a:pt x="7216" y="11634"/>
                </a:lnTo>
                <a:lnTo>
                  <a:pt x="7216" y="14432"/>
                </a:lnTo>
                <a:lnTo>
                  <a:pt x="6038" y="14579"/>
                </a:lnTo>
                <a:lnTo>
                  <a:pt x="5154" y="14874"/>
                </a:lnTo>
                <a:lnTo>
                  <a:pt x="4418" y="15168"/>
                </a:lnTo>
                <a:lnTo>
                  <a:pt x="4418" y="18408"/>
                </a:lnTo>
                <a:lnTo>
                  <a:pt x="3093" y="18702"/>
                </a:lnTo>
                <a:lnTo>
                  <a:pt x="3093" y="24740"/>
                </a:lnTo>
                <a:lnTo>
                  <a:pt x="884" y="25182"/>
                </a:lnTo>
                <a:lnTo>
                  <a:pt x="0" y="25329"/>
                </a:lnTo>
                <a:lnTo>
                  <a:pt x="0" y="63764"/>
                </a:lnTo>
                <a:lnTo>
                  <a:pt x="1915" y="63764"/>
                </a:lnTo>
                <a:lnTo>
                  <a:pt x="1915" y="27243"/>
                </a:lnTo>
                <a:lnTo>
                  <a:pt x="3387" y="27243"/>
                </a:lnTo>
                <a:lnTo>
                  <a:pt x="3387" y="63764"/>
                </a:lnTo>
                <a:lnTo>
                  <a:pt x="6774" y="63764"/>
                </a:lnTo>
                <a:lnTo>
                  <a:pt x="6774" y="16346"/>
                </a:lnTo>
                <a:lnTo>
                  <a:pt x="7511" y="16346"/>
                </a:lnTo>
                <a:lnTo>
                  <a:pt x="7511" y="63764"/>
                </a:lnTo>
                <a:lnTo>
                  <a:pt x="9278" y="63764"/>
                </a:lnTo>
                <a:lnTo>
                  <a:pt x="9278" y="16346"/>
                </a:lnTo>
                <a:lnTo>
                  <a:pt x="10014" y="16346"/>
                </a:lnTo>
                <a:lnTo>
                  <a:pt x="10014" y="63764"/>
                </a:lnTo>
                <a:lnTo>
                  <a:pt x="11928" y="63764"/>
                </a:lnTo>
                <a:lnTo>
                  <a:pt x="11928" y="16346"/>
                </a:lnTo>
                <a:lnTo>
                  <a:pt x="12665" y="16346"/>
                </a:lnTo>
                <a:lnTo>
                  <a:pt x="12665" y="63764"/>
                </a:lnTo>
                <a:lnTo>
                  <a:pt x="16052" y="63764"/>
                </a:lnTo>
                <a:lnTo>
                  <a:pt x="16052" y="27243"/>
                </a:lnTo>
                <a:lnTo>
                  <a:pt x="17377" y="27243"/>
                </a:lnTo>
                <a:lnTo>
                  <a:pt x="17377" y="63764"/>
                </a:lnTo>
                <a:lnTo>
                  <a:pt x="19291" y="63764"/>
                </a:lnTo>
                <a:lnTo>
                  <a:pt x="19291" y="25329"/>
                </a:lnTo>
                <a:lnTo>
                  <a:pt x="18555" y="25182"/>
                </a:lnTo>
                <a:lnTo>
                  <a:pt x="16346" y="24887"/>
                </a:lnTo>
                <a:lnTo>
                  <a:pt x="16346" y="18702"/>
                </a:lnTo>
                <a:lnTo>
                  <a:pt x="15021" y="18408"/>
                </a:lnTo>
                <a:lnTo>
                  <a:pt x="15021" y="15168"/>
                </a:lnTo>
                <a:lnTo>
                  <a:pt x="14285" y="14874"/>
                </a:lnTo>
                <a:lnTo>
                  <a:pt x="13401" y="14579"/>
                </a:lnTo>
                <a:lnTo>
                  <a:pt x="12223" y="14432"/>
                </a:lnTo>
                <a:lnTo>
                  <a:pt x="12223" y="11634"/>
                </a:lnTo>
                <a:lnTo>
                  <a:pt x="12076" y="10750"/>
                </a:lnTo>
                <a:lnTo>
                  <a:pt x="11634" y="9867"/>
                </a:lnTo>
                <a:lnTo>
                  <a:pt x="10898" y="9425"/>
                </a:lnTo>
                <a:lnTo>
                  <a:pt x="10014" y="9131"/>
                </a:lnTo>
                <a:lnTo>
                  <a:pt x="97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12;p48">
            <a:extLst>
              <a:ext uri="{FF2B5EF4-FFF2-40B4-BE49-F238E27FC236}">
                <a16:creationId xmlns:a16="http://schemas.microsoft.com/office/drawing/2014/main" id="{9EFD11B6-584F-6776-C421-19FF388F67DE}"/>
              </a:ext>
            </a:extLst>
          </p:cNvPr>
          <p:cNvSpPr/>
          <p:nvPr/>
        </p:nvSpPr>
        <p:spPr>
          <a:xfrm>
            <a:off x="1780264" y="4963907"/>
            <a:ext cx="407670" cy="1129489"/>
          </a:xfrm>
          <a:custGeom>
            <a:avLst/>
            <a:gdLst/>
            <a:ahLst/>
            <a:cxnLst/>
            <a:rect l="l" t="t" r="r" b="b"/>
            <a:pathLst>
              <a:path w="14874" h="50511" extrusionOk="0">
                <a:moveTo>
                  <a:pt x="8688" y="10603"/>
                </a:moveTo>
                <a:lnTo>
                  <a:pt x="9866" y="10750"/>
                </a:lnTo>
                <a:lnTo>
                  <a:pt x="10897" y="11045"/>
                </a:lnTo>
                <a:lnTo>
                  <a:pt x="11781" y="11339"/>
                </a:lnTo>
                <a:lnTo>
                  <a:pt x="11781" y="12076"/>
                </a:lnTo>
                <a:lnTo>
                  <a:pt x="11044" y="11781"/>
                </a:lnTo>
                <a:lnTo>
                  <a:pt x="10014" y="11486"/>
                </a:lnTo>
                <a:lnTo>
                  <a:pt x="8836" y="11339"/>
                </a:lnTo>
                <a:lnTo>
                  <a:pt x="6038" y="11339"/>
                </a:lnTo>
                <a:lnTo>
                  <a:pt x="4860" y="11634"/>
                </a:lnTo>
                <a:lnTo>
                  <a:pt x="3829" y="11928"/>
                </a:lnTo>
                <a:lnTo>
                  <a:pt x="3240" y="12223"/>
                </a:lnTo>
                <a:lnTo>
                  <a:pt x="3240" y="11339"/>
                </a:lnTo>
                <a:lnTo>
                  <a:pt x="4123" y="11045"/>
                </a:lnTo>
                <a:lnTo>
                  <a:pt x="5154" y="10750"/>
                </a:lnTo>
                <a:lnTo>
                  <a:pt x="6332" y="10603"/>
                </a:lnTo>
                <a:close/>
                <a:moveTo>
                  <a:pt x="7510" y="13401"/>
                </a:moveTo>
                <a:lnTo>
                  <a:pt x="8688" y="13548"/>
                </a:lnTo>
                <a:lnTo>
                  <a:pt x="9866" y="13695"/>
                </a:lnTo>
                <a:lnTo>
                  <a:pt x="10897" y="13843"/>
                </a:lnTo>
                <a:lnTo>
                  <a:pt x="11781" y="14137"/>
                </a:lnTo>
                <a:lnTo>
                  <a:pt x="11781" y="15021"/>
                </a:lnTo>
                <a:lnTo>
                  <a:pt x="11044" y="14726"/>
                </a:lnTo>
                <a:lnTo>
                  <a:pt x="10014" y="14432"/>
                </a:lnTo>
                <a:lnTo>
                  <a:pt x="8836" y="14284"/>
                </a:lnTo>
                <a:lnTo>
                  <a:pt x="7510" y="14137"/>
                </a:lnTo>
                <a:lnTo>
                  <a:pt x="6038" y="14284"/>
                </a:lnTo>
                <a:lnTo>
                  <a:pt x="4860" y="14432"/>
                </a:lnTo>
                <a:lnTo>
                  <a:pt x="3829" y="14726"/>
                </a:lnTo>
                <a:lnTo>
                  <a:pt x="3240" y="15021"/>
                </a:lnTo>
                <a:lnTo>
                  <a:pt x="3240" y="14284"/>
                </a:lnTo>
                <a:lnTo>
                  <a:pt x="4123" y="13843"/>
                </a:lnTo>
                <a:lnTo>
                  <a:pt x="5154" y="13695"/>
                </a:lnTo>
                <a:lnTo>
                  <a:pt x="6332" y="13548"/>
                </a:lnTo>
                <a:lnTo>
                  <a:pt x="7510" y="13401"/>
                </a:lnTo>
                <a:close/>
                <a:moveTo>
                  <a:pt x="8247" y="17966"/>
                </a:moveTo>
                <a:lnTo>
                  <a:pt x="9866" y="18113"/>
                </a:lnTo>
                <a:lnTo>
                  <a:pt x="11339" y="18408"/>
                </a:lnTo>
                <a:lnTo>
                  <a:pt x="12812" y="18702"/>
                </a:lnTo>
                <a:lnTo>
                  <a:pt x="13842" y="19291"/>
                </a:lnTo>
                <a:lnTo>
                  <a:pt x="13842" y="20028"/>
                </a:lnTo>
                <a:lnTo>
                  <a:pt x="12959" y="19586"/>
                </a:lnTo>
                <a:lnTo>
                  <a:pt x="11781" y="19144"/>
                </a:lnTo>
                <a:lnTo>
                  <a:pt x="10161" y="18849"/>
                </a:lnTo>
                <a:lnTo>
                  <a:pt x="8247" y="18702"/>
                </a:lnTo>
                <a:lnTo>
                  <a:pt x="8247" y="17966"/>
                </a:lnTo>
                <a:close/>
                <a:moveTo>
                  <a:pt x="8247" y="20764"/>
                </a:moveTo>
                <a:lnTo>
                  <a:pt x="9866" y="20911"/>
                </a:lnTo>
                <a:lnTo>
                  <a:pt x="11339" y="21058"/>
                </a:lnTo>
                <a:lnTo>
                  <a:pt x="12812" y="21500"/>
                </a:lnTo>
                <a:lnTo>
                  <a:pt x="13842" y="21942"/>
                </a:lnTo>
                <a:lnTo>
                  <a:pt x="13842" y="22825"/>
                </a:lnTo>
                <a:lnTo>
                  <a:pt x="12959" y="22384"/>
                </a:lnTo>
                <a:lnTo>
                  <a:pt x="11634" y="21942"/>
                </a:lnTo>
                <a:lnTo>
                  <a:pt x="10014" y="21647"/>
                </a:lnTo>
                <a:lnTo>
                  <a:pt x="8247" y="21500"/>
                </a:lnTo>
                <a:lnTo>
                  <a:pt x="8247" y="20764"/>
                </a:lnTo>
                <a:close/>
                <a:moveTo>
                  <a:pt x="8247" y="23562"/>
                </a:moveTo>
                <a:lnTo>
                  <a:pt x="9719" y="23709"/>
                </a:lnTo>
                <a:lnTo>
                  <a:pt x="11339" y="23856"/>
                </a:lnTo>
                <a:lnTo>
                  <a:pt x="12812" y="24151"/>
                </a:lnTo>
                <a:lnTo>
                  <a:pt x="13842" y="24593"/>
                </a:lnTo>
                <a:lnTo>
                  <a:pt x="13842" y="25476"/>
                </a:lnTo>
                <a:lnTo>
                  <a:pt x="12959" y="25034"/>
                </a:lnTo>
                <a:lnTo>
                  <a:pt x="11634" y="24740"/>
                </a:lnTo>
                <a:lnTo>
                  <a:pt x="10014" y="24445"/>
                </a:lnTo>
                <a:lnTo>
                  <a:pt x="8247" y="24298"/>
                </a:lnTo>
                <a:lnTo>
                  <a:pt x="8247" y="23562"/>
                </a:lnTo>
                <a:close/>
                <a:moveTo>
                  <a:pt x="8247" y="26360"/>
                </a:moveTo>
                <a:lnTo>
                  <a:pt x="11339" y="26654"/>
                </a:lnTo>
                <a:lnTo>
                  <a:pt x="12812" y="26949"/>
                </a:lnTo>
                <a:lnTo>
                  <a:pt x="13842" y="27243"/>
                </a:lnTo>
                <a:lnTo>
                  <a:pt x="13842" y="28127"/>
                </a:lnTo>
                <a:lnTo>
                  <a:pt x="12959" y="27832"/>
                </a:lnTo>
                <a:lnTo>
                  <a:pt x="11486" y="27538"/>
                </a:lnTo>
                <a:lnTo>
                  <a:pt x="9866" y="27243"/>
                </a:lnTo>
                <a:lnTo>
                  <a:pt x="8247" y="27096"/>
                </a:lnTo>
                <a:lnTo>
                  <a:pt x="8247" y="26360"/>
                </a:lnTo>
                <a:close/>
                <a:moveTo>
                  <a:pt x="8247" y="29158"/>
                </a:moveTo>
                <a:lnTo>
                  <a:pt x="11339" y="29452"/>
                </a:lnTo>
                <a:lnTo>
                  <a:pt x="12812" y="29747"/>
                </a:lnTo>
                <a:lnTo>
                  <a:pt x="13842" y="30041"/>
                </a:lnTo>
                <a:lnTo>
                  <a:pt x="13842" y="30925"/>
                </a:lnTo>
                <a:lnTo>
                  <a:pt x="12959" y="30483"/>
                </a:lnTo>
                <a:lnTo>
                  <a:pt x="11486" y="30336"/>
                </a:lnTo>
                <a:lnTo>
                  <a:pt x="8247" y="29894"/>
                </a:lnTo>
                <a:lnTo>
                  <a:pt x="8247" y="29158"/>
                </a:lnTo>
                <a:close/>
                <a:moveTo>
                  <a:pt x="8247" y="31956"/>
                </a:moveTo>
                <a:lnTo>
                  <a:pt x="11192" y="32250"/>
                </a:lnTo>
                <a:lnTo>
                  <a:pt x="12812" y="32397"/>
                </a:lnTo>
                <a:lnTo>
                  <a:pt x="13842" y="32692"/>
                </a:lnTo>
                <a:lnTo>
                  <a:pt x="13842" y="33575"/>
                </a:lnTo>
                <a:lnTo>
                  <a:pt x="12959" y="33281"/>
                </a:lnTo>
                <a:lnTo>
                  <a:pt x="11486" y="32986"/>
                </a:lnTo>
                <a:lnTo>
                  <a:pt x="8247" y="32839"/>
                </a:lnTo>
                <a:lnTo>
                  <a:pt x="8247" y="31956"/>
                </a:lnTo>
                <a:close/>
                <a:moveTo>
                  <a:pt x="8247" y="34753"/>
                </a:moveTo>
                <a:lnTo>
                  <a:pt x="11192" y="35048"/>
                </a:lnTo>
                <a:lnTo>
                  <a:pt x="12959" y="35195"/>
                </a:lnTo>
                <a:lnTo>
                  <a:pt x="13842" y="35342"/>
                </a:lnTo>
                <a:lnTo>
                  <a:pt x="13842" y="36226"/>
                </a:lnTo>
                <a:lnTo>
                  <a:pt x="12959" y="36079"/>
                </a:lnTo>
                <a:lnTo>
                  <a:pt x="11339" y="35784"/>
                </a:lnTo>
                <a:lnTo>
                  <a:pt x="8247" y="35637"/>
                </a:lnTo>
                <a:lnTo>
                  <a:pt x="8247" y="34753"/>
                </a:lnTo>
                <a:close/>
                <a:moveTo>
                  <a:pt x="11192" y="37699"/>
                </a:moveTo>
                <a:lnTo>
                  <a:pt x="12959" y="37846"/>
                </a:lnTo>
                <a:lnTo>
                  <a:pt x="13842" y="38140"/>
                </a:lnTo>
                <a:lnTo>
                  <a:pt x="13842" y="38877"/>
                </a:lnTo>
                <a:lnTo>
                  <a:pt x="12959" y="38729"/>
                </a:lnTo>
                <a:lnTo>
                  <a:pt x="11339" y="38582"/>
                </a:lnTo>
                <a:lnTo>
                  <a:pt x="8247" y="38435"/>
                </a:lnTo>
                <a:lnTo>
                  <a:pt x="8247" y="37699"/>
                </a:lnTo>
                <a:close/>
                <a:moveTo>
                  <a:pt x="11192" y="40497"/>
                </a:moveTo>
                <a:lnTo>
                  <a:pt x="12959" y="40644"/>
                </a:lnTo>
                <a:lnTo>
                  <a:pt x="13842" y="40791"/>
                </a:lnTo>
                <a:lnTo>
                  <a:pt x="13842" y="41675"/>
                </a:lnTo>
                <a:lnTo>
                  <a:pt x="12959" y="41527"/>
                </a:lnTo>
                <a:lnTo>
                  <a:pt x="11192" y="41380"/>
                </a:lnTo>
                <a:lnTo>
                  <a:pt x="8247" y="41233"/>
                </a:lnTo>
                <a:lnTo>
                  <a:pt x="8247" y="40497"/>
                </a:lnTo>
                <a:close/>
                <a:moveTo>
                  <a:pt x="11192" y="43295"/>
                </a:moveTo>
                <a:lnTo>
                  <a:pt x="12959" y="43442"/>
                </a:lnTo>
                <a:lnTo>
                  <a:pt x="13842" y="43442"/>
                </a:lnTo>
                <a:lnTo>
                  <a:pt x="13842" y="44325"/>
                </a:lnTo>
                <a:lnTo>
                  <a:pt x="11192" y="44178"/>
                </a:lnTo>
                <a:lnTo>
                  <a:pt x="8247" y="44031"/>
                </a:lnTo>
                <a:lnTo>
                  <a:pt x="8247" y="43295"/>
                </a:lnTo>
                <a:close/>
                <a:moveTo>
                  <a:pt x="11044" y="46092"/>
                </a:moveTo>
                <a:lnTo>
                  <a:pt x="13842" y="46240"/>
                </a:lnTo>
                <a:lnTo>
                  <a:pt x="13842" y="46976"/>
                </a:lnTo>
                <a:lnTo>
                  <a:pt x="11192" y="46976"/>
                </a:lnTo>
                <a:lnTo>
                  <a:pt x="8247" y="46829"/>
                </a:lnTo>
                <a:lnTo>
                  <a:pt x="8247" y="46092"/>
                </a:lnTo>
                <a:close/>
                <a:moveTo>
                  <a:pt x="13842" y="48890"/>
                </a:moveTo>
                <a:lnTo>
                  <a:pt x="13842" y="49774"/>
                </a:lnTo>
                <a:lnTo>
                  <a:pt x="8247" y="49774"/>
                </a:lnTo>
                <a:lnTo>
                  <a:pt x="8247" y="48890"/>
                </a:lnTo>
                <a:close/>
                <a:moveTo>
                  <a:pt x="10603" y="0"/>
                </a:moveTo>
                <a:lnTo>
                  <a:pt x="10455" y="6332"/>
                </a:lnTo>
                <a:lnTo>
                  <a:pt x="9866" y="6332"/>
                </a:lnTo>
                <a:lnTo>
                  <a:pt x="9866" y="9572"/>
                </a:lnTo>
                <a:lnTo>
                  <a:pt x="8688" y="9278"/>
                </a:lnTo>
                <a:lnTo>
                  <a:pt x="7363" y="9278"/>
                </a:lnTo>
                <a:lnTo>
                  <a:pt x="5449" y="9425"/>
                </a:lnTo>
                <a:lnTo>
                  <a:pt x="3682" y="9867"/>
                </a:lnTo>
                <a:lnTo>
                  <a:pt x="3092" y="10161"/>
                </a:lnTo>
                <a:lnTo>
                  <a:pt x="2651" y="10456"/>
                </a:lnTo>
                <a:lnTo>
                  <a:pt x="2356" y="10750"/>
                </a:lnTo>
                <a:lnTo>
                  <a:pt x="2209" y="11192"/>
                </a:lnTo>
                <a:lnTo>
                  <a:pt x="2209" y="16641"/>
                </a:lnTo>
                <a:lnTo>
                  <a:pt x="1325" y="17082"/>
                </a:lnTo>
                <a:lnTo>
                  <a:pt x="589" y="17524"/>
                </a:lnTo>
                <a:lnTo>
                  <a:pt x="147" y="17966"/>
                </a:lnTo>
                <a:lnTo>
                  <a:pt x="0" y="18555"/>
                </a:lnTo>
                <a:lnTo>
                  <a:pt x="0" y="50510"/>
                </a:lnTo>
                <a:lnTo>
                  <a:pt x="14873" y="50510"/>
                </a:lnTo>
                <a:lnTo>
                  <a:pt x="14873" y="18555"/>
                </a:lnTo>
                <a:lnTo>
                  <a:pt x="14726" y="17966"/>
                </a:lnTo>
                <a:lnTo>
                  <a:pt x="14284" y="17524"/>
                </a:lnTo>
                <a:lnTo>
                  <a:pt x="13548" y="17082"/>
                </a:lnTo>
                <a:lnTo>
                  <a:pt x="12517" y="16641"/>
                </a:lnTo>
                <a:lnTo>
                  <a:pt x="12517" y="11192"/>
                </a:lnTo>
                <a:lnTo>
                  <a:pt x="12517" y="10750"/>
                </a:lnTo>
                <a:lnTo>
                  <a:pt x="12223" y="10456"/>
                </a:lnTo>
                <a:lnTo>
                  <a:pt x="11781" y="10161"/>
                </a:lnTo>
                <a:lnTo>
                  <a:pt x="11192" y="9867"/>
                </a:lnTo>
                <a:lnTo>
                  <a:pt x="11192" y="6332"/>
                </a:lnTo>
                <a:lnTo>
                  <a:pt x="10750" y="6332"/>
                </a:lnTo>
                <a:lnTo>
                  <a:pt x="10603" y="0"/>
                </a:ln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Google Shape;4011;p48">
            <a:extLst>
              <a:ext uri="{FF2B5EF4-FFF2-40B4-BE49-F238E27FC236}">
                <a16:creationId xmlns:a16="http://schemas.microsoft.com/office/drawing/2014/main" id="{05808D36-801E-53EE-088F-1DB97249A856}"/>
              </a:ext>
            </a:extLst>
          </p:cNvPr>
          <p:cNvSpPr/>
          <p:nvPr/>
        </p:nvSpPr>
        <p:spPr>
          <a:xfrm>
            <a:off x="539369" y="5041280"/>
            <a:ext cx="452279" cy="1052116"/>
          </a:xfrm>
          <a:custGeom>
            <a:avLst/>
            <a:gdLst/>
            <a:ahLst/>
            <a:cxnLst/>
            <a:rect l="l" t="t" r="r" b="b"/>
            <a:pathLst>
              <a:path w="17525" h="49333" extrusionOk="0">
                <a:moveTo>
                  <a:pt x="7658" y="8247"/>
                </a:moveTo>
                <a:lnTo>
                  <a:pt x="7658" y="9425"/>
                </a:lnTo>
                <a:lnTo>
                  <a:pt x="1032" y="9425"/>
                </a:lnTo>
                <a:lnTo>
                  <a:pt x="1032" y="8247"/>
                </a:lnTo>
                <a:close/>
                <a:moveTo>
                  <a:pt x="7658" y="11193"/>
                </a:moveTo>
                <a:lnTo>
                  <a:pt x="7658" y="12371"/>
                </a:lnTo>
                <a:lnTo>
                  <a:pt x="1032" y="12371"/>
                </a:lnTo>
                <a:lnTo>
                  <a:pt x="1032" y="11193"/>
                </a:lnTo>
                <a:close/>
                <a:moveTo>
                  <a:pt x="7658" y="14138"/>
                </a:moveTo>
                <a:lnTo>
                  <a:pt x="7658" y="15316"/>
                </a:lnTo>
                <a:lnTo>
                  <a:pt x="1032" y="15316"/>
                </a:lnTo>
                <a:lnTo>
                  <a:pt x="1032" y="14138"/>
                </a:lnTo>
                <a:close/>
                <a:moveTo>
                  <a:pt x="7658" y="17083"/>
                </a:moveTo>
                <a:lnTo>
                  <a:pt x="7658" y="18261"/>
                </a:lnTo>
                <a:lnTo>
                  <a:pt x="1032" y="18261"/>
                </a:lnTo>
                <a:lnTo>
                  <a:pt x="1032" y="17083"/>
                </a:lnTo>
                <a:close/>
                <a:moveTo>
                  <a:pt x="7658" y="20028"/>
                </a:moveTo>
                <a:lnTo>
                  <a:pt x="7658" y="21206"/>
                </a:lnTo>
                <a:lnTo>
                  <a:pt x="1032" y="21206"/>
                </a:lnTo>
                <a:lnTo>
                  <a:pt x="1032" y="20028"/>
                </a:lnTo>
                <a:close/>
                <a:moveTo>
                  <a:pt x="7658" y="22973"/>
                </a:moveTo>
                <a:lnTo>
                  <a:pt x="7658" y="24151"/>
                </a:lnTo>
                <a:lnTo>
                  <a:pt x="1032" y="24151"/>
                </a:lnTo>
                <a:lnTo>
                  <a:pt x="1032" y="22973"/>
                </a:lnTo>
                <a:close/>
                <a:moveTo>
                  <a:pt x="7658" y="25918"/>
                </a:moveTo>
                <a:lnTo>
                  <a:pt x="7658" y="27097"/>
                </a:lnTo>
                <a:lnTo>
                  <a:pt x="1032" y="27097"/>
                </a:lnTo>
                <a:lnTo>
                  <a:pt x="1032" y="25918"/>
                </a:lnTo>
                <a:close/>
                <a:moveTo>
                  <a:pt x="7658" y="28864"/>
                </a:moveTo>
                <a:lnTo>
                  <a:pt x="7658" y="30042"/>
                </a:lnTo>
                <a:lnTo>
                  <a:pt x="1032" y="30042"/>
                </a:lnTo>
                <a:lnTo>
                  <a:pt x="1032" y="28864"/>
                </a:lnTo>
                <a:close/>
                <a:moveTo>
                  <a:pt x="7658" y="31809"/>
                </a:moveTo>
                <a:lnTo>
                  <a:pt x="7658" y="32987"/>
                </a:lnTo>
                <a:lnTo>
                  <a:pt x="1032" y="32987"/>
                </a:lnTo>
                <a:lnTo>
                  <a:pt x="1032" y="31809"/>
                </a:lnTo>
                <a:close/>
                <a:moveTo>
                  <a:pt x="7658" y="34754"/>
                </a:moveTo>
                <a:lnTo>
                  <a:pt x="7658" y="35932"/>
                </a:lnTo>
                <a:lnTo>
                  <a:pt x="1032" y="35932"/>
                </a:lnTo>
                <a:lnTo>
                  <a:pt x="1032" y="34754"/>
                </a:lnTo>
                <a:close/>
                <a:moveTo>
                  <a:pt x="7658" y="37699"/>
                </a:moveTo>
                <a:lnTo>
                  <a:pt x="7658" y="38877"/>
                </a:lnTo>
                <a:lnTo>
                  <a:pt x="1032" y="38877"/>
                </a:lnTo>
                <a:lnTo>
                  <a:pt x="1032" y="37699"/>
                </a:lnTo>
                <a:close/>
                <a:moveTo>
                  <a:pt x="7658" y="40644"/>
                </a:moveTo>
                <a:lnTo>
                  <a:pt x="7658" y="41823"/>
                </a:lnTo>
                <a:lnTo>
                  <a:pt x="1032" y="41823"/>
                </a:lnTo>
                <a:lnTo>
                  <a:pt x="1032" y="40644"/>
                </a:lnTo>
                <a:close/>
                <a:moveTo>
                  <a:pt x="7658" y="43590"/>
                </a:moveTo>
                <a:lnTo>
                  <a:pt x="7658" y="44768"/>
                </a:lnTo>
                <a:lnTo>
                  <a:pt x="1032" y="44768"/>
                </a:lnTo>
                <a:lnTo>
                  <a:pt x="1032" y="43590"/>
                </a:lnTo>
                <a:close/>
                <a:moveTo>
                  <a:pt x="7658" y="46535"/>
                </a:moveTo>
                <a:lnTo>
                  <a:pt x="7658" y="47713"/>
                </a:lnTo>
                <a:lnTo>
                  <a:pt x="1032" y="47713"/>
                </a:lnTo>
                <a:lnTo>
                  <a:pt x="1032" y="46535"/>
                </a:lnTo>
                <a:close/>
                <a:moveTo>
                  <a:pt x="1" y="1"/>
                </a:moveTo>
                <a:lnTo>
                  <a:pt x="1" y="49333"/>
                </a:lnTo>
                <a:lnTo>
                  <a:pt x="17525" y="49333"/>
                </a:lnTo>
                <a:lnTo>
                  <a:pt x="17525" y="12076"/>
                </a:lnTo>
                <a:lnTo>
                  <a:pt x="1" y="1"/>
                </a:ln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4007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C7D583-66BD-409C-9B05-45F39BF4E4D9}"/>
              </a:ext>
            </a:extLst>
          </p:cNvPr>
          <p:cNvSpPr>
            <a:spLocks noGrp="1"/>
          </p:cNvSpPr>
          <p:nvPr>
            <p:ph type="sldNum" sz="quarter" idx="29"/>
          </p:nvPr>
        </p:nvSpPr>
        <p:spPr/>
        <p:txBody>
          <a:bodyPr/>
          <a:lstStyle/>
          <a:p>
            <a:fld id="{47FEACEE-25B4-4A2D-B147-27296E36371D}" type="slidenum">
              <a:rPr lang="en-US" altLang="zh-CN" noProof="0" smtClean="0"/>
              <a:pPr/>
              <a:t>6</a:t>
            </a:fld>
            <a:endParaRPr lang="en-US" altLang="zh-CN" noProof="0" dirty="0"/>
          </a:p>
        </p:txBody>
      </p:sp>
      <p:sp>
        <p:nvSpPr>
          <p:cNvPr id="5" name="Title 4">
            <a:extLst>
              <a:ext uri="{FF2B5EF4-FFF2-40B4-BE49-F238E27FC236}">
                <a16:creationId xmlns:a16="http://schemas.microsoft.com/office/drawing/2014/main" id="{652A9EA1-7A95-4625-BE7F-D2BC06C7A8FB}"/>
              </a:ext>
            </a:extLst>
          </p:cNvPr>
          <p:cNvSpPr>
            <a:spLocks noGrp="1"/>
          </p:cNvSpPr>
          <p:nvPr>
            <p:ph type="title"/>
          </p:nvPr>
        </p:nvSpPr>
        <p:spPr>
          <a:xfrm>
            <a:off x="5789765" y="4577191"/>
            <a:ext cx="6267327" cy="845709"/>
          </a:xfrm>
          <a:solidFill>
            <a:schemeClr val="bg1">
              <a:alpha val="0"/>
            </a:schemeClr>
          </a:solidFill>
          <a:ln w="41275">
            <a:solidFill>
              <a:schemeClr val="bg1"/>
            </a:solidFill>
          </a:ln>
        </p:spPr>
        <p:txBody>
          <a:bodyPr anchor="ctr" anchorCtr="0"/>
          <a:lstStyle/>
          <a:p>
            <a:r>
              <a:rPr lang="en-US" sz="5400" dirty="0">
                <a:ln w="25400">
                  <a:solidFill>
                    <a:schemeClr val="bg1"/>
                  </a:solidFill>
                </a:ln>
              </a:rPr>
              <a:t> What was our aim?</a:t>
            </a:r>
          </a:p>
        </p:txBody>
      </p:sp>
    </p:spTree>
    <p:extLst>
      <p:ext uri="{BB962C8B-B14F-4D97-AF65-F5344CB8AC3E}">
        <p14:creationId xmlns:p14="http://schemas.microsoft.com/office/powerpoint/2010/main" val="148304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9775974-2802-44B2-98A3-23D53C8282EA}"/>
              </a:ext>
            </a:extLst>
          </p:cNvPr>
          <p:cNvSpPr>
            <a:spLocks noGrp="1"/>
          </p:cNvSpPr>
          <p:nvPr>
            <p:ph type="body" sz="quarter" idx="27"/>
          </p:nvPr>
        </p:nvSpPr>
        <p:spPr>
          <a:xfrm>
            <a:off x="2039729" y="1242921"/>
            <a:ext cx="5162709" cy="420683"/>
          </a:xfrm>
        </p:spPr>
        <p:txBody>
          <a:bodyPr/>
          <a:lstStyle/>
          <a:p>
            <a:r>
              <a:rPr lang="en-US" sz="2400" dirty="0">
                <a:latin typeface="+mj-lt"/>
              </a:rPr>
              <a:t>Rent Vs Sale properties comparison of various cities in bay area</a:t>
            </a:r>
          </a:p>
        </p:txBody>
      </p:sp>
      <p:sp>
        <p:nvSpPr>
          <p:cNvPr id="7" name="Text Placeholder 6">
            <a:extLst>
              <a:ext uri="{FF2B5EF4-FFF2-40B4-BE49-F238E27FC236}">
                <a16:creationId xmlns:a16="http://schemas.microsoft.com/office/drawing/2014/main" id="{5380565D-8A55-47BD-A3C8-3B6D6C6700F3}"/>
              </a:ext>
            </a:extLst>
          </p:cNvPr>
          <p:cNvSpPr>
            <a:spLocks noGrp="1"/>
          </p:cNvSpPr>
          <p:nvPr>
            <p:ph type="body" sz="quarter" idx="28"/>
          </p:nvPr>
        </p:nvSpPr>
        <p:spPr>
          <a:xfrm>
            <a:off x="2039730" y="1890429"/>
            <a:ext cx="5162709" cy="859264"/>
          </a:xfrm>
        </p:spPr>
        <p:txBody>
          <a:bodyPr/>
          <a:lstStyle/>
          <a:p>
            <a:r>
              <a:rPr lang="en-US" sz="1800" dirty="0">
                <a:latin typeface="+mj-lt"/>
              </a:rPr>
              <a:t>Affordability Assessment</a:t>
            </a:r>
          </a:p>
          <a:p>
            <a:r>
              <a:rPr lang="en-US" sz="1800" dirty="0">
                <a:latin typeface="+mj-lt"/>
              </a:rPr>
              <a:t>Investment Potential</a:t>
            </a:r>
          </a:p>
          <a:p>
            <a:r>
              <a:rPr lang="en-US" sz="1800" dirty="0">
                <a:latin typeface="+mj-lt"/>
              </a:rPr>
              <a:t>ROI Calculation</a:t>
            </a:r>
            <a:endParaRPr lang="en-US" dirty="0">
              <a:latin typeface="+mj-lt"/>
            </a:endParaRPr>
          </a:p>
        </p:txBody>
      </p:sp>
      <p:sp>
        <p:nvSpPr>
          <p:cNvPr id="8" name="Text Placeholder 7">
            <a:extLst>
              <a:ext uri="{FF2B5EF4-FFF2-40B4-BE49-F238E27FC236}">
                <a16:creationId xmlns:a16="http://schemas.microsoft.com/office/drawing/2014/main" id="{78EB69AD-C656-4A85-B7D3-CB1A7EFD4D08}"/>
              </a:ext>
            </a:extLst>
          </p:cNvPr>
          <p:cNvSpPr>
            <a:spLocks noGrp="1"/>
          </p:cNvSpPr>
          <p:nvPr>
            <p:ph type="body" sz="quarter" idx="29"/>
          </p:nvPr>
        </p:nvSpPr>
        <p:spPr>
          <a:xfrm>
            <a:off x="6490052" y="2400169"/>
            <a:ext cx="5162709" cy="420683"/>
          </a:xfrm>
        </p:spPr>
        <p:txBody>
          <a:bodyPr/>
          <a:lstStyle/>
          <a:p>
            <a:endParaRPr lang="en-US" dirty="0">
              <a:latin typeface="+mj-lt"/>
            </a:endParaRPr>
          </a:p>
          <a:p>
            <a:r>
              <a:rPr lang="en-US" sz="2400" dirty="0">
                <a:latin typeface="+mj-lt"/>
              </a:rPr>
              <a:t>Comparison between Downtown vs Suburban properties</a:t>
            </a:r>
          </a:p>
        </p:txBody>
      </p:sp>
      <p:sp>
        <p:nvSpPr>
          <p:cNvPr id="9" name="Text Placeholder 8">
            <a:extLst>
              <a:ext uri="{FF2B5EF4-FFF2-40B4-BE49-F238E27FC236}">
                <a16:creationId xmlns:a16="http://schemas.microsoft.com/office/drawing/2014/main" id="{E3E0A161-2E49-4024-B14D-616BC5D5B606}"/>
              </a:ext>
            </a:extLst>
          </p:cNvPr>
          <p:cNvSpPr>
            <a:spLocks noGrp="1"/>
          </p:cNvSpPr>
          <p:nvPr>
            <p:ph type="body" sz="quarter" idx="31"/>
          </p:nvPr>
        </p:nvSpPr>
        <p:spPr>
          <a:xfrm>
            <a:off x="4471480" y="4524699"/>
            <a:ext cx="5162709" cy="421399"/>
          </a:xfrm>
        </p:spPr>
        <p:txBody>
          <a:bodyPr/>
          <a:lstStyle/>
          <a:p>
            <a:r>
              <a:rPr lang="en-US" sz="2400" dirty="0">
                <a:latin typeface="+mj-lt"/>
              </a:rPr>
              <a:t>Zip-code wise  real Estate analysis</a:t>
            </a:r>
            <a:r>
              <a:rPr lang="en-US" dirty="0">
                <a:latin typeface="+mj-lt"/>
              </a:rPr>
              <a:t>	</a:t>
            </a:r>
          </a:p>
        </p:txBody>
      </p:sp>
      <p:sp>
        <p:nvSpPr>
          <p:cNvPr id="10" name="Text Placeholder 9">
            <a:extLst>
              <a:ext uri="{FF2B5EF4-FFF2-40B4-BE49-F238E27FC236}">
                <a16:creationId xmlns:a16="http://schemas.microsoft.com/office/drawing/2014/main" id="{58A708A9-E391-48E8-B4B3-73D9BC4F0CAA}"/>
              </a:ext>
            </a:extLst>
          </p:cNvPr>
          <p:cNvSpPr>
            <a:spLocks noGrp="1"/>
          </p:cNvSpPr>
          <p:nvPr>
            <p:ph type="body" sz="quarter" idx="34"/>
          </p:nvPr>
        </p:nvSpPr>
        <p:spPr>
          <a:xfrm>
            <a:off x="6589024" y="2929785"/>
            <a:ext cx="5162709" cy="864705"/>
          </a:xfrm>
        </p:spPr>
        <p:txBody>
          <a:bodyPr/>
          <a:lstStyle/>
          <a:p>
            <a:r>
              <a:rPr lang="en-US" sz="1800" dirty="0">
                <a:latin typeface="+mj-lt"/>
              </a:rPr>
              <a:t>Finding about the comparison between sales and rental properties in downtown vs suburban would shed some light on the actual demand vs supply dynamics in the real estate market</a:t>
            </a:r>
          </a:p>
        </p:txBody>
      </p:sp>
      <p:sp>
        <p:nvSpPr>
          <p:cNvPr id="11" name="Text Placeholder 10">
            <a:extLst>
              <a:ext uri="{FF2B5EF4-FFF2-40B4-BE49-F238E27FC236}">
                <a16:creationId xmlns:a16="http://schemas.microsoft.com/office/drawing/2014/main" id="{6D4650D8-ACDF-43DC-B82C-E6AE9AA38C1A}"/>
              </a:ext>
            </a:extLst>
          </p:cNvPr>
          <p:cNvSpPr>
            <a:spLocks noGrp="1"/>
          </p:cNvSpPr>
          <p:nvPr>
            <p:ph type="body" sz="quarter" idx="35"/>
          </p:nvPr>
        </p:nvSpPr>
        <p:spPr>
          <a:xfrm>
            <a:off x="4621083" y="5105369"/>
            <a:ext cx="5162709" cy="1258329"/>
          </a:xfrm>
        </p:spPr>
        <p:txBody>
          <a:bodyPr/>
          <a:lstStyle/>
          <a:p>
            <a:r>
              <a:rPr lang="en-US" sz="1800" dirty="0">
                <a:latin typeface="+mj-lt"/>
              </a:rPr>
              <a:t>Hyperinflation analysis</a:t>
            </a:r>
          </a:p>
          <a:p>
            <a:r>
              <a:rPr lang="en-US" sz="1800" dirty="0">
                <a:latin typeface="+mj-lt"/>
              </a:rPr>
              <a:t>Economic indicators</a:t>
            </a:r>
          </a:p>
          <a:p>
            <a:r>
              <a:rPr lang="en-US" sz="1800" dirty="0">
                <a:latin typeface="+mj-lt"/>
              </a:rPr>
              <a:t>Demand-supply dynamics</a:t>
            </a:r>
          </a:p>
        </p:txBody>
      </p:sp>
      <p:sp>
        <p:nvSpPr>
          <p:cNvPr id="4" name="Slide Number Placeholder 3">
            <a:extLst>
              <a:ext uri="{FF2B5EF4-FFF2-40B4-BE49-F238E27FC236}">
                <a16:creationId xmlns:a16="http://schemas.microsoft.com/office/drawing/2014/main" id="{5755ADD8-B6D0-4AF0-83E4-2F23470F63F0}"/>
              </a:ext>
            </a:extLst>
          </p:cNvPr>
          <p:cNvSpPr>
            <a:spLocks noGrp="1"/>
          </p:cNvSpPr>
          <p:nvPr>
            <p:ph type="sldNum" sz="quarter" idx="40"/>
          </p:nvPr>
        </p:nvSpPr>
        <p:spPr/>
        <p:txBody>
          <a:bodyPr/>
          <a:lstStyle/>
          <a:p>
            <a:fld id="{47FEACEE-25B4-4A2D-B147-27296E36371D}" type="slidenum">
              <a:rPr lang="en-US" altLang="zh-CN" noProof="0" smtClean="0"/>
              <a:pPr/>
              <a:t>7</a:t>
            </a:fld>
            <a:endParaRPr lang="en-US" altLang="zh-CN" noProof="0" dirty="0"/>
          </a:p>
        </p:txBody>
      </p:sp>
      <p:pic>
        <p:nvPicPr>
          <p:cNvPr id="38" name="Picture Placeholder 37">
            <a:extLst>
              <a:ext uri="{FF2B5EF4-FFF2-40B4-BE49-F238E27FC236}">
                <a16:creationId xmlns:a16="http://schemas.microsoft.com/office/drawing/2014/main" id="{05785D75-2FB6-42C4-8E23-874A1FB62383}"/>
              </a:ext>
            </a:extLst>
          </p:cNvPr>
          <p:cNvPicPr>
            <a:picLocks noGrp="1" noChangeAspect="1"/>
          </p:cNvPicPr>
          <p:nvPr>
            <p:ph type="pic" sz="quarter" idx="37"/>
          </p:nvPr>
        </p:nvPicPr>
        <p:blipFill>
          <a:blip r:embed="rId2"/>
          <a:srcRect l="2661" r="2661"/>
          <a:stretch>
            <a:fillRect/>
          </a:stretch>
        </p:blipFill>
        <p:spPr>
          <a:xfrm>
            <a:off x="5827865" y="2413460"/>
            <a:ext cx="536270" cy="565882"/>
          </a:xfrm>
        </p:spPr>
      </p:pic>
      <p:pic>
        <p:nvPicPr>
          <p:cNvPr id="40" name="Picture Placeholder 39">
            <a:extLst>
              <a:ext uri="{FF2B5EF4-FFF2-40B4-BE49-F238E27FC236}">
                <a16:creationId xmlns:a16="http://schemas.microsoft.com/office/drawing/2014/main" id="{80D026BC-3558-4D82-992C-92A48FFCF789}"/>
              </a:ext>
            </a:extLst>
          </p:cNvPr>
          <p:cNvPicPr>
            <a:picLocks noGrp="1" noChangeAspect="1"/>
          </p:cNvPicPr>
          <p:nvPr>
            <p:ph type="pic" sz="quarter" idx="38"/>
          </p:nvPr>
        </p:nvPicPr>
        <p:blipFill>
          <a:blip r:embed="rId2"/>
          <a:srcRect l="2528" r="2528"/>
          <a:stretch>
            <a:fillRect/>
          </a:stretch>
        </p:blipFill>
        <p:spPr>
          <a:xfrm>
            <a:off x="3641972" y="4500259"/>
            <a:ext cx="536270" cy="565882"/>
          </a:xfrm>
        </p:spPr>
      </p:pic>
      <p:pic>
        <p:nvPicPr>
          <p:cNvPr id="36" name="Picture Placeholder 35">
            <a:extLst>
              <a:ext uri="{FF2B5EF4-FFF2-40B4-BE49-F238E27FC236}">
                <a16:creationId xmlns:a16="http://schemas.microsoft.com/office/drawing/2014/main" id="{1FCB2DF4-02C7-40D4-8356-43CA7FAA7179}"/>
              </a:ext>
            </a:extLst>
          </p:cNvPr>
          <p:cNvPicPr>
            <a:picLocks noGrp="1" noChangeAspect="1"/>
          </p:cNvPicPr>
          <p:nvPr>
            <p:ph type="pic" sz="quarter" idx="36"/>
          </p:nvPr>
        </p:nvPicPr>
        <p:blipFill>
          <a:blip r:embed="rId2"/>
          <a:srcRect l="5182" r="5182"/>
          <a:stretch>
            <a:fillRect/>
          </a:stretch>
        </p:blipFill>
        <p:spPr>
          <a:xfrm>
            <a:off x="1358544" y="1072219"/>
            <a:ext cx="507778" cy="565882"/>
          </a:xfrm>
        </p:spPr>
      </p:pic>
    </p:spTree>
    <p:extLst>
      <p:ext uri="{BB962C8B-B14F-4D97-AF65-F5344CB8AC3E}">
        <p14:creationId xmlns:p14="http://schemas.microsoft.com/office/powerpoint/2010/main" val="96258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7A63E6A5-EAEB-4C93-A145-518E608DA687}"/>
              </a:ext>
            </a:extLst>
          </p:cNvPr>
          <p:cNvSpPr>
            <a:spLocks noGrp="1"/>
          </p:cNvSpPr>
          <p:nvPr>
            <p:ph type="sldNum" sz="quarter" idx="4294967295"/>
          </p:nvPr>
        </p:nvSpPr>
        <p:spPr>
          <a:xfrm>
            <a:off x="11733213" y="6218238"/>
            <a:ext cx="458787"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b="0" i="0" u="none" strike="noStrike" kern="1200" cap="none" spc="0" normalizeH="0" baseline="0" noProof="0" smtClean="0">
                <a:ln>
                  <a:noFill/>
                </a:ln>
                <a:solidFill>
                  <a:srgbClr val="FFFFFF"/>
                </a:solidFill>
                <a:effectLst/>
                <a:uLnTx/>
                <a:uFillTx/>
                <a:latin typeface="Abad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dirty="0">
              <a:ln>
                <a:noFill/>
              </a:ln>
              <a:solidFill>
                <a:srgbClr val="FFFFFF"/>
              </a:solidFill>
              <a:effectLst/>
              <a:uLnTx/>
              <a:uFillTx/>
              <a:latin typeface="Abadi"/>
              <a:ea typeface="+mn-ea"/>
              <a:cs typeface="+mn-cs"/>
            </a:endParaRPr>
          </a:p>
        </p:txBody>
      </p:sp>
      <p:sp>
        <p:nvSpPr>
          <p:cNvPr id="15" name="Title 4">
            <a:extLst>
              <a:ext uri="{FF2B5EF4-FFF2-40B4-BE49-F238E27FC236}">
                <a16:creationId xmlns:a16="http://schemas.microsoft.com/office/drawing/2014/main" id="{7754DE43-6839-4411-A4DE-9CCEF44700B6}"/>
              </a:ext>
            </a:extLst>
          </p:cNvPr>
          <p:cNvSpPr txBox="1">
            <a:spLocks/>
          </p:cNvSpPr>
          <p:nvPr/>
        </p:nvSpPr>
        <p:spPr>
          <a:xfrm>
            <a:off x="3788598" y="3742166"/>
            <a:ext cx="8174008" cy="24332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w="25400">
                  <a:solidFill>
                    <a:srgbClr val="FFFFFF"/>
                  </a:solidFill>
                </a:ln>
                <a:solidFill>
                  <a:srgbClr val="FFFFFF"/>
                </a:solidFill>
                <a:effectLst/>
                <a:uLnTx/>
                <a:uFillTx/>
                <a:latin typeface="Posterama Text Black"/>
                <a:ea typeface="+mj-ea"/>
                <a:cs typeface="+mj-cs"/>
              </a:rPr>
              <a:t>Where did we get our data?</a:t>
            </a:r>
          </a:p>
        </p:txBody>
      </p:sp>
    </p:spTree>
    <p:extLst>
      <p:ext uri="{BB962C8B-B14F-4D97-AF65-F5344CB8AC3E}">
        <p14:creationId xmlns:p14="http://schemas.microsoft.com/office/powerpoint/2010/main" val="338062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D0A8BCC2-386D-41F6-831A-6E49C3B535E9}"/>
              </a:ext>
            </a:extLst>
          </p:cNvPr>
          <p:cNvSpPr>
            <a:spLocks noGrp="1"/>
          </p:cNvSpPr>
          <p:nvPr>
            <p:ph type="sldNum" sz="quarter" idx="29"/>
          </p:nvPr>
        </p:nvSpPr>
        <p:spPr/>
        <p:txBody>
          <a:bodyPr/>
          <a:lstStyle/>
          <a:p>
            <a:fld id="{47FEACEE-25B4-4A2D-B147-27296E36371D}" type="slidenum">
              <a:rPr lang="en-US" altLang="zh-CN" noProof="0" smtClean="0"/>
              <a:pPr/>
              <a:t>9</a:t>
            </a:fld>
            <a:endParaRPr lang="en-US" altLang="zh-CN" noProof="0" dirty="0"/>
          </a:p>
        </p:txBody>
      </p:sp>
      <p:sp>
        <p:nvSpPr>
          <p:cNvPr id="37" name="Title 4">
            <a:extLst>
              <a:ext uri="{FF2B5EF4-FFF2-40B4-BE49-F238E27FC236}">
                <a16:creationId xmlns:a16="http://schemas.microsoft.com/office/drawing/2014/main" id="{B2DB938B-7E2A-4FAB-8BE1-C09E1F668263}"/>
              </a:ext>
            </a:extLst>
          </p:cNvPr>
          <p:cNvSpPr txBox="1">
            <a:spLocks/>
          </p:cNvSpPr>
          <p:nvPr/>
        </p:nvSpPr>
        <p:spPr>
          <a:xfrm>
            <a:off x="7472392" y="83500"/>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6000" dirty="0">
                <a:ln w="25400">
                  <a:solidFill>
                    <a:schemeClr val="bg1"/>
                  </a:solidFill>
                </a:ln>
              </a:rPr>
              <a:t>Data Source</a:t>
            </a:r>
          </a:p>
        </p:txBody>
      </p:sp>
      <p:sp>
        <p:nvSpPr>
          <p:cNvPr id="41" name="TextBox 40">
            <a:extLst>
              <a:ext uri="{FF2B5EF4-FFF2-40B4-BE49-F238E27FC236}">
                <a16:creationId xmlns:a16="http://schemas.microsoft.com/office/drawing/2014/main" id="{8C86A168-F493-4B70-AA9B-901C1C974E76}"/>
              </a:ext>
            </a:extLst>
          </p:cNvPr>
          <p:cNvSpPr txBox="1"/>
          <p:nvPr/>
        </p:nvSpPr>
        <p:spPr>
          <a:xfrm>
            <a:off x="3190521" y="1801728"/>
            <a:ext cx="9034732" cy="3539430"/>
          </a:xfrm>
          <a:prstGeom prst="rect">
            <a:avLst/>
          </a:prstGeom>
          <a:noFill/>
        </p:spPr>
        <p:txBody>
          <a:bodyPr wrap="square">
            <a:spAutoFit/>
          </a:bodyPr>
          <a:lstStyle/>
          <a:p>
            <a:r>
              <a:rPr lang="en-US" sz="3200" b="0" i="0" dirty="0">
                <a:solidFill>
                  <a:srgbClr val="D1D5DB"/>
                </a:solidFill>
                <a:effectLst/>
                <a:latin typeface="+mj-lt"/>
              </a:rPr>
              <a:t>Based in Seattle, Redfin Corporation provides residential real estate brokerage and mortgage origination services. The company operates in more than 100 markets in the United States and Canada. The company has a 0.80% market share in the United States by number of units sold and has approximately 2,000 lead agents.</a:t>
            </a:r>
            <a:endParaRPr lang="en-US" sz="3200" dirty="0">
              <a:latin typeface="+mj-lt"/>
            </a:endParaRPr>
          </a:p>
        </p:txBody>
      </p:sp>
      <p:pic>
        <p:nvPicPr>
          <p:cNvPr id="43" name="Picture 42">
            <a:extLst>
              <a:ext uri="{FF2B5EF4-FFF2-40B4-BE49-F238E27FC236}">
                <a16:creationId xmlns:a16="http://schemas.microsoft.com/office/drawing/2014/main" id="{36062FA7-0148-4ACB-A937-95AD1C9F6BB7}"/>
              </a:ext>
            </a:extLst>
          </p:cNvPr>
          <p:cNvPicPr>
            <a:picLocks noChangeAspect="1"/>
          </p:cNvPicPr>
          <p:nvPr/>
        </p:nvPicPr>
        <p:blipFill>
          <a:blip r:embed="rId2"/>
          <a:stretch>
            <a:fillRect/>
          </a:stretch>
        </p:blipFill>
        <p:spPr>
          <a:xfrm>
            <a:off x="-423254" y="73175"/>
            <a:ext cx="6240394" cy="1506526"/>
          </a:xfrm>
          <a:prstGeom prst="rect">
            <a:avLst/>
          </a:prstGeom>
        </p:spPr>
      </p:pic>
      <p:sp>
        <p:nvSpPr>
          <p:cNvPr id="50" name="Google Shape;4756;p57">
            <a:extLst>
              <a:ext uri="{FF2B5EF4-FFF2-40B4-BE49-F238E27FC236}">
                <a16:creationId xmlns:a16="http://schemas.microsoft.com/office/drawing/2014/main" id="{200C55DE-CEB6-1CE0-7D05-CD3F460F5CD6}"/>
              </a:ext>
            </a:extLst>
          </p:cNvPr>
          <p:cNvSpPr/>
          <p:nvPr/>
        </p:nvSpPr>
        <p:spPr>
          <a:xfrm>
            <a:off x="748530" y="4378881"/>
            <a:ext cx="1603787" cy="1603724"/>
          </a:xfrm>
          <a:custGeom>
            <a:avLst/>
            <a:gdLst/>
            <a:ahLst/>
            <a:cxnLst/>
            <a:rect l="l" t="t" r="r" b="b"/>
            <a:pathLst>
              <a:path w="25592" h="25591" extrusionOk="0">
                <a:moveTo>
                  <a:pt x="12973" y="0"/>
                </a:moveTo>
                <a:cubicBezTo>
                  <a:pt x="12937" y="0"/>
                  <a:pt x="12906" y="30"/>
                  <a:pt x="12906" y="66"/>
                </a:cubicBezTo>
                <a:cubicBezTo>
                  <a:pt x="12906" y="101"/>
                  <a:pt x="12936" y="132"/>
                  <a:pt x="12972" y="132"/>
                </a:cubicBezTo>
                <a:lnTo>
                  <a:pt x="13104" y="134"/>
                </a:lnTo>
                <a:lnTo>
                  <a:pt x="13105" y="134"/>
                </a:lnTo>
                <a:cubicBezTo>
                  <a:pt x="13141" y="134"/>
                  <a:pt x="13170" y="107"/>
                  <a:pt x="13171" y="71"/>
                </a:cubicBezTo>
                <a:cubicBezTo>
                  <a:pt x="13172" y="34"/>
                  <a:pt x="13145" y="4"/>
                  <a:pt x="13108" y="3"/>
                </a:cubicBezTo>
                <a:lnTo>
                  <a:pt x="12975" y="0"/>
                </a:lnTo>
                <a:close/>
                <a:moveTo>
                  <a:pt x="12310" y="9"/>
                </a:moveTo>
                <a:lnTo>
                  <a:pt x="12178" y="15"/>
                </a:lnTo>
                <a:cubicBezTo>
                  <a:pt x="12142" y="16"/>
                  <a:pt x="12114" y="48"/>
                  <a:pt x="12115" y="84"/>
                </a:cubicBezTo>
                <a:cubicBezTo>
                  <a:pt x="12118" y="118"/>
                  <a:pt x="12147" y="146"/>
                  <a:pt x="12182" y="146"/>
                </a:cubicBezTo>
                <a:cubicBezTo>
                  <a:pt x="12183" y="146"/>
                  <a:pt x="12184" y="146"/>
                  <a:pt x="12183" y="148"/>
                </a:cubicBezTo>
                <a:lnTo>
                  <a:pt x="12315" y="142"/>
                </a:lnTo>
                <a:cubicBezTo>
                  <a:pt x="12352" y="141"/>
                  <a:pt x="12380" y="111"/>
                  <a:pt x="12378" y="74"/>
                </a:cubicBezTo>
                <a:cubicBezTo>
                  <a:pt x="12377" y="36"/>
                  <a:pt x="12350" y="12"/>
                  <a:pt x="12310" y="9"/>
                </a:cubicBezTo>
                <a:close/>
                <a:moveTo>
                  <a:pt x="13766" y="36"/>
                </a:moveTo>
                <a:cubicBezTo>
                  <a:pt x="13735" y="36"/>
                  <a:pt x="13700" y="61"/>
                  <a:pt x="13697" y="97"/>
                </a:cubicBezTo>
                <a:cubicBezTo>
                  <a:pt x="13695" y="133"/>
                  <a:pt x="13723" y="166"/>
                  <a:pt x="13759" y="168"/>
                </a:cubicBezTo>
                <a:lnTo>
                  <a:pt x="13890" y="178"/>
                </a:lnTo>
                <a:lnTo>
                  <a:pt x="13896" y="178"/>
                </a:lnTo>
                <a:cubicBezTo>
                  <a:pt x="13931" y="178"/>
                  <a:pt x="13958" y="153"/>
                  <a:pt x="13959" y="118"/>
                </a:cubicBezTo>
                <a:cubicBezTo>
                  <a:pt x="13962" y="81"/>
                  <a:pt x="13936" y="49"/>
                  <a:pt x="13900" y="46"/>
                </a:cubicBezTo>
                <a:lnTo>
                  <a:pt x="13768" y="36"/>
                </a:lnTo>
                <a:cubicBezTo>
                  <a:pt x="13767" y="36"/>
                  <a:pt x="13767" y="36"/>
                  <a:pt x="13766" y="36"/>
                </a:cubicBezTo>
                <a:close/>
                <a:moveTo>
                  <a:pt x="11525" y="61"/>
                </a:moveTo>
                <a:cubicBezTo>
                  <a:pt x="11523" y="61"/>
                  <a:pt x="11520" y="61"/>
                  <a:pt x="11518" y="62"/>
                </a:cubicBezTo>
                <a:lnTo>
                  <a:pt x="11386" y="76"/>
                </a:lnTo>
                <a:cubicBezTo>
                  <a:pt x="11349" y="80"/>
                  <a:pt x="11324" y="113"/>
                  <a:pt x="11328" y="149"/>
                </a:cubicBezTo>
                <a:cubicBezTo>
                  <a:pt x="11331" y="182"/>
                  <a:pt x="11359" y="208"/>
                  <a:pt x="11392" y="208"/>
                </a:cubicBezTo>
                <a:cubicBezTo>
                  <a:pt x="11395" y="208"/>
                  <a:pt x="11398" y="208"/>
                  <a:pt x="11400" y="207"/>
                </a:cubicBezTo>
                <a:lnTo>
                  <a:pt x="11531" y="193"/>
                </a:lnTo>
                <a:cubicBezTo>
                  <a:pt x="11567" y="189"/>
                  <a:pt x="11594" y="157"/>
                  <a:pt x="11590" y="121"/>
                </a:cubicBezTo>
                <a:cubicBezTo>
                  <a:pt x="11587" y="87"/>
                  <a:pt x="11558" y="61"/>
                  <a:pt x="11525" y="61"/>
                </a:cubicBezTo>
                <a:close/>
                <a:moveTo>
                  <a:pt x="14551" y="119"/>
                </a:moveTo>
                <a:cubicBezTo>
                  <a:pt x="14519" y="119"/>
                  <a:pt x="14490" y="143"/>
                  <a:pt x="14485" y="176"/>
                </a:cubicBezTo>
                <a:cubicBezTo>
                  <a:pt x="14480" y="211"/>
                  <a:pt x="14506" y="245"/>
                  <a:pt x="14541" y="250"/>
                </a:cubicBezTo>
                <a:lnTo>
                  <a:pt x="14672" y="269"/>
                </a:lnTo>
                <a:cubicBezTo>
                  <a:pt x="14675" y="270"/>
                  <a:pt x="14679" y="270"/>
                  <a:pt x="14683" y="270"/>
                </a:cubicBezTo>
                <a:cubicBezTo>
                  <a:pt x="14714" y="270"/>
                  <a:pt x="14742" y="248"/>
                  <a:pt x="14745" y="214"/>
                </a:cubicBezTo>
                <a:cubicBezTo>
                  <a:pt x="14751" y="177"/>
                  <a:pt x="14726" y="143"/>
                  <a:pt x="14690" y="138"/>
                </a:cubicBezTo>
                <a:lnTo>
                  <a:pt x="14560" y="120"/>
                </a:lnTo>
                <a:cubicBezTo>
                  <a:pt x="14557" y="119"/>
                  <a:pt x="14554" y="119"/>
                  <a:pt x="14551" y="119"/>
                </a:cubicBezTo>
                <a:close/>
                <a:moveTo>
                  <a:pt x="10739" y="165"/>
                </a:moveTo>
                <a:cubicBezTo>
                  <a:pt x="10735" y="165"/>
                  <a:pt x="10731" y="165"/>
                  <a:pt x="10727" y="166"/>
                </a:cubicBezTo>
                <a:lnTo>
                  <a:pt x="10597" y="187"/>
                </a:lnTo>
                <a:cubicBezTo>
                  <a:pt x="10561" y="194"/>
                  <a:pt x="10537" y="228"/>
                  <a:pt x="10544" y="264"/>
                </a:cubicBezTo>
                <a:cubicBezTo>
                  <a:pt x="10550" y="296"/>
                  <a:pt x="10577" y="319"/>
                  <a:pt x="10608" y="319"/>
                </a:cubicBezTo>
                <a:cubicBezTo>
                  <a:pt x="10612" y="319"/>
                  <a:pt x="10617" y="319"/>
                  <a:pt x="10619" y="317"/>
                </a:cubicBezTo>
                <a:lnTo>
                  <a:pt x="10747" y="296"/>
                </a:lnTo>
                <a:cubicBezTo>
                  <a:pt x="10785" y="291"/>
                  <a:pt x="10810" y="256"/>
                  <a:pt x="10803" y="220"/>
                </a:cubicBezTo>
                <a:cubicBezTo>
                  <a:pt x="10798" y="188"/>
                  <a:pt x="10770" y="165"/>
                  <a:pt x="10739" y="165"/>
                </a:cubicBezTo>
                <a:close/>
                <a:moveTo>
                  <a:pt x="15331" y="252"/>
                </a:moveTo>
                <a:cubicBezTo>
                  <a:pt x="15301" y="252"/>
                  <a:pt x="15275" y="274"/>
                  <a:pt x="15268" y="305"/>
                </a:cubicBezTo>
                <a:cubicBezTo>
                  <a:pt x="15260" y="341"/>
                  <a:pt x="15283" y="375"/>
                  <a:pt x="15319" y="383"/>
                </a:cubicBezTo>
                <a:lnTo>
                  <a:pt x="15447" y="409"/>
                </a:lnTo>
                <a:cubicBezTo>
                  <a:pt x="15452" y="412"/>
                  <a:pt x="15456" y="412"/>
                  <a:pt x="15461" y="412"/>
                </a:cubicBezTo>
                <a:cubicBezTo>
                  <a:pt x="15492" y="412"/>
                  <a:pt x="15519" y="389"/>
                  <a:pt x="15527" y="358"/>
                </a:cubicBezTo>
                <a:cubicBezTo>
                  <a:pt x="15534" y="322"/>
                  <a:pt x="15511" y="288"/>
                  <a:pt x="15476" y="281"/>
                </a:cubicBezTo>
                <a:lnTo>
                  <a:pt x="15346" y="254"/>
                </a:lnTo>
                <a:cubicBezTo>
                  <a:pt x="15341" y="253"/>
                  <a:pt x="15336" y="252"/>
                  <a:pt x="15331" y="252"/>
                </a:cubicBezTo>
                <a:close/>
                <a:moveTo>
                  <a:pt x="9961" y="315"/>
                </a:moveTo>
                <a:cubicBezTo>
                  <a:pt x="9957" y="315"/>
                  <a:pt x="9952" y="315"/>
                  <a:pt x="9947" y="316"/>
                </a:cubicBezTo>
                <a:lnTo>
                  <a:pt x="9818" y="347"/>
                </a:lnTo>
                <a:cubicBezTo>
                  <a:pt x="9783" y="355"/>
                  <a:pt x="9761" y="391"/>
                  <a:pt x="9769" y="427"/>
                </a:cubicBezTo>
                <a:cubicBezTo>
                  <a:pt x="9776" y="458"/>
                  <a:pt x="9804" y="478"/>
                  <a:pt x="9834" y="478"/>
                </a:cubicBezTo>
                <a:cubicBezTo>
                  <a:pt x="9839" y="478"/>
                  <a:pt x="9844" y="478"/>
                  <a:pt x="9849" y="475"/>
                </a:cubicBezTo>
                <a:lnTo>
                  <a:pt x="9977" y="445"/>
                </a:lnTo>
                <a:cubicBezTo>
                  <a:pt x="10013" y="437"/>
                  <a:pt x="10034" y="402"/>
                  <a:pt x="10027" y="366"/>
                </a:cubicBezTo>
                <a:cubicBezTo>
                  <a:pt x="10019" y="335"/>
                  <a:pt x="9992" y="315"/>
                  <a:pt x="9961" y="315"/>
                </a:cubicBezTo>
                <a:close/>
                <a:moveTo>
                  <a:pt x="16102" y="433"/>
                </a:moveTo>
                <a:cubicBezTo>
                  <a:pt x="16072" y="433"/>
                  <a:pt x="16045" y="453"/>
                  <a:pt x="16038" y="483"/>
                </a:cubicBezTo>
                <a:cubicBezTo>
                  <a:pt x="16029" y="517"/>
                  <a:pt x="16050" y="554"/>
                  <a:pt x="16085" y="563"/>
                </a:cubicBezTo>
                <a:lnTo>
                  <a:pt x="16212" y="598"/>
                </a:lnTo>
                <a:cubicBezTo>
                  <a:pt x="16218" y="599"/>
                  <a:pt x="16224" y="601"/>
                  <a:pt x="16230" y="601"/>
                </a:cubicBezTo>
                <a:cubicBezTo>
                  <a:pt x="16259" y="601"/>
                  <a:pt x="16285" y="581"/>
                  <a:pt x="16292" y="552"/>
                </a:cubicBezTo>
                <a:cubicBezTo>
                  <a:pt x="16301" y="516"/>
                  <a:pt x="16282" y="480"/>
                  <a:pt x="16246" y="470"/>
                </a:cubicBezTo>
                <a:cubicBezTo>
                  <a:pt x="16204" y="459"/>
                  <a:pt x="16161" y="446"/>
                  <a:pt x="16118" y="435"/>
                </a:cubicBezTo>
                <a:cubicBezTo>
                  <a:pt x="16113" y="434"/>
                  <a:pt x="16108" y="433"/>
                  <a:pt x="16102" y="433"/>
                </a:cubicBezTo>
                <a:close/>
                <a:moveTo>
                  <a:pt x="9195" y="516"/>
                </a:moveTo>
                <a:cubicBezTo>
                  <a:pt x="9189" y="516"/>
                  <a:pt x="9184" y="516"/>
                  <a:pt x="9178" y="518"/>
                </a:cubicBezTo>
                <a:lnTo>
                  <a:pt x="9051" y="557"/>
                </a:lnTo>
                <a:cubicBezTo>
                  <a:pt x="9016" y="567"/>
                  <a:pt x="8997" y="604"/>
                  <a:pt x="9007" y="639"/>
                </a:cubicBezTo>
                <a:cubicBezTo>
                  <a:pt x="9015" y="668"/>
                  <a:pt x="9042" y="686"/>
                  <a:pt x="9070" y="686"/>
                </a:cubicBezTo>
                <a:cubicBezTo>
                  <a:pt x="9077" y="686"/>
                  <a:pt x="9083" y="685"/>
                  <a:pt x="9089" y="682"/>
                </a:cubicBezTo>
                <a:cubicBezTo>
                  <a:pt x="9130" y="669"/>
                  <a:pt x="9173" y="658"/>
                  <a:pt x="9215" y="645"/>
                </a:cubicBezTo>
                <a:cubicBezTo>
                  <a:pt x="9250" y="635"/>
                  <a:pt x="9270" y="598"/>
                  <a:pt x="9260" y="563"/>
                </a:cubicBezTo>
                <a:cubicBezTo>
                  <a:pt x="9251" y="534"/>
                  <a:pt x="9224" y="516"/>
                  <a:pt x="9195" y="516"/>
                </a:cubicBezTo>
                <a:close/>
                <a:moveTo>
                  <a:pt x="16863" y="662"/>
                </a:moveTo>
                <a:cubicBezTo>
                  <a:pt x="16835" y="662"/>
                  <a:pt x="16809" y="680"/>
                  <a:pt x="16799" y="708"/>
                </a:cubicBezTo>
                <a:cubicBezTo>
                  <a:pt x="16786" y="742"/>
                  <a:pt x="16806" y="780"/>
                  <a:pt x="16840" y="791"/>
                </a:cubicBezTo>
                <a:cubicBezTo>
                  <a:pt x="16880" y="805"/>
                  <a:pt x="16923" y="819"/>
                  <a:pt x="16964" y="833"/>
                </a:cubicBezTo>
                <a:cubicBezTo>
                  <a:pt x="16972" y="836"/>
                  <a:pt x="16978" y="837"/>
                  <a:pt x="16986" y="837"/>
                </a:cubicBezTo>
                <a:cubicBezTo>
                  <a:pt x="17012" y="837"/>
                  <a:pt x="17038" y="821"/>
                  <a:pt x="17049" y="793"/>
                </a:cubicBezTo>
                <a:cubicBezTo>
                  <a:pt x="17062" y="759"/>
                  <a:pt x="17043" y="721"/>
                  <a:pt x="17008" y="709"/>
                </a:cubicBezTo>
                <a:cubicBezTo>
                  <a:pt x="16966" y="694"/>
                  <a:pt x="16924" y="680"/>
                  <a:pt x="16883" y="665"/>
                </a:cubicBezTo>
                <a:cubicBezTo>
                  <a:pt x="16876" y="663"/>
                  <a:pt x="16869" y="662"/>
                  <a:pt x="16863" y="662"/>
                </a:cubicBezTo>
                <a:close/>
                <a:moveTo>
                  <a:pt x="8444" y="764"/>
                </a:moveTo>
                <a:cubicBezTo>
                  <a:pt x="8437" y="764"/>
                  <a:pt x="8429" y="765"/>
                  <a:pt x="8422" y="768"/>
                </a:cubicBezTo>
                <a:lnTo>
                  <a:pt x="8297" y="814"/>
                </a:lnTo>
                <a:cubicBezTo>
                  <a:pt x="8263" y="827"/>
                  <a:pt x="8246" y="864"/>
                  <a:pt x="8259" y="899"/>
                </a:cubicBezTo>
                <a:cubicBezTo>
                  <a:pt x="8268" y="924"/>
                  <a:pt x="8294" y="940"/>
                  <a:pt x="8320" y="940"/>
                </a:cubicBezTo>
                <a:cubicBezTo>
                  <a:pt x="8329" y="940"/>
                  <a:pt x="8336" y="939"/>
                  <a:pt x="8343" y="938"/>
                </a:cubicBezTo>
                <a:lnTo>
                  <a:pt x="8466" y="892"/>
                </a:lnTo>
                <a:cubicBezTo>
                  <a:pt x="8501" y="879"/>
                  <a:pt x="8519" y="842"/>
                  <a:pt x="8506" y="807"/>
                </a:cubicBezTo>
                <a:cubicBezTo>
                  <a:pt x="8496" y="780"/>
                  <a:pt x="8471" y="764"/>
                  <a:pt x="8444" y="764"/>
                </a:cubicBezTo>
                <a:close/>
                <a:moveTo>
                  <a:pt x="17604" y="940"/>
                </a:moveTo>
                <a:cubicBezTo>
                  <a:pt x="17578" y="940"/>
                  <a:pt x="17554" y="955"/>
                  <a:pt x="17543" y="981"/>
                </a:cubicBezTo>
                <a:cubicBezTo>
                  <a:pt x="17529" y="1015"/>
                  <a:pt x="17546" y="1053"/>
                  <a:pt x="17579" y="1067"/>
                </a:cubicBezTo>
                <a:cubicBezTo>
                  <a:pt x="17620" y="1083"/>
                  <a:pt x="17660" y="1100"/>
                  <a:pt x="17701" y="1118"/>
                </a:cubicBezTo>
                <a:cubicBezTo>
                  <a:pt x="17708" y="1121"/>
                  <a:pt x="17717" y="1123"/>
                  <a:pt x="17727" y="1123"/>
                </a:cubicBezTo>
                <a:cubicBezTo>
                  <a:pt x="17752" y="1123"/>
                  <a:pt x="17776" y="1106"/>
                  <a:pt x="17788" y="1084"/>
                </a:cubicBezTo>
                <a:cubicBezTo>
                  <a:pt x="17801" y="1049"/>
                  <a:pt x="17785" y="1011"/>
                  <a:pt x="17752" y="997"/>
                </a:cubicBezTo>
                <a:cubicBezTo>
                  <a:pt x="17710" y="979"/>
                  <a:pt x="17670" y="962"/>
                  <a:pt x="17629" y="946"/>
                </a:cubicBezTo>
                <a:cubicBezTo>
                  <a:pt x="17621" y="942"/>
                  <a:pt x="17612" y="940"/>
                  <a:pt x="17604" y="940"/>
                </a:cubicBezTo>
                <a:close/>
                <a:moveTo>
                  <a:pt x="7710" y="1055"/>
                </a:moveTo>
                <a:cubicBezTo>
                  <a:pt x="7701" y="1055"/>
                  <a:pt x="7692" y="1057"/>
                  <a:pt x="7684" y="1060"/>
                </a:cubicBezTo>
                <a:lnTo>
                  <a:pt x="7563" y="1114"/>
                </a:lnTo>
                <a:cubicBezTo>
                  <a:pt x="7531" y="1130"/>
                  <a:pt x="7515" y="1168"/>
                  <a:pt x="7531" y="1201"/>
                </a:cubicBezTo>
                <a:cubicBezTo>
                  <a:pt x="7541" y="1227"/>
                  <a:pt x="7564" y="1241"/>
                  <a:pt x="7590" y="1241"/>
                </a:cubicBezTo>
                <a:cubicBezTo>
                  <a:pt x="7599" y="1241"/>
                  <a:pt x="7608" y="1240"/>
                  <a:pt x="7615" y="1234"/>
                </a:cubicBezTo>
                <a:lnTo>
                  <a:pt x="7736" y="1182"/>
                </a:lnTo>
                <a:cubicBezTo>
                  <a:pt x="7769" y="1169"/>
                  <a:pt x="7784" y="1129"/>
                  <a:pt x="7771" y="1095"/>
                </a:cubicBezTo>
                <a:cubicBezTo>
                  <a:pt x="7760" y="1069"/>
                  <a:pt x="7736" y="1055"/>
                  <a:pt x="7710" y="1055"/>
                </a:cubicBezTo>
                <a:close/>
                <a:moveTo>
                  <a:pt x="18329" y="1263"/>
                </a:moveTo>
                <a:cubicBezTo>
                  <a:pt x="18305" y="1263"/>
                  <a:pt x="18281" y="1276"/>
                  <a:pt x="18270" y="1300"/>
                </a:cubicBezTo>
                <a:cubicBezTo>
                  <a:pt x="18255" y="1333"/>
                  <a:pt x="18267" y="1372"/>
                  <a:pt x="18301" y="1388"/>
                </a:cubicBezTo>
                <a:cubicBezTo>
                  <a:pt x="18340" y="1407"/>
                  <a:pt x="18378" y="1427"/>
                  <a:pt x="18418" y="1446"/>
                </a:cubicBezTo>
                <a:cubicBezTo>
                  <a:pt x="18426" y="1449"/>
                  <a:pt x="18438" y="1452"/>
                  <a:pt x="18448" y="1452"/>
                </a:cubicBezTo>
                <a:cubicBezTo>
                  <a:pt x="18472" y="1452"/>
                  <a:pt x="18495" y="1438"/>
                  <a:pt x="18506" y="1416"/>
                </a:cubicBezTo>
                <a:cubicBezTo>
                  <a:pt x="18523" y="1385"/>
                  <a:pt x="18510" y="1345"/>
                  <a:pt x="18477" y="1328"/>
                </a:cubicBezTo>
                <a:cubicBezTo>
                  <a:pt x="18438" y="1308"/>
                  <a:pt x="18398" y="1288"/>
                  <a:pt x="18358" y="1269"/>
                </a:cubicBezTo>
                <a:cubicBezTo>
                  <a:pt x="18349" y="1265"/>
                  <a:pt x="18339" y="1263"/>
                  <a:pt x="18329" y="1263"/>
                </a:cubicBezTo>
                <a:close/>
                <a:moveTo>
                  <a:pt x="6998" y="1393"/>
                </a:moveTo>
                <a:cubicBezTo>
                  <a:pt x="6988" y="1393"/>
                  <a:pt x="6977" y="1395"/>
                  <a:pt x="6967" y="1400"/>
                </a:cubicBezTo>
                <a:cubicBezTo>
                  <a:pt x="6928" y="1420"/>
                  <a:pt x="6889" y="1441"/>
                  <a:pt x="6850" y="1461"/>
                </a:cubicBezTo>
                <a:cubicBezTo>
                  <a:pt x="6816" y="1479"/>
                  <a:pt x="6805" y="1519"/>
                  <a:pt x="6822" y="1550"/>
                </a:cubicBezTo>
                <a:cubicBezTo>
                  <a:pt x="6833" y="1574"/>
                  <a:pt x="6856" y="1586"/>
                  <a:pt x="6881" y="1586"/>
                </a:cubicBezTo>
                <a:cubicBezTo>
                  <a:pt x="6891" y="1586"/>
                  <a:pt x="6901" y="1584"/>
                  <a:pt x="6912" y="1576"/>
                </a:cubicBezTo>
                <a:cubicBezTo>
                  <a:pt x="6949" y="1555"/>
                  <a:pt x="6989" y="1535"/>
                  <a:pt x="7027" y="1517"/>
                </a:cubicBezTo>
                <a:cubicBezTo>
                  <a:pt x="7060" y="1501"/>
                  <a:pt x="7072" y="1460"/>
                  <a:pt x="7056" y="1428"/>
                </a:cubicBezTo>
                <a:cubicBezTo>
                  <a:pt x="7045" y="1405"/>
                  <a:pt x="7022" y="1393"/>
                  <a:pt x="6998" y="1393"/>
                </a:cubicBezTo>
                <a:close/>
                <a:moveTo>
                  <a:pt x="19032" y="1629"/>
                </a:moveTo>
                <a:cubicBezTo>
                  <a:pt x="19008" y="1629"/>
                  <a:pt x="18985" y="1641"/>
                  <a:pt x="18973" y="1663"/>
                </a:cubicBezTo>
                <a:cubicBezTo>
                  <a:pt x="18955" y="1695"/>
                  <a:pt x="18967" y="1734"/>
                  <a:pt x="18998" y="1753"/>
                </a:cubicBezTo>
                <a:cubicBezTo>
                  <a:pt x="19037" y="1774"/>
                  <a:pt x="19074" y="1796"/>
                  <a:pt x="19113" y="1818"/>
                </a:cubicBezTo>
                <a:cubicBezTo>
                  <a:pt x="19123" y="1825"/>
                  <a:pt x="19135" y="1827"/>
                  <a:pt x="19146" y="1827"/>
                </a:cubicBezTo>
                <a:cubicBezTo>
                  <a:pt x="19168" y="1827"/>
                  <a:pt x="19191" y="1814"/>
                  <a:pt x="19202" y="1795"/>
                </a:cubicBezTo>
                <a:cubicBezTo>
                  <a:pt x="19220" y="1763"/>
                  <a:pt x="19210" y="1722"/>
                  <a:pt x="19178" y="1704"/>
                </a:cubicBezTo>
                <a:cubicBezTo>
                  <a:pt x="19140" y="1681"/>
                  <a:pt x="19101" y="1660"/>
                  <a:pt x="19063" y="1637"/>
                </a:cubicBezTo>
                <a:cubicBezTo>
                  <a:pt x="19053" y="1632"/>
                  <a:pt x="19042" y="1629"/>
                  <a:pt x="19032" y="1629"/>
                </a:cubicBezTo>
                <a:close/>
                <a:moveTo>
                  <a:pt x="6306" y="1776"/>
                </a:moveTo>
                <a:cubicBezTo>
                  <a:pt x="6294" y="1776"/>
                  <a:pt x="6283" y="1779"/>
                  <a:pt x="6272" y="1786"/>
                </a:cubicBezTo>
                <a:lnTo>
                  <a:pt x="6157" y="1853"/>
                </a:lnTo>
                <a:cubicBezTo>
                  <a:pt x="6127" y="1873"/>
                  <a:pt x="6117" y="1914"/>
                  <a:pt x="6136" y="1944"/>
                </a:cubicBezTo>
                <a:cubicBezTo>
                  <a:pt x="6149" y="1965"/>
                  <a:pt x="6171" y="1976"/>
                  <a:pt x="6192" y="1976"/>
                </a:cubicBezTo>
                <a:cubicBezTo>
                  <a:pt x="6203" y="1976"/>
                  <a:pt x="6216" y="1973"/>
                  <a:pt x="6227" y="1968"/>
                </a:cubicBezTo>
                <a:lnTo>
                  <a:pt x="6340" y="1899"/>
                </a:lnTo>
                <a:cubicBezTo>
                  <a:pt x="6371" y="1881"/>
                  <a:pt x="6382" y="1841"/>
                  <a:pt x="6362" y="1809"/>
                </a:cubicBezTo>
                <a:cubicBezTo>
                  <a:pt x="6350" y="1788"/>
                  <a:pt x="6328" y="1776"/>
                  <a:pt x="6306" y="1776"/>
                </a:cubicBezTo>
                <a:close/>
                <a:moveTo>
                  <a:pt x="19709" y="2040"/>
                </a:moveTo>
                <a:cubicBezTo>
                  <a:pt x="19688" y="2040"/>
                  <a:pt x="19666" y="2051"/>
                  <a:pt x="19653" y="2070"/>
                </a:cubicBezTo>
                <a:cubicBezTo>
                  <a:pt x="19633" y="2100"/>
                  <a:pt x="19642" y="2141"/>
                  <a:pt x="19673" y="2161"/>
                </a:cubicBezTo>
                <a:lnTo>
                  <a:pt x="19783" y="2233"/>
                </a:lnTo>
                <a:cubicBezTo>
                  <a:pt x="19794" y="2240"/>
                  <a:pt x="19807" y="2244"/>
                  <a:pt x="19820" y="2244"/>
                </a:cubicBezTo>
                <a:cubicBezTo>
                  <a:pt x="19842" y="2244"/>
                  <a:pt x="19862" y="2232"/>
                  <a:pt x="19875" y="2215"/>
                </a:cubicBezTo>
                <a:cubicBezTo>
                  <a:pt x="19894" y="2185"/>
                  <a:pt x="19887" y="2144"/>
                  <a:pt x="19856" y="2123"/>
                </a:cubicBezTo>
                <a:lnTo>
                  <a:pt x="19744" y="2051"/>
                </a:lnTo>
                <a:cubicBezTo>
                  <a:pt x="19734" y="2044"/>
                  <a:pt x="19721" y="2040"/>
                  <a:pt x="19709" y="2040"/>
                </a:cubicBezTo>
                <a:close/>
                <a:moveTo>
                  <a:pt x="5638" y="2200"/>
                </a:moveTo>
                <a:cubicBezTo>
                  <a:pt x="5625" y="2200"/>
                  <a:pt x="5613" y="2204"/>
                  <a:pt x="5602" y="2211"/>
                </a:cubicBezTo>
                <a:lnTo>
                  <a:pt x="5492" y="2287"/>
                </a:lnTo>
                <a:cubicBezTo>
                  <a:pt x="5462" y="2307"/>
                  <a:pt x="5456" y="2350"/>
                  <a:pt x="5476" y="2379"/>
                </a:cubicBezTo>
                <a:cubicBezTo>
                  <a:pt x="5489" y="2398"/>
                  <a:pt x="5510" y="2408"/>
                  <a:pt x="5530" y="2408"/>
                </a:cubicBezTo>
                <a:cubicBezTo>
                  <a:pt x="5543" y="2408"/>
                  <a:pt x="5556" y="2404"/>
                  <a:pt x="5568" y="2395"/>
                </a:cubicBezTo>
                <a:lnTo>
                  <a:pt x="5676" y="2322"/>
                </a:lnTo>
                <a:cubicBezTo>
                  <a:pt x="5706" y="2301"/>
                  <a:pt x="5714" y="2260"/>
                  <a:pt x="5694" y="2230"/>
                </a:cubicBezTo>
                <a:cubicBezTo>
                  <a:pt x="5681" y="2210"/>
                  <a:pt x="5659" y="2200"/>
                  <a:pt x="5638" y="2200"/>
                </a:cubicBezTo>
                <a:close/>
                <a:moveTo>
                  <a:pt x="20360" y="2490"/>
                </a:moveTo>
                <a:cubicBezTo>
                  <a:pt x="20340" y="2490"/>
                  <a:pt x="20320" y="2499"/>
                  <a:pt x="20307" y="2517"/>
                </a:cubicBezTo>
                <a:cubicBezTo>
                  <a:pt x="20286" y="2547"/>
                  <a:pt x="20292" y="2588"/>
                  <a:pt x="20321" y="2609"/>
                </a:cubicBezTo>
                <a:lnTo>
                  <a:pt x="20426" y="2689"/>
                </a:lnTo>
                <a:cubicBezTo>
                  <a:pt x="20438" y="2698"/>
                  <a:pt x="20451" y="2701"/>
                  <a:pt x="20466" y="2701"/>
                </a:cubicBezTo>
                <a:cubicBezTo>
                  <a:pt x="20486" y="2701"/>
                  <a:pt x="20506" y="2692"/>
                  <a:pt x="20518" y="2675"/>
                </a:cubicBezTo>
                <a:cubicBezTo>
                  <a:pt x="20539" y="2646"/>
                  <a:pt x="20535" y="2604"/>
                  <a:pt x="20506" y="2583"/>
                </a:cubicBezTo>
                <a:lnTo>
                  <a:pt x="20399" y="2503"/>
                </a:lnTo>
                <a:cubicBezTo>
                  <a:pt x="20387" y="2494"/>
                  <a:pt x="20374" y="2490"/>
                  <a:pt x="20360" y="2490"/>
                </a:cubicBezTo>
                <a:close/>
                <a:moveTo>
                  <a:pt x="4999" y="2664"/>
                </a:moveTo>
                <a:cubicBezTo>
                  <a:pt x="4984" y="2664"/>
                  <a:pt x="4970" y="2669"/>
                  <a:pt x="4958" y="2679"/>
                </a:cubicBezTo>
                <a:cubicBezTo>
                  <a:pt x="4923" y="2705"/>
                  <a:pt x="4889" y="2734"/>
                  <a:pt x="4855" y="2761"/>
                </a:cubicBezTo>
                <a:cubicBezTo>
                  <a:pt x="4826" y="2783"/>
                  <a:pt x="4821" y="2825"/>
                  <a:pt x="4845" y="2854"/>
                </a:cubicBezTo>
                <a:cubicBezTo>
                  <a:pt x="4857" y="2870"/>
                  <a:pt x="4876" y="2879"/>
                  <a:pt x="4896" y="2879"/>
                </a:cubicBezTo>
                <a:cubicBezTo>
                  <a:pt x="4909" y="2879"/>
                  <a:pt x="4923" y="2874"/>
                  <a:pt x="4935" y="2863"/>
                </a:cubicBezTo>
                <a:lnTo>
                  <a:pt x="5039" y="2782"/>
                </a:lnTo>
                <a:cubicBezTo>
                  <a:pt x="5067" y="2761"/>
                  <a:pt x="5073" y="2719"/>
                  <a:pt x="5050" y="2690"/>
                </a:cubicBezTo>
                <a:cubicBezTo>
                  <a:pt x="5038" y="2673"/>
                  <a:pt x="5018" y="2664"/>
                  <a:pt x="4999" y="2664"/>
                </a:cubicBezTo>
                <a:close/>
                <a:moveTo>
                  <a:pt x="20981" y="2980"/>
                </a:moveTo>
                <a:cubicBezTo>
                  <a:pt x="20963" y="2980"/>
                  <a:pt x="20944" y="2988"/>
                  <a:pt x="20931" y="3003"/>
                </a:cubicBezTo>
                <a:cubicBezTo>
                  <a:pt x="20907" y="3032"/>
                  <a:pt x="20911" y="3074"/>
                  <a:pt x="20939" y="3096"/>
                </a:cubicBezTo>
                <a:lnTo>
                  <a:pt x="21039" y="3182"/>
                </a:lnTo>
                <a:cubicBezTo>
                  <a:pt x="21052" y="3193"/>
                  <a:pt x="21067" y="3198"/>
                  <a:pt x="21083" y="3198"/>
                </a:cubicBezTo>
                <a:cubicBezTo>
                  <a:pt x="21101" y="3198"/>
                  <a:pt x="21120" y="3190"/>
                  <a:pt x="21134" y="3175"/>
                </a:cubicBezTo>
                <a:cubicBezTo>
                  <a:pt x="21156" y="3146"/>
                  <a:pt x="21153" y="3106"/>
                  <a:pt x="21126" y="3081"/>
                </a:cubicBezTo>
                <a:lnTo>
                  <a:pt x="21024" y="2996"/>
                </a:lnTo>
                <a:cubicBezTo>
                  <a:pt x="21012" y="2985"/>
                  <a:pt x="20997" y="2980"/>
                  <a:pt x="20981" y="2980"/>
                </a:cubicBezTo>
                <a:close/>
                <a:moveTo>
                  <a:pt x="4390" y="3170"/>
                </a:moveTo>
                <a:cubicBezTo>
                  <a:pt x="4375" y="3170"/>
                  <a:pt x="4359" y="3175"/>
                  <a:pt x="4346" y="3186"/>
                </a:cubicBezTo>
                <a:lnTo>
                  <a:pt x="4247" y="3274"/>
                </a:lnTo>
                <a:cubicBezTo>
                  <a:pt x="4221" y="3299"/>
                  <a:pt x="4217" y="3341"/>
                  <a:pt x="4242" y="3367"/>
                </a:cubicBezTo>
                <a:cubicBezTo>
                  <a:pt x="4254" y="3382"/>
                  <a:pt x="4273" y="3390"/>
                  <a:pt x="4290" y="3390"/>
                </a:cubicBezTo>
                <a:cubicBezTo>
                  <a:pt x="4305" y="3390"/>
                  <a:pt x="4323" y="3385"/>
                  <a:pt x="4335" y="3373"/>
                </a:cubicBezTo>
                <a:cubicBezTo>
                  <a:pt x="4369" y="3344"/>
                  <a:pt x="4401" y="3314"/>
                  <a:pt x="4433" y="3286"/>
                </a:cubicBezTo>
                <a:cubicBezTo>
                  <a:pt x="4462" y="3262"/>
                  <a:pt x="4464" y="3220"/>
                  <a:pt x="4441" y="3193"/>
                </a:cubicBezTo>
                <a:cubicBezTo>
                  <a:pt x="4427" y="3178"/>
                  <a:pt x="4409" y="3170"/>
                  <a:pt x="4390" y="3170"/>
                </a:cubicBezTo>
                <a:close/>
                <a:moveTo>
                  <a:pt x="21572" y="3509"/>
                </a:moveTo>
                <a:cubicBezTo>
                  <a:pt x="21555" y="3509"/>
                  <a:pt x="21538" y="3516"/>
                  <a:pt x="21525" y="3529"/>
                </a:cubicBezTo>
                <a:cubicBezTo>
                  <a:pt x="21500" y="3556"/>
                  <a:pt x="21500" y="3597"/>
                  <a:pt x="21528" y="3622"/>
                </a:cubicBezTo>
                <a:cubicBezTo>
                  <a:pt x="21559" y="3652"/>
                  <a:pt x="21591" y="3683"/>
                  <a:pt x="21622" y="3713"/>
                </a:cubicBezTo>
                <a:cubicBezTo>
                  <a:pt x="21635" y="3727"/>
                  <a:pt x="21652" y="3733"/>
                  <a:pt x="21668" y="3733"/>
                </a:cubicBezTo>
                <a:cubicBezTo>
                  <a:pt x="21684" y="3733"/>
                  <a:pt x="21701" y="3727"/>
                  <a:pt x="21715" y="3712"/>
                </a:cubicBezTo>
                <a:cubicBezTo>
                  <a:pt x="21741" y="3687"/>
                  <a:pt x="21740" y="3645"/>
                  <a:pt x="21714" y="3619"/>
                </a:cubicBezTo>
                <a:lnTo>
                  <a:pt x="21618" y="3527"/>
                </a:lnTo>
                <a:cubicBezTo>
                  <a:pt x="21605" y="3515"/>
                  <a:pt x="21589" y="3509"/>
                  <a:pt x="21572" y="3509"/>
                </a:cubicBezTo>
                <a:close/>
                <a:moveTo>
                  <a:pt x="3810" y="3711"/>
                </a:moveTo>
                <a:cubicBezTo>
                  <a:pt x="3793" y="3711"/>
                  <a:pt x="3776" y="3717"/>
                  <a:pt x="3763" y="3730"/>
                </a:cubicBezTo>
                <a:cubicBezTo>
                  <a:pt x="3732" y="3762"/>
                  <a:pt x="3701" y="3793"/>
                  <a:pt x="3670" y="3825"/>
                </a:cubicBezTo>
                <a:cubicBezTo>
                  <a:pt x="3645" y="3850"/>
                  <a:pt x="3646" y="3892"/>
                  <a:pt x="3671" y="3918"/>
                </a:cubicBezTo>
                <a:cubicBezTo>
                  <a:pt x="3684" y="3931"/>
                  <a:pt x="3701" y="3937"/>
                  <a:pt x="3717" y="3937"/>
                </a:cubicBezTo>
                <a:cubicBezTo>
                  <a:pt x="3736" y="3937"/>
                  <a:pt x="3752" y="3931"/>
                  <a:pt x="3765" y="3917"/>
                </a:cubicBezTo>
                <a:cubicBezTo>
                  <a:pt x="3796" y="3885"/>
                  <a:pt x="3827" y="3855"/>
                  <a:pt x="3857" y="3824"/>
                </a:cubicBezTo>
                <a:cubicBezTo>
                  <a:pt x="3883" y="3798"/>
                  <a:pt x="3883" y="3755"/>
                  <a:pt x="3857" y="3730"/>
                </a:cubicBezTo>
                <a:cubicBezTo>
                  <a:pt x="3845" y="3717"/>
                  <a:pt x="3827" y="3711"/>
                  <a:pt x="3810" y="3711"/>
                </a:cubicBezTo>
                <a:close/>
                <a:moveTo>
                  <a:pt x="22130" y="4073"/>
                </a:moveTo>
                <a:cubicBezTo>
                  <a:pt x="22114" y="4073"/>
                  <a:pt x="22098" y="4079"/>
                  <a:pt x="22085" y="4091"/>
                </a:cubicBezTo>
                <a:cubicBezTo>
                  <a:pt x="22058" y="4115"/>
                  <a:pt x="22057" y="4157"/>
                  <a:pt x="22081" y="4184"/>
                </a:cubicBezTo>
                <a:lnTo>
                  <a:pt x="22169" y="4280"/>
                </a:lnTo>
                <a:cubicBezTo>
                  <a:pt x="22183" y="4295"/>
                  <a:pt x="22200" y="4302"/>
                  <a:pt x="22218" y="4302"/>
                </a:cubicBezTo>
                <a:cubicBezTo>
                  <a:pt x="22234" y="4302"/>
                  <a:pt x="22249" y="4296"/>
                  <a:pt x="22262" y="4285"/>
                </a:cubicBezTo>
                <a:cubicBezTo>
                  <a:pt x="22290" y="4261"/>
                  <a:pt x="22292" y="4219"/>
                  <a:pt x="22268" y="4192"/>
                </a:cubicBezTo>
                <a:cubicBezTo>
                  <a:pt x="22239" y="4159"/>
                  <a:pt x="22209" y="4127"/>
                  <a:pt x="22179" y="4095"/>
                </a:cubicBezTo>
                <a:cubicBezTo>
                  <a:pt x="22165" y="4080"/>
                  <a:pt x="22147" y="4073"/>
                  <a:pt x="22130" y="4073"/>
                </a:cubicBezTo>
                <a:close/>
                <a:moveTo>
                  <a:pt x="3266" y="4288"/>
                </a:moveTo>
                <a:cubicBezTo>
                  <a:pt x="3248" y="4288"/>
                  <a:pt x="3230" y="4295"/>
                  <a:pt x="3218" y="4310"/>
                </a:cubicBezTo>
                <a:cubicBezTo>
                  <a:pt x="3189" y="4343"/>
                  <a:pt x="3160" y="4376"/>
                  <a:pt x="3131" y="4409"/>
                </a:cubicBezTo>
                <a:cubicBezTo>
                  <a:pt x="3106" y="4438"/>
                  <a:pt x="3110" y="4479"/>
                  <a:pt x="3137" y="4502"/>
                </a:cubicBezTo>
                <a:cubicBezTo>
                  <a:pt x="3149" y="4514"/>
                  <a:pt x="3165" y="4520"/>
                  <a:pt x="3180" y="4520"/>
                </a:cubicBezTo>
                <a:cubicBezTo>
                  <a:pt x="3199" y="4520"/>
                  <a:pt x="3218" y="4510"/>
                  <a:pt x="3229" y="4496"/>
                </a:cubicBezTo>
                <a:cubicBezTo>
                  <a:pt x="3259" y="4463"/>
                  <a:pt x="3286" y="4431"/>
                  <a:pt x="3316" y="4398"/>
                </a:cubicBezTo>
                <a:cubicBezTo>
                  <a:pt x="3341" y="4371"/>
                  <a:pt x="3338" y="4328"/>
                  <a:pt x="3311" y="4305"/>
                </a:cubicBezTo>
                <a:cubicBezTo>
                  <a:pt x="3298" y="4293"/>
                  <a:pt x="3282" y="4288"/>
                  <a:pt x="3266" y="4288"/>
                </a:cubicBezTo>
                <a:close/>
                <a:moveTo>
                  <a:pt x="22648" y="4668"/>
                </a:moveTo>
                <a:cubicBezTo>
                  <a:pt x="22633" y="4668"/>
                  <a:pt x="22618" y="4673"/>
                  <a:pt x="22605" y="4683"/>
                </a:cubicBezTo>
                <a:cubicBezTo>
                  <a:pt x="22578" y="4706"/>
                  <a:pt x="22573" y="4748"/>
                  <a:pt x="22596" y="4776"/>
                </a:cubicBezTo>
                <a:cubicBezTo>
                  <a:pt x="22625" y="4811"/>
                  <a:pt x="22652" y="4844"/>
                  <a:pt x="22680" y="4879"/>
                </a:cubicBezTo>
                <a:cubicBezTo>
                  <a:pt x="22692" y="4894"/>
                  <a:pt x="22712" y="4903"/>
                  <a:pt x="22731" y="4903"/>
                </a:cubicBezTo>
                <a:cubicBezTo>
                  <a:pt x="22746" y="4903"/>
                  <a:pt x="22761" y="4898"/>
                  <a:pt x="22772" y="4888"/>
                </a:cubicBezTo>
                <a:cubicBezTo>
                  <a:pt x="22800" y="4864"/>
                  <a:pt x="22805" y="4822"/>
                  <a:pt x="22782" y="4794"/>
                </a:cubicBezTo>
                <a:cubicBezTo>
                  <a:pt x="22755" y="4761"/>
                  <a:pt x="22727" y="4726"/>
                  <a:pt x="22698" y="4692"/>
                </a:cubicBezTo>
                <a:cubicBezTo>
                  <a:pt x="22685" y="4676"/>
                  <a:pt x="22667" y="4668"/>
                  <a:pt x="22648" y="4668"/>
                </a:cubicBezTo>
                <a:close/>
                <a:moveTo>
                  <a:pt x="2761" y="4895"/>
                </a:moveTo>
                <a:cubicBezTo>
                  <a:pt x="2741" y="4895"/>
                  <a:pt x="2722" y="4904"/>
                  <a:pt x="2708" y="4921"/>
                </a:cubicBezTo>
                <a:cubicBezTo>
                  <a:pt x="2682" y="4955"/>
                  <a:pt x="2655" y="4991"/>
                  <a:pt x="2627" y="5025"/>
                </a:cubicBezTo>
                <a:cubicBezTo>
                  <a:pt x="2606" y="5054"/>
                  <a:pt x="2611" y="5096"/>
                  <a:pt x="2641" y="5118"/>
                </a:cubicBezTo>
                <a:cubicBezTo>
                  <a:pt x="2652" y="5128"/>
                  <a:pt x="2666" y="5131"/>
                  <a:pt x="2681" y="5131"/>
                </a:cubicBezTo>
                <a:cubicBezTo>
                  <a:pt x="2701" y="5131"/>
                  <a:pt x="2720" y="5124"/>
                  <a:pt x="2733" y="5106"/>
                </a:cubicBezTo>
                <a:lnTo>
                  <a:pt x="2814" y="5003"/>
                </a:lnTo>
                <a:cubicBezTo>
                  <a:pt x="2836" y="4973"/>
                  <a:pt x="2830" y="4932"/>
                  <a:pt x="2801" y="4909"/>
                </a:cubicBezTo>
                <a:cubicBezTo>
                  <a:pt x="2789" y="4899"/>
                  <a:pt x="2775" y="4895"/>
                  <a:pt x="2761" y="4895"/>
                </a:cubicBezTo>
                <a:close/>
                <a:moveTo>
                  <a:pt x="23130" y="5295"/>
                </a:moveTo>
                <a:cubicBezTo>
                  <a:pt x="23116" y="5295"/>
                  <a:pt x="23103" y="5300"/>
                  <a:pt x="23091" y="5308"/>
                </a:cubicBezTo>
                <a:cubicBezTo>
                  <a:pt x="23063" y="5330"/>
                  <a:pt x="23054" y="5371"/>
                  <a:pt x="23076" y="5401"/>
                </a:cubicBezTo>
                <a:cubicBezTo>
                  <a:pt x="23101" y="5434"/>
                  <a:pt x="23127" y="5471"/>
                  <a:pt x="23153" y="5506"/>
                </a:cubicBezTo>
                <a:cubicBezTo>
                  <a:pt x="23166" y="5524"/>
                  <a:pt x="23186" y="5535"/>
                  <a:pt x="23207" y="5535"/>
                </a:cubicBezTo>
                <a:cubicBezTo>
                  <a:pt x="23221" y="5535"/>
                  <a:pt x="23233" y="5531"/>
                  <a:pt x="23245" y="5523"/>
                </a:cubicBezTo>
                <a:cubicBezTo>
                  <a:pt x="23274" y="5503"/>
                  <a:pt x="23280" y="5460"/>
                  <a:pt x="23260" y="5431"/>
                </a:cubicBezTo>
                <a:lnTo>
                  <a:pt x="23183" y="5324"/>
                </a:lnTo>
                <a:cubicBezTo>
                  <a:pt x="23170" y="5305"/>
                  <a:pt x="23150" y="5295"/>
                  <a:pt x="23130" y="5295"/>
                </a:cubicBezTo>
                <a:close/>
                <a:moveTo>
                  <a:pt x="2292" y="5534"/>
                </a:moveTo>
                <a:cubicBezTo>
                  <a:pt x="2271" y="5534"/>
                  <a:pt x="2250" y="5544"/>
                  <a:pt x="2238" y="5562"/>
                </a:cubicBezTo>
                <a:cubicBezTo>
                  <a:pt x="2213" y="5599"/>
                  <a:pt x="2187" y="5636"/>
                  <a:pt x="2164" y="5673"/>
                </a:cubicBezTo>
                <a:cubicBezTo>
                  <a:pt x="2143" y="5703"/>
                  <a:pt x="2151" y="5744"/>
                  <a:pt x="2181" y="5765"/>
                </a:cubicBezTo>
                <a:cubicBezTo>
                  <a:pt x="2193" y="5773"/>
                  <a:pt x="2206" y="5776"/>
                  <a:pt x="2218" y="5776"/>
                </a:cubicBezTo>
                <a:cubicBezTo>
                  <a:pt x="2241" y="5776"/>
                  <a:pt x="2261" y="5766"/>
                  <a:pt x="2272" y="5747"/>
                </a:cubicBezTo>
                <a:cubicBezTo>
                  <a:pt x="2297" y="5710"/>
                  <a:pt x="2323" y="5674"/>
                  <a:pt x="2346" y="5638"/>
                </a:cubicBezTo>
                <a:cubicBezTo>
                  <a:pt x="2367" y="5607"/>
                  <a:pt x="2360" y="5566"/>
                  <a:pt x="2330" y="5546"/>
                </a:cubicBezTo>
                <a:cubicBezTo>
                  <a:pt x="2318" y="5538"/>
                  <a:pt x="2305" y="5534"/>
                  <a:pt x="2292" y="5534"/>
                </a:cubicBezTo>
                <a:close/>
                <a:moveTo>
                  <a:pt x="23573" y="5953"/>
                </a:moveTo>
                <a:cubicBezTo>
                  <a:pt x="23561" y="5953"/>
                  <a:pt x="23549" y="5956"/>
                  <a:pt x="23538" y="5963"/>
                </a:cubicBezTo>
                <a:cubicBezTo>
                  <a:pt x="23508" y="5983"/>
                  <a:pt x="23498" y="6024"/>
                  <a:pt x="23518" y="6054"/>
                </a:cubicBezTo>
                <a:lnTo>
                  <a:pt x="23586" y="6165"/>
                </a:lnTo>
                <a:cubicBezTo>
                  <a:pt x="23600" y="6184"/>
                  <a:pt x="23621" y="6196"/>
                  <a:pt x="23643" y="6196"/>
                </a:cubicBezTo>
                <a:cubicBezTo>
                  <a:pt x="23654" y="6196"/>
                  <a:pt x="23667" y="6193"/>
                  <a:pt x="23677" y="6187"/>
                </a:cubicBezTo>
                <a:cubicBezTo>
                  <a:pt x="23709" y="6168"/>
                  <a:pt x="23718" y="6127"/>
                  <a:pt x="23699" y="6096"/>
                </a:cubicBezTo>
                <a:lnTo>
                  <a:pt x="23628" y="5984"/>
                </a:lnTo>
                <a:cubicBezTo>
                  <a:pt x="23617" y="5964"/>
                  <a:pt x="23595" y="5953"/>
                  <a:pt x="23573" y="5953"/>
                </a:cubicBezTo>
                <a:close/>
                <a:moveTo>
                  <a:pt x="1865" y="6202"/>
                </a:moveTo>
                <a:cubicBezTo>
                  <a:pt x="1842" y="6202"/>
                  <a:pt x="1821" y="6213"/>
                  <a:pt x="1808" y="6234"/>
                </a:cubicBezTo>
                <a:cubicBezTo>
                  <a:pt x="1785" y="6271"/>
                  <a:pt x="1762" y="6309"/>
                  <a:pt x="1740" y="6348"/>
                </a:cubicBezTo>
                <a:cubicBezTo>
                  <a:pt x="1722" y="6380"/>
                  <a:pt x="1732" y="6421"/>
                  <a:pt x="1765" y="6439"/>
                </a:cubicBezTo>
                <a:cubicBezTo>
                  <a:pt x="1774" y="6445"/>
                  <a:pt x="1786" y="6448"/>
                  <a:pt x="1798" y="6448"/>
                </a:cubicBezTo>
                <a:cubicBezTo>
                  <a:pt x="1821" y="6448"/>
                  <a:pt x="1843" y="6436"/>
                  <a:pt x="1855" y="6415"/>
                </a:cubicBezTo>
                <a:cubicBezTo>
                  <a:pt x="1877" y="6378"/>
                  <a:pt x="1899" y="6339"/>
                  <a:pt x="1921" y="6302"/>
                </a:cubicBezTo>
                <a:cubicBezTo>
                  <a:pt x="1940" y="6270"/>
                  <a:pt x="1930" y="6230"/>
                  <a:pt x="1899" y="6211"/>
                </a:cubicBezTo>
                <a:cubicBezTo>
                  <a:pt x="1888" y="6205"/>
                  <a:pt x="1876" y="6202"/>
                  <a:pt x="1865" y="6202"/>
                </a:cubicBezTo>
                <a:close/>
                <a:moveTo>
                  <a:pt x="23972" y="6634"/>
                </a:moveTo>
                <a:cubicBezTo>
                  <a:pt x="23961" y="6634"/>
                  <a:pt x="23951" y="6636"/>
                  <a:pt x="23940" y="6642"/>
                </a:cubicBezTo>
                <a:cubicBezTo>
                  <a:pt x="23909" y="6660"/>
                  <a:pt x="23897" y="6700"/>
                  <a:pt x="23915" y="6732"/>
                </a:cubicBezTo>
                <a:lnTo>
                  <a:pt x="23977" y="6846"/>
                </a:lnTo>
                <a:cubicBezTo>
                  <a:pt x="23990" y="6869"/>
                  <a:pt x="24012" y="6881"/>
                  <a:pt x="24036" y="6881"/>
                </a:cubicBezTo>
                <a:cubicBezTo>
                  <a:pt x="24047" y="6881"/>
                  <a:pt x="24057" y="6879"/>
                  <a:pt x="24066" y="6874"/>
                </a:cubicBezTo>
                <a:cubicBezTo>
                  <a:pt x="24098" y="6856"/>
                  <a:pt x="24110" y="6816"/>
                  <a:pt x="24093" y="6784"/>
                </a:cubicBezTo>
                <a:lnTo>
                  <a:pt x="24030" y="6667"/>
                </a:lnTo>
                <a:cubicBezTo>
                  <a:pt x="24018" y="6646"/>
                  <a:pt x="23995" y="6634"/>
                  <a:pt x="23972" y="6634"/>
                </a:cubicBezTo>
                <a:close/>
                <a:moveTo>
                  <a:pt x="1479" y="6893"/>
                </a:moveTo>
                <a:cubicBezTo>
                  <a:pt x="1455" y="6893"/>
                  <a:pt x="1432" y="6906"/>
                  <a:pt x="1420" y="6929"/>
                </a:cubicBezTo>
                <a:cubicBezTo>
                  <a:pt x="1400" y="6968"/>
                  <a:pt x="1380" y="7008"/>
                  <a:pt x="1360" y="7048"/>
                </a:cubicBezTo>
                <a:cubicBezTo>
                  <a:pt x="1343" y="7080"/>
                  <a:pt x="1358" y="7120"/>
                  <a:pt x="1389" y="7136"/>
                </a:cubicBezTo>
                <a:cubicBezTo>
                  <a:pt x="1399" y="7141"/>
                  <a:pt x="1409" y="7143"/>
                  <a:pt x="1419" y="7143"/>
                </a:cubicBezTo>
                <a:cubicBezTo>
                  <a:pt x="1444" y="7143"/>
                  <a:pt x="1466" y="7131"/>
                  <a:pt x="1477" y="7108"/>
                </a:cubicBezTo>
                <a:cubicBezTo>
                  <a:pt x="1498" y="7068"/>
                  <a:pt x="1517" y="7028"/>
                  <a:pt x="1538" y="6990"/>
                </a:cubicBezTo>
                <a:cubicBezTo>
                  <a:pt x="1554" y="6957"/>
                  <a:pt x="1542" y="6917"/>
                  <a:pt x="1510" y="6901"/>
                </a:cubicBezTo>
                <a:cubicBezTo>
                  <a:pt x="1500" y="6896"/>
                  <a:pt x="1489" y="6893"/>
                  <a:pt x="1479" y="6893"/>
                </a:cubicBezTo>
                <a:close/>
                <a:moveTo>
                  <a:pt x="24331" y="7337"/>
                </a:moveTo>
                <a:cubicBezTo>
                  <a:pt x="24322" y="7337"/>
                  <a:pt x="24312" y="7339"/>
                  <a:pt x="24303" y="7344"/>
                </a:cubicBezTo>
                <a:cubicBezTo>
                  <a:pt x="24270" y="7359"/>
                  <a:pt x="24256" y="7398"/>
                  <a:pt x="24271" y="7432"/>
                </a:cubicBezTo>
                <a:cubicBezTo>
                  <a:pt x="24290" y="7472"/>
                  <a:pt x="24308" y="7510"/>
                  <a:pt x="24326" y="7550"/>
                </a:cubicBezTo>
                <a:cubicBezTo>
                  <a:pt x="24337" y="7575"/>
                  <a:pt x="24360" y="7589"/>
                  <a:pt x="24386" y="7589"/>
                </a:cubicBezTo>
                <a:cubicBezTo>
                  <a:pt x="24395" y="7589"/>
                  <a:pt x="24404" y="7587"/>
                  <a:pt x="24412" y="7582"/>
                </a:cubicBezTo>
                <a:cubicBezTo>
                  <a:pt x="24446" y="7569"/>
                  <a:pt x="24461" y="7529"/>
                  <a:pt x="24446" y="7495"/>
                </a:cubicBezTo>
                <a:cubicBezTo>
                  <a:pt x="24427" y="7454"/>
                  <a:pt x="24410" y="7415"/>
                  <a:pt x="24391" y="7375"/>
                </a:cubicBezTo>
                <a:cubicBezTo>
                  <a:pt x="24380" y="7351"/>
                  <a:pt x="24356" y="7337"/>
                  <a:pt x="24331" y="7337"/>
                </a:cubicBezTo>
                <a:close/>
                <a:moveTo>
                  <a:pt x="1138" y="7610"/>
                </a:moveTo>
                <a:cubicBezTo>
                  <a:pt x="1113" y="7610"/>
                  <a:pt x="1089" y="7624"/>
                  <a:pt x="1077" y="7649"/>
                </a:cubicBezTo>
                <a:cubicBezTo>
                  <a:pt x="1060" y="7689"/>
                  <a:pt x="1044" y="7730"/>
                  <a:pt x="1025" y="7771"/>
                </a:cubicBezTo>
                <a:cubicBezTo>
                  <a:pt x="1010" y="7806"/>
                  <a:pt x="1026" y="7845"/>
                  <a:pt x="1060" y="7858"/>
                </a:cubicBezTo>
                <a:cubicBezTo>
                  <a:pt x="1067" y="7862"/>
                  <a:pt x="1076" y="7863"/>
                  <a:pt x="1086" y="7863"/>
                </a:cubicBezTo>
                <a:cubicBezTo>
                  <a:pt x="1111" y="7863"/>
                  <a:pt x="1136" y="7848"/>
                  <a:pt x="1146" y="7822"/>
                </a:cubicBezTo>
                <a:cubicBezTo>
                  <a:pt x="1163" y="7783"/>
                  <a:pt x="1180" y="7743"/>
                  <a:pt x="1198" y="7703"/>
                </a:cubicBezTo>
                <a:cubicBezTo>
                  <a:pt x="1213" y="7669"/>
                  <a:pt x="1198" y="7630"/>
                  <a:pt x="1164" y="7616"/>
                </a:cubicBezTo>
                <a:cubicBezTo>
                  <a:pt x="1156" y="7612"/>
                  <a:pt x="1146" y="7610"/>
                  <a:pt x="1138" y="7610"/>
                </a:cubicBezTo>
                <a:close/>
                <a:moveTo>
                  <a:pt x="24644" y="8062"/>
                </a:moveTo>
                <a:cubicBezTo>
                  <a:pt x="24636" y="8062"/>
                  <a:pt x="24627" y="8064"/>
                  <a:pt x="24619" y="8067"/>
                </a:cubicBezTo>
                <a:cubicBezTo>
                  <a:pt x="24585" y="8080"/>
                  <a:pt x="24569" y="8118"/>
                  <a:pt x="24582" y="8153"/>
                </a:cubicBezTo>
                <a:lnTo>
                  <a:pt x="24629" y="8276"/>
                </a:lnTo>
                <a:cubicBezTo>
                  <a:pt x="24639" y="8301"/>
                  <a:pt x="24664" y="8318"/>
                  <a:pt x="24690" y="8318"/>
                </a:cubicBezTo>
                <a:cubicBezTo>
                  <a:pt x="24698" y="8318"/>
                  <a:pt x="24707" y="8317"/>
                  <a:pt x="24715" y="8314"/>
                </a:cubicBezTo>
                <a:cubicBezTo>
                  <a:pt x="24749" y="8300"/>
                  <a:pt x="24766" y="8262"/>
                  <a:pt x="24753" y="8229"/>
                </a:cubicBezTo>
                <a:lnTo>
                  <a:pt x="24705" y="8104"/>
                </a:lnTo>
                <a:cubicBezTo>
                  <a:pt x="24695" y="8078"/>
                  <a:pt x="24670" y="8062"/>
                  <a:pt x="24644" y="8062"/>
                </a:cubicBezTo>
                <a:close/>
                <a:moveTo>
                  <a:pt x="842" y="8346"/>
                </a:moveTo>
                <a:cubicBezTo>
                  <a:pt x="815" y="8346"/>
                  <a:pt x="790" y="8362"/>
                  <a:pt x="780" y="8389"/>
                </a:cubicBezTo>
                <a:cubicBezTo>
                  <a:pt x="764" y="8431"/>
                  <a:pt x="750" y="8472"/>
                  <a:pt x="735" y="8515"/>
                </a:cubicBezTo>
                <a:cubicBezTo>
                  <a:pt x="722" y="8549"/>
                  <a:pt x="740" y="8588"/>
                  <a:pt x="774" y="8599"/>
                </a:cubicBezTo>
                <a:cubicBezTo>
                  <a:pt x="781" y="8601"/>
                  <a:pt x="789" y="8603"/>
                  <a:pt x="796" y="8603"/>
                </a:cubicBezTo>
                <a:cubicBezTo>
                  <a:pt x="824" y="8603"/>
                  <a:pt x="849" y="8585"/>
                  <a:pt x="859" y="8558"/>
                </a:cubicBezTo>
                <a:cubicBezTo>
                  <a:pt x="873" y="8516"/>
                  <a:pt x="888" y="8475"/>
                  <a:pt x="903" y="8434"/>
                </a:cubicBezTo>
                <a:cubicBezTo>
                  <a:pt x="916" y="8401"/>
                  <a:pt x="898" y="8363"/>
                  <a:pt x="865" y="8349"/>
                </a:cubicBezTo>
                <a:cubicBezTo>
                  <a:pt x="857" y="8347"/>
                  <a:pt x="850" y="8346"/>
                  <a:pt x="842" y="8346"/>
                </a:cubicBezTo>
                <a:close/>
                <a:moveTo>
                  <a:pt x="24912" y="8808"/>
                </a:moveTo>
                <a:cubicBezTo>
                  <a:pt x="24905" y="8808"/>
                  <a:pt x="24897" y="8809"/>
                  <a:pt x="24890" y="8812"/>
                </a:cubicBezTo>
                <a:cubicBezTo>
                  <a:pt x="24855" y="8823"/>
                  <a:pt x="24836" y="8860"/>
                  <a:pt x="24847" y="8895"/>
                </a:cubicBezTo>
                <a:cubicBezTo>
                  <a:pt x="24860" y="8937"/>
                  <a:pt x="24875" y="8978"/>
                  <a:pt x="24887" y="9020"/>
                </a:cubicBezTo>
                <a:cubicBezTo>
                  <a:pt x="24896" y="9048"/>
                  <a:pt x="24922" y="9066"/>
                  <a:pt x="24949" y="9066"/>
                </a:cubicBezTo>
                <a:cubicBezTo>
                  <a:pt x="24956" y="9066"/>
                  <a:pt x="24963" y="9065"/>
                  <a:pt x="24969" y="9064"/>
                </a:cubicBezTo>
                <a:cubicBezTo>
                  <a:pt x="25004" y="9052"/>
                  <a:pt x="25023" y="9014"/>
                  <a:pt x="25013" y="8981"/>
                </a:cubicBezTo>
                <a:cubicBezTo>
                  <a:pt x="24999" y="8938"/>
                  <a:pt x="24987" y="8896"/>
                  <a:pt x="24973" y="8854"/>
                </a:cubicBezTo>
                <a:cubicBezTo>
                  <a:pt x="24964" y="8826"/>
                  <a:pt x="24939" y="8808"/>
                  <a:pt x="24912" y="8808"/>
                </a:cubicBezTo>
                <a:close/>
                <a:moveTo>
                  <a:pt x="592" y="9097"/>
                </a:moveTo>
                <a:cubicBezTo>
                  <a:pt x="564" y="9097"/>
                  <a:pt x="537" y="9116"/>
                  <a:pt x="529" y="9143"/>
                </a:cubicBezTo>
                <a:lnTo>
                  <a:pt x="492" y="9271"/>
                </a:lnTo>
                <a:cubicBezTo>
                  <a:pt x="482" y="9307"/>
                  <a:pt x="502" y="9343"/>
                  <a:pt x="537" y="9353"/>
                </a:cubicBezTo>
                <a:cubicBezTo>
                  <a:pt x="543" y="9355"/>
                  <a:pt x="548" y="9356"/>
                  <a:pt x="554" y="9356"/>
                </a:cubicBezTo>
                <a:cubicBezTo>
                  <a:pt x="584" y="9356"/>
                  <a:pt x="610" y="9337"/>
                  <a:pt x="619" y="9307"/>
                </a:cubicBezTo>
                <a:lnTo>
                  <a:pt x="656" y="9181"/>
                </a:lnTo>
                <a:cubicBezTo>
                  <a:pt x="666" y="9146"/>
                  <a:pt x="646" y="9110"/>
                  <a:pt x="611" y="9099"/>
                </a:cubicBezTo>
                <a:cubicBezTo>
                  <a:pt x="605" y="9098"/>
                  <a:pt x="598" y="9097"/>
                  <a:pt x="592" y="9097"/>
                </a:cubicBezTo>
                <a:close/>
                <a:moveTo>
                  <a:pt x="25132" y="9568"/>
                </a:moveTo>
                <a:cubicBezTo>
                  <a:pt x="25126" y="9568"/>
                  <a:pt x="25120" y="9568"/>
                  <a:pt x="25114" y="9570"/>
                </a:cubicBezTo>
                <a:cubicBezTo>
                  <a:pt x="25079" y="9579"/>
                  <a:pt x="25058" y="9615"/>
                  <a:pt x="25066" y="9651"/>
                </a:cubicBezTo>
                <a:lnTo>
                  <a:pt x="25099" y="9779"/>
                </a:lnTo>
                <a:cubicBezTo>
                  <a:pt x="25106" y="9807"/>
                  <a:pt x="25132" y="9828"/>
                  <a:pt x="25162" y="9828"/>
                </a:cubicBezTo>
                <a:cubicBezTo>
                  <a:pt x="25167" y="9828"/>
                  <a:pt x="25172" y="9828"/>
                  <a:pt x="25177" y="9826"/>
                </a:cubicBezTo>
                <a:cubicBezTo>
                  <a:pt x="25213" y="9818"/>
                  <a:pt x="25235" y="9782"/>
                  <a:pt x="25227" y="9746"/>
                </a:cubicBezTo>
                <a:lnTo>
                  <a:pt x="25194" y="9617"/>
                </a:lnTo>
                <a:cubicBezTo>
                  <a:pt x="25187" y="9588"/>
                  <a:pt x="25161" y="9568"/>
                  <a:pt x="25132" y="9568"/>
                </a:cubicBezTo>
                <a:close/>
                <a:moveTo>
                  <a:pt x="390" y="9862"/>
                </a:moveTo>
                <a:cubicBezTo>
                  <a:pt x="360" y="9862"/>
                  <a:pt x="333" y="9883"/>
                  <a:pt x="327" y="9914"/>
                </a:cubicBezTo>
                <a:lnTo>
                  <a:pt x="298" y="10043"/>
                </a:lnTo>
                <a:cubicBezTo>
                  <a:pt x="289" y="10079"/>
                  <a:pt x="312" y="10114"/>
                  <a:pt x="348" y="10123"/>
                </a:cubicBezTo>
                <a:cubicBezTo>
                  <a:pt x="353" y="10124"/>
                  <a:pt x="356" y="10124"/>
                  <a:pt x="361" y="10124"/>
                </a:cubicBezTo>
                <a:cubicBezTo>
                  <a:pt x="392" y="10124"/>
                  <a:pt x="419" y="10103"/>
                  <a:pt x="428" y="10071"/>
                </a:cubicBezTo>
                <a:lnTo>
                  <a:pt x="456" y="9944"/>
                </a:lnTo>
                <a:cubicBezTo>
                  <a:pt x="463" y="9908"/>
                  <a:pt x="442" y="9872"/>
                  <a:pt x="406" y="9864"/>
                </a:cubicBezTo>
                <a:cubicBezTo>
                  <a:pt x="401" y="9862"/>
                  <a:pt x="396" y="9862"/>
                  <a:pt x="390" y="9862"/>
                </a:cubicBezTo>
                <a:close/>
                <a:moveTo>
                  <a:pt x="25301" y="10342"/>
                </a:moveTo>
                <a:cubicBezTo>
                  <a:pt x="25297" y="10342"/>
                  <a:pt x="25293" y="10342"/>
                  <a:pt x="25289" y="10343"/>
                </a:cubicBezTo>
                <a:cubicBezTo>
                  <a:pt x="25253" y="10349"/>
                  <a:pt x="25230" y="10384"/>
                  <a:pt x="25237" y="10419"/>
                </a:cubicBezTo>
                <a:cubicBezTo>
                  <a:pt x="25245" y="10462"/>
                  <a:pt x="25253" y="10505"/>
                  <a:pt x="25260" y="10548"/>
                </a:cubicBezTo>
                <a:cubicBezTo>
                  <a:pt x="25268" y="10580"/>
                  <a:pt x="25294" y="10603"/>
                  <a:pt x="25326" y="10603"/>
                </a:cubicBezTo>
                <a:cubicBezTo>
                  <a:pt x="25330" y="10603"/>
                  <a:pt x="25333" y="10603"/>
                  <a:pt x="25336" y="10602"/>
                </a:cubicBezTo>
                <a:cubicBezTo>
                  <a:pt x="25372" y="10595"/>
                  <a:pt x="25396" y="10562"/>
                  <a:pt x="25390" y="10526"/>
                </a:cubicBezTo>
                <a:cubicBezTo>
                  <a:pt x="25382" y="10482"/>
                  <a:pt x="25373" y="10439"/>
                  <a:pt x="25366" y="10395"/>
                </a:cubicBezTo>
                <a:cubicBezTo>
                  <a:pt x="25360" y="10363"/>
                  <a:pt x="25332" y="10342"/>
                  <a:pt x="25301" y="10342"/>
                </a:cubicBezTo>
                <a:close/>
                <a:moveTo>
                  <a:pt x="236" y="10639"/>
                </a:moveTo>
                <a:cubicBezTo>
                  <a:pt x="204" y="10639"/>
                  <a:pt x="176" y="10663"/>
                  <a:pt x="171" y="10696"/>
                </a:cubicBezTo>
                <a:lnTo>
                  <a:pt x="150" y="10826"/>
                </a:lnTo>
                <a:cubicBezTo>
                  <a:pt x="144" y="10861"/>
                  <a:pt x="170" y="10896"/>
                  <a:pt x="206" y="10901"/>
                </a:cubicBezTo>
                <a:cubicBezTo>
                  <a:pt x="210" y="10902"/>
                  <a:pt x="212" y="10902"/>
                  <a:pt x="216" y="10902"/>
                </a:cubicBezTo>
                <a:cubicBezTo>
                  <a:pt x="248" y="10902"/>
                  <a:pt x="276" y="10878"/>
                  <a:pt x="281" y="10845"/>
                </a:cubicBezTo>
                <a:lnTo>
                  <a:pt x="302" y="10716"/>
                </a:lnTo>
                <a:cubicBezTo>
                  <a:pt x="306" y="10680"/>
                  <a:pt x="282" y="10646"/>
                  <a:pt x="246" y="10640"/>
                </a:cubicBezTo>
                <a:cubicBezTo>
                  <a:pt x="243" y="10640"/>
                  <a:pt x="239" y="10639"/>
                  <a:pt x="236" y="10639"/>
                </a:cubicBezTo>
                <a:close/>
                <a:moveTo>
                  <a:pt x="25427" y="11122"/>
                </a:moveTo>
                <a:cubicBezTo>
                  <a:pt x="25424" y="11122"/>
                  <a:pt x="25421" y="11122"/>
                  <a:pt x="25418" y="11122"/>
                </a:cubicBezTo>
                <a:cubicBezTo>
                  <a:pt x="25381" y="11127"/>
                  <a:pt x="25356" y="11161"/>
                  <a:pt x="25361" y="11197"/>
                </a:cubicBezTo>
                <a:lnTo>
                  <a:pt x="25376" y="11327"/>
                </a:lnTo>
                <a:cubicBezTo>
                  <a:pt x="25380" y="11362"/>
                  <a:pt x="25408" y="11386"/>
                  <a:pt x="25441" y="11386"/>
                </a:cubicBezTo>
                <a:cubicBezTo>
                  <a:pt x="25444" y="11386"/>
                  <a:pt x="25447" y="11386"/>
                  <a:pt x="25452" y="11385"/>
                </a:cubicBezTo>
                <a:cubicBezTo>
                  <a:pt x="25488" y="11381"/>
                  <a:pt x="25513" y="11347"/>
                  <a:pt x="25509" y="11312"/>
                </a:cubicBezTo>
                <a:cubicBezTo>
                  <a:pt x="25503" y="11269"/>
                  <a:pt x="25498" y="11224"/>
                  <a:pt x="25493" y="11181"/>
                </a:cubicBezTo>
                <a:cubicBezTo>
                  <a:pt x="25487" y="11146"/>
                  <a:pt x="25459" y="11122"/>
                  <a:pt x="25427" y="11122"/>
                </a:cubicBezTo>
                <a:close/>
                <a:moveTo>
                  <a:pt x="129" y="11426"/>
                </a:moveTo>
                <a:cubicBezTo>
                  <a:pt x="97" y="11426"/>
                  <a:pt x="69" y="11452"/>
                  <a:pt x="66" y="11484"/>
                </a:cubicBezTo>
                <a:lnTo>
                  <a:pt x="53" y="11616"/>
                </a:lnTo>
                <a:cubicBezTo>
                  <a:pt x="51" y="11652"/>
                  <a:pt x="78" y="11684"/>
                  <a:pt x="113" y="11688"/>
                </a:cubicBezTo>
                <a:lnTo>
                  <a:pt x="120" y="11688"/>
                </a:lnTo>
                <a:cubicBezTo>
                  <a:pt x="153" y="11688"/>
                  <a:pt x="182" y="11662"/>
                  <a:pt x="184" y="11628"/>
                </a:cubicBezTo>
                <a:lnTo>
                  <a:pt x="196" y="11498"/>
                </a:lnTo>
                <a:cubicBezTo>
                  <a:pt x="200" y="11462"/>
                  <a:pt x="174" y="11429"/>
                  <a:pt x="138" y="11426"/>
                </a:cubicBezTo>
                <a:cubicBezTo>
                  <a:pt x="135" y="11426"/>
                  <a:pt x="132" y="11426"/>
                  <a:pt x="129" y="11426"/>
                </a:cubicBezTo>
                <a:close/>
                <a:moveTo>
                  <a:pt x="25503" y="11912"/>
                </a:moveTo>
                <a:cubicBezTo>
                  <a:pt x="25500" y="11912"/>
                  <a:pt x="25497" y="11912"/>
                  <a:pt x="25495" y="11912"/>
                </a:cubicBezTo>
                <a:cubicBezTo>
                  <a:pt x="25459" y="11914"/>
                  <a:pt x="25431" y="11946"/>
                  <a:pt x="25433" y="11982"/>
                </a:cubicBezTo>
                <a:lnTo>
                  <a:pt x="25441" y="12113"/>
                </a:lnTo>
                <a:cubicBezTo>
                  <a:pt x="25444" y="12149"/>
                  <a:pt x="25473" y="12175"/>
                  <a:pt x="25508" y="12175"/>
                </a:cubicBezTo>
                <a:lnTo>
                  <a:pt x="25510" y="12175"/>
                </a:lnTo>
                <a:cubicBezTo>
                  <a:pt x="25547" y="12174"/>
                  <a:pt x="25576" y="12141"/>
                  <a:pt x="25572" y="12106"/>
                </a:cubicBezTo>
                <a:cubicBezTo>
                  <a:pt x="25570" y="12062"/>
                  <a:pt x="25567" y="12017"/>
                  <a:pt x="25565" y="11974"/>
                </a:cubicBezTo>
                <a:cubicBezTo>
                  <a:pt x="25562" y="11940"/>
                  <a:pt x="25535" y="11912"/>
                  <a:pt x="25503" y="11912"/>
                </a:cubicBezTo>
                <a:close/>
                <a:moveTo>
                  <a:pt x="80" y="12214"/>
                </a:moveTo>
                <a:cubicBezTo>
                  <a:pt x="46" y="12214"/>
                  <a:pt x="12" y="12242"/>
                  <a:pt x="11" y="12277"/>
                </a:cubicBezTo>
                <a:lnTo>
                  <a:pt x="6" y="12410"/>
                </a:lnTo>
                <a:cubicBezTo>
                  <a:pt x="5" y="12446"/>
                  <a:pt x="33" y="12477"/>
                  <a:pt x="69" y="12478"/>
                </a:cubicBezTo>
                <a:lnTo>
                  <a:pt x="73" y="12478"/>
                </a:lnTo>
                <a:cubicBezTo>
                  <a:pt x="108" y="12478"/>
                  <a:pt x="138" y="12449"/>
                  <a:pt x="139" y="12415"/>
                </a:cubicBezTo>
                <a:lnTo>
                  <a:pt x="144" y="12283"/>
                </a:lnTo>
                <a:cubicBezTo>
                  <a:pt x="145" y="12246"/>
                  <a:pt x="118" y="12215"/>
                  <a:pt x="80" y="12214"/>
                </a:cubicBezTo>
                <a:close/>
                <a:moveTo>
                  <a:pt x="25525" y="12703"/>
                </a:moveTo>
                <a:cubicBezTo>
                  <a:pt x="25489" y="12703"/>
                  <a:pt x="25459" y="12733"/>
                  <a:pt x="25459" y="12770"/>
                </a:cubicBezTo>
                <a:lnTo>
                  <a:pt x="25458" y="12927"/>
                </a:lnTo>
                <a:cubicBezTo>
                  <a:pt x="25458" y="12963"/>
                  <a:pt x="25488" y="12994"/>
                  <a:pt x="25524" y="12994"/>
                </a:cubicBezTo>
                <a:cubicBezTo>
                  <a:pt x="25561" y="12994"/>
                  <a:pt x="25591" y="12964"/>
                  <a:pt x="25592" y="12928"/>
                </a:cubicBezTo>
                <a:lnTo>
                  <a:pt x="25592" y="12770"/>
                </a:lnTo>
                <a:cubicBezTo>
                  <a:pt x="25592" y="12733"/>
                  <a:pt x="25562" y="12703"/>
                  <a:pt x="25525" y="12703"/>
                </a:cubicBezTo>
                <a:close/>
                <a:moveTo>
                  <a:pt x="70" y="13005"/>
                </a:moveTo>
                <a:cubicBezTo>
                  <a:pt x="69" y="13005"/>
                  <a:pt x="68" y="13005"/>
                  <a:pt x="67" y="13005"/>
                </a:cubicBezTo>
                <a:cubicBezTo>
                  <a:pt x="31" y="13007"/>
                  <a:pt x="1" y="13036"/>
                  <a:pt x="2" y="13073"/>
                </a:cubicBezTo>
                <a:cubicBezTo>
                  <a:pt x="3" y="13116"/>
                  <a:pt x="5" y="13161"/>
                  <a:pt x="6" y="13204"/>
                </a:cubicBezTo>
                <a:cubicBezTo>
                  <a:pt x="7" y="13240"/>
                  <a:pt x="37" y="13269"/>
                  <a:pt x="73" y="13269"/>
                </a:cubicBezTo>
                <a:lnTo>
                  <a:pt x="75" y="13269"/>
                </a:lnTo>
                <a:cubicBezTo>
                  <a:pt x="112" y="13268"/>
                  <a:pt x="140" y="13238"/>
                  <a:pt x="139" y="13201"/>
                </a:cubicBezTo>
                <a:lnTo>
                  <a:pt x="135" y="13070"/>
                </a:lnTo>
                <a:cubicBezTo>
                  <a:pt x="134" y="13034"/>
                  <a:pt x="110" y="13005"/>
                  <a:pt x="70" y="13005"/>
                </a:cubicBezTo>
                <a:close/>
                <a:moveTo>
                  <a:pt x="25498" y="13521"/>
                </a:moveTo>
                <a:cubicBezTo>
                  <a:pt x="25464" y="13521"/>
                  <a:pt x="25437" y="13549"/>
                  <a:pt x="25434" y="13583"/>
                </a:cubicBezTo>
                <a:lnTo>
                  <a:pt x="25426" y="13714"/>
                </a:lnTo>
                <a:cubicBezTo>
                  <a:pt x="25423" y="13750"/>
                  <a:pt x="25452" y="13782"/>
                  <a:pt x="25488" y="13785"/>
                </a:cubicBezTo>
                <a:lnTo>
                  <a:pt x="25493" y="13785"/>
                </a:lnTo>
                <a:cubicBezTo>
                  <a:pt x="25526" y="13785"/>
                  <a:pt x="25556" y="13757"/>
                  <a:pt x="25557" y="13724"/>
                </a:cubicBezTo>
                <a:lnTo>
                  <a:pt x="25566" y="13592"/>
                </a:lnTo>
                <a:cubicBezTo>
                  <a:pt x="25569" y="13555"/>
                  <a:pt x="25542" y="13525"/>
                  <a:pt x="25505" y="13522"/>
                </a:cubicBezTo>
                <a:cubicBezTo>
                  <a:pt x="25503" y="13521"/>
                  <a:pt x="25500" y="13521"/>
                  <a:pt x="25498" y="13521"/>
                </a:cubicBezTo>
                <a:close/>
                <a:moveTo>
                  <a:pt x="112" y="13795"/>
                </a:moveTo>
                <a:cubicBezTo>
                  <a:pt x="110" y="13795"/>
                  <a:pt x="108" y="13796"/>
                  <a:pt x="105" y="13796"/>
                </a:cubicBezTo>
                <a:cubicBezTo>
                  <a:pt x="69" y="13800"/>
                  <a:pt x="43" y="13832"/>
                  <a:pt x="46" y="13867"/>
                </a:cubicBezTo>
                <a:cubicBezTo>
                  <a:pt x="49" y="13910"/>
                  <a:pt x="53" y="13955"/>
                  <a:pt x="57" y="13998"/>
                </a:cubicBezTo>
                <a:cubicBezTo>
                  <a:pt x="59" y="14033"/>
                  <a:pt x="89" y="14059"/>
                  <a:pt x="123" y="14059"/>
                </a:cubicBezTo>
                <a:cubicBezTo>
                  <a:pt x="124" y="14059"/>
                  <a:pt x="126" y="14059"/>
                  <a:pt x="129" y="14058"/>
                </a:cubicBezTo>
                <a:cubicBezTo>
                  <a:pt x="166" y="14056"/>
                  <a:pt x="192" y="14022"/>
                  <a:pt x="188" y="13986"/>
                </a:cubicBezTo>
                <a:lnTo>
                  <a:pt x="177" y="13856"/>
                </a:lnTo>
                <a:cubicBezTo>
                  <a:pt x="174" y="13822"/>
                  <a:pt x="144" y="13795"/>
                  <a:pt x="112" y="13795"/>
                </a:cubicBezTo>
                <a:close/>
                <a:moveTo>
                  <a:pt x="25428" y="14307"/>
                </a:moveTo>
                <a:cubicBezTo>
                  <a:pt x="25395" y="14307"/>
                  <a:pt x="25366" y="14332"/>
                  <a:pt x="25363" y="14365"/>
                </a:cubicBezTo>
                <a:lnTo>
                  <a:pt x="25346" y="14496"/>
                </a:lnTo>
                <a:cubicBezTo>
                  <a:pt x="25341" y="14532"/>
                  <a:pt x="25367" y="14564"/>
                  <a:pt x="25403" y="14569"/>
                </a:cubicBezTo>
                <a:cubicBezTo>
                  <a:pt x="25406" y="14570"/>
                  <a:pt x="25409" y="14570"/>
                  <a:pt x="25412" y="14570"/>
                </a:cubicBezTo>
                <a:cubicBezTo>
                  <a:pt x="25444" y="14570"/>
                  <a:pt x="25472" y="14548"/>
                  <a:pt x="25478" y="14513"/>
                </a:cubicBezTo>
                <a:lnTo>
                  <a:pt x="25495" y="14381"/>
                </a:lnTo>
                <a:cubicBezTo>
                  <a:pt x="25499" y="14344"/>
                  <a:pt x="25473" y="14313"/>
                  <a:pt x="25437" y="14307"/>
                </a:cubicBezTo>
                <a:cubicBezTo>
                  <a:pt x="25434" y="14307"/>
                  <a:pt x="25431" y="14307"/>
                  <a:pt x="25428" y="14307"/>
                </a:cubicBezTo>
                <a:close/>
                <a:moveTo>
                  <a:pt x="199" y="14582"/>
                </a:moveTo>
                <a:cubicBezTo>
                  <a:pt x="196" y="14582"/>
                  <a:pt x="193" y="14582"/>
                  <a:pt x="190" y="14583"/>
                </a:cubicBezTo>
                <a:cubicBezTo>
                  <a:pt x="154" y="14588"/>
                  <a:pt x="129" y="14621"/>
                  <a:pt x="134" y="14656"/>
                </a:cubicBezTo>
                <a:cubicBezTo>
                  <a:pt x="141" y="14701"/>
                  <a:pt x="148" y="14744"/>
                  <a:pt x="154" y="14788"/>
                </a:cubicBezTo>
                <a:cubicBezTo>
                  <a:pt x="160" y="14821"/>
                  <a:pt x="187" y="14845"/>
                  <a:pt x="220" y="14845"/>
                </a:cubicBezTo>
                <a:cubicBezTo>
                  <a:pt x="223" y="14845"/>
                  <a:pt x="227" y="14845"/>
                  <a:pt x="230" y="14844"/>
                </a:cubicBezTo>
                <a:cubicBezTo>
                  <a:pt x="266" y="14838"/>
                  <a:pt x="289" y="14804"/>
                  <a:pt x="284" y="14768"/>
                </a:cubicBezTo>
                <a:cubicBezTo>
                  <a:pt x="278" y="14726"/>
                  <a:pt x="272" y="14682"/>
                  <a:pt x="266" y="14639"/>
                </a:cubicBezTo>
                <a:cubicBezTo>
                  <a:pt x="259" y="14605"/>
                  <a:pt x="229" y="14582"/>
                  <a:pt x="199" y="14582"/>
                </a:cubicBezTo>
                <a:close/>
                <a:moveTo>
                  <a:pt x="25303" y="15090"/>
                </a:moveTo>
                <a:cubicBezTo>
                  <a:pt x="25273" y="15090"/>
                  <a:pt x="25245" y="15112"/>
                  <a:pt x="25240" y="15143"/>
                </a:cubicBezTo>
                <a:lnTo>
                  <a:pt x="25216" y="15273"/>
                </a:lnTo>
                <a:cubicBezTo>
                  <a:pt x="25209" y="15309"/>
                  <a:pt x="25233" y="15343"/>
                  <a:pt x="25269" y="15351"/>
                </a:cubicBezTo>
                <a:cubicBezTo>
                  <a:pt x="25273" y="15352"/>
                  <a:pt x="25278" y="15352"/>
                  <a:pt x="25281" y="15352"/>
                </a:cubicBezTo>
                <a:cubicBezTo>
                  <a:pt x="25312" y="15352"/>
                  <a:pt x="25340" y="15331"/>
                  <a:pt x="25344" y="15299"/>
                </a:cubicBezTo>
                <a:lnTo>
                  <a:pt x="25370" y="15168"/>
                </a:lnTo>
                <a:cubicBezTo>
                  <a:pt x="25376" y="15132"/>
                  <a:pt x="25352" y="15097"/>
                  <a:pt x="25317" y="15091"/>
                </a:cubicBezTo>
                <a:cubicBezTo>
                  <a:pt x="25312" y="15090"/>
                  <a:pt x="25308" y="15090"/>
                  <a:pt x="25303" y="15090"/>
                </a:cubicBezTo>
                <a:close/>
                <a:moveTo>
                  <a:pt x="338" y="15362"/>
                </a:moveTo>
                <a:cubicBezTo>
                  <a:pt x="334" y="15362"/>
                  <a:pt x="330" y="15362"/>
                  <a:pt x="325" y="15363"/>
                </a:cubicBezTo>
                <a:cubicBezTo>
                  <a:pt x="289" y="15372"/>
                  <a:pt x="267" y="15406"/>
                  <a:pt x="274" y="15442"/>
                </a:cubicBezTo>
                <a:cubicBezTo>
                  <a:pt x="283" y="15484"/>
                  <a:pt x="294" y="15527"/>
                  <a:pt x="303" y="15571"/>
                </a:cubicBezTo>
                <a:cubicBezTo>
                  <a:pt x="309" y="15602"/>
                  <a:pt x="336" y="15622"/>
                  <a:pt x="366" y="15622"/>
                </a:cubicBezTo>
                <a:lnTo>
                  <a:pt x="382" y="15622"/>
                </a:lnTo>
                <a:cubicBezTo>
                  <a:pt x="417" y="15613"/>
                  <a:pt x="440" y="15578"/>
                  <a:pt x="432" y="15542"/>
                </a:cubicBezTo>
                <a:cubicBezTo>
                  <a:pt x="421" y="15500"/>
                  <a:pt x="412" y="15456"/>
                  <a:pt x="404" y="15415"/>
                </a:cubicBezTo>
                <a:cubicBezTo>
                  <a:pt x="397" y="15383"/>
                  <a:pt x="369" y="15362"/>
                  <a:pt x="338" y="15362"/>
                </a:cubicBezTo>
                <a:close/>
                <a:moveTo>
                  <a:pt x="25136" y="15864"/>
                </a:moveTo>
                <a:cubicBezTo>
                  <a:pt x="25106" y="15864"/>
                  <a:pt x="25080" y="15884"/>
                  <a:pt x="25073" y="15914"/>
                </a:cubicBezTo>
                <a:lnTo>
                  <a:pt x="25039" y="16041"/>
                </a:lnTo>
                <a:cubicBezTo>
                  <a:pt x="25030" y="16074"/>
                  <a:pt x="25051" y="16111"/>
                  <a:pt x="25086" y="16121"/>
                </a:cubicBezTo>
                <a:cubicBezTo>
                  <a:pt x="25092" y="16122"/>
                  <a:pt x="25099" y="16124"/>
                  <a:pt x="25103" y="16124"/>
                </a:cubicBezTo>
                <a:cubicBezTo>
                  <a:pt x="25132" y="16124"/>
                  <a:pt x="25160" y="16104"/>
                  <a:pt x="25167" y="16074"/>
                </a:cubicBezTo>
                <a:cubicBezTo>
                  <a:pt x="25179" y="16033"/>
                  <a:pt x="25191" y="15991"/>
                  <a:pt x="25201" y="15947"/>
                </a:cubicBezTo>
                <a:cubicBezTo>
                  <a:pt x="25209" y="15911"/>
                  <a:pt x="25189" y="15875"/>
                  <a:pt x="25153" y="15866"/>
                </a:cubicBezTo>
                <a:cubicBezTo>
                  <a:pt x="25147" y="15864"/>
                  <a:pt x="25141" y="15864"/>
                  <a:pt x="25136" y="15864"/>
                </a:cubicBezTo>
                <a:close/>
                <a:moveTo>
                  <a:pt x="527" y="16131"/>
                </a:moveTo>
                <a:cubicBezTo>
                  <a:pt x="521" y="16131"/>
                  <a:pt x="515" y="16132"/>
                  <a:pt x="508" y="16134"/>
                </a:cubicBezTo>
                <a:cubicBezTo>
                  <a:pt x="473" y="16143"/>
                  <a:pt x="452" y="16180"/>
                  <a:pt x="462" y="16215"/>
                </a:cubicBezTo>
                <a:cubicBezTo>
                  <a:pt x="474" y="16258"/>
                  <a:pt x="486" y="16300"/>
                  <a:pt x="498" y="16343"/>
                </a:cubicBezTo>
                <a:cubicBezTo>
                  <a:pt x="507" y="16370"/>
                  <a:pt x="534" y="16390"/>
                  <a:pt x="563" y="16390"/>
                </a:cubicBezTo>
                <a:cubicBezTo>
                  <a:pt x="568" y="16390"/>
                  <a:pt x="574" y="16390"/>
                  <a:pt x="581" y="16389"/>
                </a:cubicBezTo>
                <a:cubicBezTo>
                  <a:pt x="616" y="16378"/>
                  <a:pt x="636" y="16341"/>
                  <a:pt x="626" y="16307"/>
                </a:cubicBezTo>
                <a:lnTo>
                  <a:pt x="590" y="16180"/>
                </a:lnTo>
                <a:cubicBezTo>
                  <a:pt x="582" y="16151"/>
                  <a:pt x="556" y="16131"/>
                  <a:pt x="527" y="16131"/>
                </a:cubicBezTo>
                <a:close/>
                <a:moveTo>
                  <a:pt x="24917" y="16625"/>
                </a:moveTo>
                <a:cubicBezTo>
                  <a:pt x="24889" y="16625"/>
                  <a:pt x="24864" y="16643"/>
                  <a:pt x="24855" y="16671"/>
                </a:cubicBezTo>
                <a:lnTo>
                  <a:pt x="24814" y="16796"/>
                </a:lnTo>
                <a:cubicBezTo>
                  <a:pt x="24803" y="16831"/>
                  <a:pt x="24821" y="16867"/>
                  <a:pt x="24856" y="16880"/>
                </a:cubicBezTo>
                <a:cubicBezTo>
                  <a:pt x="24862" y="16882"/>
                  <a:pt x="24871" y="16883"/>
                  <a:pt x="24877" y="16883"/>
                </a:cubicBezTo>
                <a:cubicBezTo>
                  <a:pt x="24905" y="16883"/>
                  <a:pt x="24931" y="16865"/>
                  <a:pt x="24939" y="16839"/>
                </a:cubicBezTo>
                <a:lnTo>
                  <a:pt x="24980" y="16712"/>
                </a:lnTo>
                <a:cubicBezTo>
                  <a:pt x="24992" y="16677"/>
                  <a:pt x="24973" y="16640"/>
                  <a:pt x="24938" y="16629"/>
                </a:cubicBezTo>
                <a:cubicBezTo>
                  <a:pt x="24931" y="16627"/>
                  <a:pt x="24924" y="16625"/>
                  <a:pt x="24917" y="16625"/>
                </a:cubicBezTo>
                <a:close/>
                <a:moveTo>
                  <a:pt x="761" y="16886"/>
                </a:moveTo>
                <a:cubicBezTo>
                  <a:pt x="753" y="16886"/>
                  <a:pt x="746" y="16887"/>
                  <a:pt x="739" y="16890"/>
                </a:cubicBezTo>
                <a:cubicBezTo>
                  <a:pt x="704" y="16902"/>
                  <a:pt x="686" y="16939"/>
                  <a:pt x="698" y="16974"/>
                </a:cubicBezTo>
                <a:cubicBezTo>
                  <a:pt x="712" y="17016"/>
                  <a:pt x="726" y="17057"/>
                  <a:pt x="742" y="17100"/>
                </a:cubicBezTo>
                <a:cubicBezTo>
                  <a:pt x="752" y="17126"/>
                  <a:pt x="778" y="17143"/>
                  <a:pt x="804" y="17143"/>
                </a:cubicBezTo>
                <a:cubicBezTo>
                  <a:pt x="811" y="17143"/>
                  <a:pt x="819" y="17142"/>
                  <a:pt x="827" y="17139"/>
                </a:cubicBezTo>
                <a:cubicBezTo>
                  <a:pt x="861" y="17126"/>
                  <a:pt x="879" y="17089"/>
                  <a:pt x="867" y="17055"/>
                </a:cubicBezTo>
                <a:cubicBezTo>
                  <a:pt x="851" y="17014"/>
                  <a:pt x="837" y="16972"/>
                  <a:pt x="823" y="16931"/>
                </a:cubicBezTo>
                <a:cubicBezTo>
                  <a:pt x="813" y="16903"/>
                  <a:pt x="788" y="16886"/>
                  <a:pt x="761" y="16886"/>
                </a:cubicBezTo>
                <a:close/>
                <a:moveTo>
                  <a:pt x="24650" y="17372"/>
                </a:moveTo>
                <a:cubicBezTo>
                  <a:pt x="24624" y="17372"/>
                  <a:pt x="24600" y="17388"/>
                  <a:pt x="24590" y="17414"/>
                </a:cubicBezTo>
                <a:cubicBezTo>
                  <a:pt x="24575" y="17455"/>
                  <a:pt x="24558" y="17496"/>
                  <a:pt x="24542" y="17537"/>
                </a:cubicBezTo>
                <a:cubicBezTo>
                  <a:pt x="24529" y="17570"/>
                  <a:pt x="24546" y="17608"/>
                  <a:pt x="24579" y="17623"/>
                </a:cubicBezTo>
                <a:cubicBezTo>
                  <a:pt x="24587" y="17627"/>
                  <a:pt x="24595" y="17628"/>
                  <a:pt x="24603" y="17628"/>
                </a:cubicBezTo>
                <a:cubicBezTo>
                  <a:pt x="24629" y="17628"/>
                  <a:pt x="24654" y="17612"/>
                  <a:pt x="24664" y="17587"/>
                </a:cubicBezTo>
                <a:cubicBezTo>
                  <a:pt x="24680" y="17546"/>
                  <a:pt x="24697" y="17504"/>
                  <a:pt x="24713" y="17463"/>
                </a:cubicBezTo>
                <a:cubicBezTo>
                  <a:pt x="24727" y="17428"/>
                  <a:pt x="24711" y="17389"/>
                  <a:pt x="24676" y="17377"/>
                </a:cubicBezTo>
                <a:cubicBezTo>
                  <a:pt x="24668" y="17373"/>
                  <a:pt x="24659" y="17372"/>
                  <a:pt x="24650" y="17372"/>
                </a:cubicBezTo>
                <a:close/>
                <a:moveTo>
                  <a:pt x="1043" y="17625"/>
                </a:moveTo>
                <a:cubicBezTo>
                  <a:pt x="1034" y="17625"/>
                  <a:pt x="1026" y="17626"/>
                  <a:pt x="1018" y="17630"/>
                </a:cubicBezTo>
                <a:cubicBezTo>
                  <a:pt x="983" y="17644"/>
                  <a:pt x="968" y="17684"/>
                  <a:pt x="982" y="17717"/>
                </a:cubicBezTo>
                <a:lnTo>
                  <a:pt x="1033" y="17838"/>
                </a:lnTo>
                <a:cubicBezTo>
                  <a:pt x="1044" y="17863"/>
                  <a:pt x="1067" y="17878"/>
                  <a:pt x="1093" y="17878"/>
                </a:cubicBezTo>
                <a:cubicBezTo>
                  <a:pt x="1102" y="17878"/>
                  <a:pt x="1111" y="17875"/>
                  <a:pt x="1121" y="17873"/>
                </a:cubicBezTo>
                <a:cubicBezTo>
                  <a:pt x="1154" y="17859"/>
                  <a:pt x="1169" y="17819"/>
                  <a:pt x="1156" y="17786"/>
                </a:cubicBezTo>
                <a:lnTo>
                  <a:pt x="1105" y="17666"/>
                </a:lnTo>
                <a:cubicBezTo>
                  <a:pt x="1094" y="17640"/>
                  <a:pt x="1069" y="17625"/>
                  <a:pt x="1043" y="17625"/>
                </a:cubicBezTo>
                <a:close/>
                <a:moveTo>
                  <a:pt x="24339" y="18101"/>
                </a:moveTo>
                <a:cubicBezTo>
                  <a:pt x="24315" y="18101"/>
                  <a:pt x="24291" y="18115"/>
                  <a:pt x="24280" y="18139"/>
                </a:cubicBezTo>
                <a:cubicBezTo>
                  <a:pt x="24261" y="18179"/>
                  <a:pt x="24242" y="18218"/>
                  <a:pt x="24224" y="18258"/>
                </a:cubicBezTo>
                <a:cubicBezTo>
                  <a:pt x="24206" y="18292"/>
                  <a:pt x="24221" y="18331"/>
                  <a:pt x="24255" y="18346"/>
                </a:cubicBezTo>
                <a:cubicBezTo>
                  <a:pt x="24263" y="18350"/>
                  <a:pt x="24272" y="18353"/>
                  <a:pt x="24282" y="18353"/>
                </a:cubicBezTo>
                <a:cubicBezTo>
                  <a:pt x="24307" y="18353"/>
                  <a:pt x="24331" y="18339"/>
                  <a:pt x="24343" y="18315"/>
                </a:cubicBezTo>
                <a:cubicBezTo>
                  <a:pt x="24361" y="18276"/>
                  <a:pt x="24380" y="18235"/>
                  <a:pt x="24400" y="18196"/>
                </a:cubicBezTo>
                <a:cubicBezTo>
                  <a:pt x="24415" y="18162"/>
                  <a:pt x="24401" y="18123"/>
                  <a:pt x="24368" y="18108"/>
                </a:cubicBezTo>
                <a:cubicBezTo>
                  <a:pt x="24359" y="18103"/>
                  <a:pt x="24349" y="18101"/>
                  <a:pt x="24339" y="18101"/>
                </a:cubicBezTo>
                <a:close/>
                <a:moveTo>
                  <a:pt x="1368" y="18345"/>
                </a:moveTo>
                <a:cubicBezTo>
                  <a:pt x="1359" y="18345"/>
                  <a:pt x="1349" y="18347"/>
                  <a:pt x="1340" y="18351"/>
                </a:cubicBezTo>
                <a:cubicBezTo>
                  <a:pt x="1307" y="18368"/>
                  <a:pt x="1292" y="18406"/>
                  <a:pt x="1310" y="18440"/>
                </a:cubicBezTo>
                <a:cubicBezTo>
                  <a:pt x="1328" y="18479"/>
                  <a:pt x="1347" y="18519"/>
                  <a:pt x="1368" y="18559"/>
                </a:cubicBezTo>
                <a:cubicBezTo>
                  <a:pt x="1379" y="18581"/>
                  <a:pt x="1403" y="18595"/>
                  <a:pt x="1427" y="18595"/>
                </a:cubicBezTo>
                <a:cubicBezTo>
                  <a:pt x="1437" y="18595"/>
                  <a:pt x="1448" y="18592"/>
                  <a:pt x="1458" y="18586"/>
                </a:cubicBezTo>
                <a:cubicBezTo>
                  <a:pt x="1491" y="18571"/>
                  <a:pt x="1504" y="18532"/>
                  <a:pt x="1487" y="18498"/>
                </a:cubicBezTo>
                <a:cubicBezTo>
                  <a:pt x="1466" y="18461"/>
                  <a:pt x="1448" y="18422"/>
                  <a:pt x="1428" y="18382"/>
                </a:cubicBezTo>
                <a:cubicBezTo>
                  <a:pt x="1417" y="18358"/>
                  <a:pt x="1393" y="18345"/>
                  <a:pt x="1368" y="18345"/>
                </a:cubicBezTo>
                <a:close/>
                <a:moveTo>
                  <a:pt x="23983" y="18809"/>
                </a:moveTo>
                <a:cubicBezTo>
                  <a:pt x="23959" y="18809"/>
                  <a:pt x="23936" y="18821"/>
                  <a:pt x="23924" y="18843"/>
                </a:cubicBezTo>
                <a:cubicBezTo>
                  <a:pt x="23903" y="18882"/>
                  <a:pt x="23882" y="18920"/>
                  <a:pt x="23861" y="18959"/>
                </a:cubicBezTo>
                <a:cubicBezTo>
                  <a:pt x="23842" y="18991"/>
                  <a:pt x="23853" y="19030"/>
                  <a:pt x="23886" y="19048"/>
                </a:cubicBezTo>
                <a:cubicBezTo>
                  <a:pt x="23896" y="19055"/>
                  <a:pt x="23907" y="19057"/>
                  <a:pt x="23918" y="19057"/>
                </a:cubicBezTo>
                <a:cubicBezTo>
                  <a:pt x="23940" y="19057"/>
                  <a:pt x="23964" y="19045"/>
                  <a:pt x="23976" y="19022"/>
                </a:cubicBezTo>
                <a:cubicBezTo>
                  <a:pt x="23999" y="18984"/>
                  <a:pt x="24019" y="18945"/>
                  <a:pt x="24041" y="18907"/>
                </a:cubicBezTo>
                <a:cubicBezTo>
                  <a:pt x="24057" y="18874"/>
                  <a:pt x="24046" y="18835"/>
                  <a:pt x="24014" y="18817"/>
                </a:cubicBezTo>
                <a:cubicBezTo>
                  <a:pt x="24004" y="18812"/>
                  <a:pt x="23993" y="18809"/>
                  <a:pt x="23983" y="18809"/>
                </a:cubicBezTo>
                <a:close/>
                <a:moveTo>
                  <a:pt x="1738" y="19042"/>
                </a:moveTo>
                <a:cubicBezTo>
                  <a:pt x="1727" y="19042"/>
                  <a:pt x="1716" y="19045"/>
                  <a:pt x="1706" y="19051"/>
                </a:cubicBezTo>
                <a:cubicBezTo>
                  <a:pt x="1674" y="19068"/>
                  <a:pt x="1664" y="19108"/>
                  <a:pt x="1681" y="19140"/>
                </a:cubicBezTo>
                <a:lnTo>
                  <a:pt x="1748" y="19255"/>
                </a:lnTo>
                <a:cubicBezTo>
                  <a:pt x="1761" y="19276"/>
                  <a:pt x="1782" y="19287"/>
                  <a:pt x="1806" y="19287"/>
                </a:cubicBezTo>
                <a:cubicBezTo>
                  <a:pt x="1817" y="19287"/>
                  <a:pt x="1828" y="19285"/>
                  <a:pt x="1839" y="19280"/>
                </a:cubicBezTo>
                <a:cubicBezTo>
                  <a:pt x="1869" y="19261"/>
                  <a:pt x="1880" y="19221"/>
                  <a:pt x="1862" y="19189"/>
                </a:cubicBezTo>
                <a:lnTo>
                  <a:pt x="1797" y="19075"/>
                </a:lnTo>
                <a:cubicBezTo>
                  <a:pt x="1784" y="19054"/>
                  <a:pt x="1761" y="19042"/>
                  <a:pt x="1738" y="19042"/>
                </a:cubicBezTo>
                <a:close/>
                <a:moveTo>
                  <a:pt x="23582" y="19494"/>
                </a:moveTo>
                <a:cubicBezTo>
                  <a:pt x="23559" y="19494"/>
                  <a:pt x="23538" y="19504"/>
                  <a:pt x="23525" y="19524"/>
                </a:cubicBezTo>
                <a:lnTo>
                  <a:pt x="23454" y="19635"/>
                </a:lnTo>
                <a:cubicBezTo>
                  <a:pt x="23435" y="19666"/>
                  <a:pt x="23444" y="19707"/>
                  <a:pt x="23475" y="19726"/>
                </a:cubicBezTo>
                <a:cubicBezTo>
                  <a:pt x="23487" y="19732"/>
                  <a:pt x="23498" y="19736"/>
                  <a:pt x="23511" y="19736"/>
                </a:cubicBezTo>
                <a:cubicBezTo>
                  <a:pt x="23533" y="19736"/>
                  <a:pt x="23554" y="19726"/>
                  <a:pt x="23565" y="19707"/>
                </a:cubicBezTo>
                <a:lnTo>
                  <a:pt x="23637" y="19594"/>
                </a:lnTo>
                <a:cubicBezTo>
                  <a:pt x="23656" y="19564"/>
                  <a:pt x="23647" y="19523"/>
                  <a:pt x="23616" y="19503"/>
                </a:cubicBezTo>
                <a:cubicBezTo>
                  <a:pt x="23605" y="19497"/>
                  <a:pt x="23593" y="19494"/>
                  <a:pt x="23582" y="19494"/>
                </a:cubicBezTo>
                <a:close/>
                <a:moveTo>
                  <a:pt x="2154" y="19714"/>
                </a:moveTo>
                <a:cubicBezTo>
                  <a:pt x="2142" y="19714"/>
                  <a:pt x="2129" y="19718"/>
                  <a:pt x="2118" y="19725"/>
                </a:cubicBezTo>
                <a:cubicBezTo>
                  <a:pt x="2087" y="19746"/>
                  <a:pt x="2078" y="19787"/>
                  <a:pt x="2098" y="19817"/>
                </a:cubicBezTo>
                <a:lnTo>
                  <a:pt x="2171" y="19927"/>
                </a:lnTo>
                <a:cubicBezTo>
                  <a:pt x="2183" y="19946"/>
                  <a:pt x="2205" y="19956"/>
                  <a:pt x="2226" y="19956"/>
                </a:cubicBezTo>
                <a:cubicBezTo>
                  <a:pt x="2239" y="19956"/>
                  <a:pt x="2252" y="19954"/>
                  <a:pt x="2264" y="19945"/>
                </a:cubicBezTo>
                <a:cubicBezTo>
                  <a:pt x="2295" y="19925"/>
                  <a:pt x="2303" y="19884"/>
                  <a:pt x="2283" y="19853"/>
                </a:cubicBezTo>
                <a:lnTo>
                  <a:pt x="2209" y="19745"/>
                </a:lnTo>
                <a:cubicBezTo>
                  <a:pt x="2197" y="19725"/>
                  <a:pt x="2175" y="19714"/>
                  <a:pt x="2154" y="19714"/>
                </a:cubicBezTo>
                <a:close/>
                <a:moveTo>
                  <a:pt x="23140" y="20152"/>
                </a:moveTo>
                <a:cubicBezTo>
                  <a:pt x="23119" y="20152"/>
                  <a:pt x="23098" y="20161"/>
                  <a:pt x="23085" y="20180"/>
                </a:cubicBezTo>
                <a:lnTo>
                  <a:pt x="23008" y="20285"/>
                </a:lnTo>
                <a:cubicBezTo>
                  <a:pt x="22987" y="20315"/>
                  <a:pt x="22993" y="20355"/>
                  <a:pt x="23023" y="20377"/>
                </a:cubicBezTo>
                <a:cubicBezTo>
                  <a:pt x="23034" y="20386"/>
                  <a:pt x="23046" y="20390"/>
                  <a:pt x="23061" y="20390"/>
                </a:cubicBezTo>
                <a:cubicBezTo>
                  <a:pt x="23081" y="20390"/>
                  <a:pt x="23101" y="20380"/>
                  <a:pt x="23115" y="20364"/>
                </a:cubicBezTo>
                <a:lnTo>
                  <a:pt x="23193" y="20256"/>
                </a:lnTo>
                <a:cubicBezTo>
                  <a:pt x="23213" y="20227"/>
                  <a:pt x="23207" y="20186"/>
                  <a:pt x="23177" y="20163"/>
                </a:cubicBezTo>
                <a:cubicBezTo>
                  <a:pt x="23166" y="20156"/>
                  <a:pt x="23153" y="20152"/>
                  <a:pt x="23140" y="20152"/>
                </a:cubicBezTo>
                <a:close/>
                <a:moveTo>
                  <a:pt x="2607" y="20363"/>
                </a:moveTo>
                <a:cubicBezTo>
                  <a:pt x="2594" y="20363"/>
                  <a:pt x="2580" y="20367"/>
                  <a:pt x="2568" y="20376"/>
                </a:cubicBezTo>
                <a:cubicBezTo>
                  <a:pt x="2539" y="20397"/>
                  <a:pt x="2533" y="20438"/>
                  <a:pt x="2555" y="20468"/>
                </a:cubicBezTo>
                <a:cubicBezTo>
                  <a:pt x="2581" y="20504"/>
                  <a:pt x="2609" y="20540"/>
                  <a:pt x="2636" y="20574"/>
                </a:cubicBezTo>
                <a:cubicBezTo>
                  <a:pt x="2648" y="20591"/>
                  <a:pt x="2668" y="20600"/>
                  <a:pt x="2688" y="20600"/>
                </a:cubicBezTo>
                <a:cubicBezTo>
                  <a:pt x="2702" y="20600"/>
                  <a:pt x="2716" y="20595"/>
                  <a:pt x="2728" y="20585"/>
                </a:cubicBezTo>
                <a:cubicBezTo>
                  <a:pt x="2755" y="20563"/>
                  <a:pt x="2760" y="20522"/>
                  <a:pt x="2739" y="20493"/>
                </a:cubicBezTo>
                <a:cubicBezTo>
                  <a:pt x="2712" y="20458"/>
                  <a:pt x="2686" y="20423"/>
                  <a:pt x="2660" y="20389"/>
                </a:cubicBezTo>
                <a:cubicBezTo>
                  <a:pt x="2647" y="20372"/>
                  <a:pt x="2627" y="20363"/>
                  <a:pt x="2607" y="20363"/>
                </a:cubicBezTo>
                <a:close/>
                <a:moveTo>
                  <a:pt x="22657" y="20779"/>
                </a:moveTo>
                <a:cubicBezTo>
                  <a:pt x="22638" y="20779"/>
                  <a:pt x="22618" y="20788"/>
                  <a:pt x="22605" y="20804"/>
                </a:cubicBezTo>
                <a:lnTo>
                  <a:pt x="22522" y="20904"/>
                </a:lnTo>
                <a:cubicBezTo>
                  <a:pt x="22500" y="20933"/>
                  <a:pt x="22503" y="20975"/>
                  <a:pt x="22532" y="20998"/>
                </a:cubicBezTo>
                <a:cubicBezTo>
                  <a:pt x="22544" y="21008"/>
                  <a:pt x="22558" y="21013"/>
                  <a:pt x="22573" y="21013"/>
                </a:cubicBezTo>
                <a:cubicBezTo>
                  <a:pt x="22592" y="21013"/>
                  <a:pt x="22610" y="21005"/>
                  <a:pt x="22624" y="20990"/>
                </a:cubicBezTo>
                <a:lnTo>
                  <a:pt x="22708" y="20888"/>
                </a:lnTo>
                <a:cubicBezTo>
                  <a:pt x="22731" y="20860"/>
                  <a:pt x="22727" y="20817"/>
                  <a:pt x="22699" y="20794"/>
                </a:cubicBezTo>
                <a:cubicBezTo>
                  <a:pt x="22687" y="20784"/>
                  <a:pt x="22672" y="20779"/>
                  <a:pt x="22657" y="20779"/>
                </a:cubicBezTo>
                <a:close/>
                <a:moveTo>
                  <a:pt x="3102" y="20980"/>
                </a:moveTo>
                <a:cubicBezTo>
                  <a:pt x="3087" y="20980"/>
                  <a:pt x="3072" y="20985"/>
                  <a:pt x="3059" y="20995"/>
                </a:cubicBezTo>
                <a:cubicBezTo>
                  <a:pt x="3031" y="21020"/>
                  <a:pt x="3028" y="21060"/>
                  <a:pt x="3051" y="21088"/>
                </a:cubicBezTo>
                <a:cubicBezTo>
                  <a:pt x="3081" y="21123"/>
                  <a:pt x="3108" y="21157"/>
                  <a:pt x="3138" y="21189"/>
                </a:cubicBezTo>
                <a:cubicBezTo>
                  <a:pt x="3151" y="21205"/>
                  <a:pt x="3170" y="21213"/>
                  <a:pt x="3188" y="21213"/>
                </a:cubicBezTo>
                <a:cubicBezTo>
                  <a:pt x="3204" y="21213"/>
                  <a:pt x="3219" y="21208"/>
                  <a:pt x="3231" y="21196"/>
                </a:cubicBezTo>
                <a:cubicBezTo>
                  <a:pt x="3260" y="21172"/>
                  <a:pt x="3262" y="21129"/>
                  <a:pt x="3238" y="21102"/>
                </a:cubicBezTo>
                <a:cubicBezTo>
                  <a:pt x="3209" y="21070"/>
                  <a:pt x="3180" y="21036"/>
                  <a:pt x="3152" y="21003"/>
                </a:cubicBezTo>
                <a:cubicBezTo>
                  <a:pt x="3139" y="20987"/>
                  <a:pt x="3120" y="20980"/>
                  <a:pt x="3102" y="20980"/>
                </a:cubicBezTo>
                <a:close/>
                <a:moveTo>
                  <a:pt x="22140" y="21377"/>
                </a:moveTo>
                <a:cubicBezTo>
                  <a:pt x="22122" y="21377"/>
                  <a:pt x="22104" y="21384"/>
                  <a:pt x="22091" y="21398"/>
                </a:cubicBezTo>
                <a:lnTo>
                  <a:pt x="22000" y="21494"/>
                </a:lnTo>
                <a:cubicBezTo>
                  <a:pt x="21975" y="21521"/>
                  <a:pt x="21976" y="21562"/>
                  <a:pt x="22004" y="21587"/>
                </a:cubicBezTo>
                <a:cubicBezTo>
                  <a:pt x="22016" y="21599"/>
                  <a:pt x="22031" y="21605"/>
                  <a:pt x="22048" y="21605"/>
                </a:cubicBezTo>
                <a:cubicBezTo>
                  <a:pt x="22065" y="21605"/>
                  <a:pt x="22082" y="21598"/>
                  <a:pt x="22097" y="21584"/>
                </a:cubicBezTo>
                <a:lnTo>
                  <a:pt x="22188" y="21487"/>
                </a:lnTo>
                <a:cubicBezTo>
                  <a:pt x="22211" y="21461"/>
                  <a:pt x="22210" y="21419"/>
                  <a:pt x="22184" y="21394"/>
                </a:cubicBezTo>
                <a:cubicBezTo>
                  <a:pt x="22171" y="21382"/>
                  <a:pt x="22155" y="21377"/>
                  <a:pt x="22140" y="21377"/>
                </a:cubicBezTo>
                <a:close/>
                <a:moveTo>
                  <a:pt x="3634" y="21568"/>
                </a:moveTo>
                <a:cubicBezTo>
                  <a:pt x="3617" y="21568"/>
                  <a:pt x="3601" y="21574"/>
                  <a:pt x="3588" y="21586"/>
                </a:cubicBezTo>
                <a:cubicBezTo>
                  <a:pt x="3563" y="21612"/>
                  <a:pt x="3562" y="21654"/>
                  <a:pt x="3587" y="21680"/>
                </a:cubicBezTo>
                <a:cubicBezTo>
                  <a:pt x="3618" y="21711"/>
                  <a:pt x="3649" y="21742"/>
                  <a:pt x="3679" y="21774"/>
                </a:cubicBezTo>
                <a:cubicBezTo>
                  <a:pt x="3692" y="21787"/>
                  <a:pt x="3710" y="21793"/>
                  <a:pt x="3726" y="21793"/>
                </a:cubicBezTo>
                <a:cubicBezTo>
                  <a:pt x="3743" y="21793"/>
                  <a:pt x="3760" y="21787"/>
                  <a:pt x="3772" y="21776"/>
                </a:cubicBezTo>
                <a:cubicBezTo>
                  <a:pt x="3799" y="21750"/>
                  <a:pt x="3799" y="21707"/>
                  <a:pt x="3773" y="21682"/>
                </a:cubicBezTo>
                <a:cubicBezTo>
                  <a:pt x="3743" y="21650"/>
                  <a:pt x="3712" y="21619"/>
                  <a:pt x="3681" y="21587"/>
                </a:cubicBezTo>
                <a:cubicBezTo>
                  <a:pt x="3668" y="21574"/>
                  <a:pt x="3651" y="21568"/>
                  <a:pt x="3634" y="21568"/>
                </a:cubicBezTo>
                <a:close/>
                <a:moveTo>
                  <a:pt x="21582" y="21941"/>
                </a:moveTo>
                <a:cubicBezTo>
                  <a:pt x="21566" y="21941"/>
                  <a:pt x="21549" y="21947"/>
                  <a:pt x="21536" y="21960"/>
                </a:cubicBezTo>
                <a:lnTo>
                  <a:pt x="21441" y="22049"/>
                </a:lnTo>
                <a:cubicBezTo>
                  <a:pt x="21415" y="22073"/>
                  <a:pt x="21413" y="22115"/>
                  <a:pt x="21438" y="22142"/>
                </a:cubicBezTo>
                <a:cubicBezTo>
                  <a:pt x="21451" y="22156"/>
                  <a:pt x="21468" y="22162"/>
                  <a:pt x="21487" y="22162"/>
                </a:cubicBezTo>
                <a:cubicBezTo>
                  <a:pt x="21502" y="22162"/>
                  <a:pt x="21519" y="22156"/>
                  <a:pt x="21531" y="22146"/>
                </a:cubicBezTo>
                <a:lnTo>
                  <a:pt x="21627" y="22055"/>
                </a:lnTo>
                <a:cubicBezTo>
                  <a:pt x="21654" y="22029"/>
                  <a:pt x="21656" y="21989"/>
                  <a:pt x="21630" y="21962"/>
                </a:cubicBezTo>
                <a:cubicBezTo>
                  <a:pt x="21617" y="21948"/>
                  <a:pt x="21600" y="21941"/>
                  <a:pt x="21582" y="21941"/>
                </a:cubicBezTo>
                <a:close/>
                <a:moveTo>
                  <a:pt x="4201" y="22119"/>
                </a:moveTo>
                <a:cubicBezTo>
                  <a:pt x="4183" y="22119"/>
                  <a:pt x="4165" y="22126"/>
                  <a:pt x="4152" y="22140"/>
                </a:cubicBezTo>
                <a:cubicBezTo>
                  <a:pt x="4128" y="22167"/>
                  <a:pt x="4129" y="22208"/>
                  <a:pt x="4156" y="22233"/>
                </a:cubicBezTo>
                <a:cubicBezTo>
                  <a:pt x="4190" y="22264"/>
                  <a:pt x="4222" y="22293"/>
                  <a:pt x="4254" y="22323"/>
                </a:cubicBezTo>
                <a:cubicBezTo>
                  <a:pt x="4267" y="22334"/>
                  <a:pt x="4283" y="22339"/>
                  <a:pt x="4298" y="22339"/>
                </a:cubicBezTo>
                <a:cubicBezTo>
                  <a:pt x="4316" y="22339"/>
                  <a:pt x="4335" y="22331"/>
                  <a:pt x="4348" y="22318"/>
                </a:cubicBezTo>
                <a:cubicBezTo>
                  <a:pt x="4372" y="22290"/>
                  <a:pt x="4370" y="22248"/>
                  <a:pt x="4343" y="22224"/>
                </a:cubicBezTo>
                <a:cubicBezTo>
                  <a:pt x="4311" y="22195"/>
                  <a:pt x="4278" y="22166"/>
                  <a:pt x="4246" y="22136"/>
                </a:cubicBezTo>
                <a:cubicBezTo>
                  <a:pt x="4233" y="22124"/>
                  <a:pt x="4217" y="22119"/>
                  <a:pt x="4201" y="22119"/>
                </a:cubicBezTo>
                <a:close/>
                <a:moveTo>
                  <a:pt x="20993" y="22466"/>
                </a:moveTo>
                <a:cubicBezTo>
                  <a:pt x="20978" y="22466"/>
                  <a:pt x="20963" y="22472"/>
                  <a:pt x="20951" y="22483"/>
                </a:cubicBezTo>
                <a:lnTo>
                  <a:pt x="20849" y="22567"/>
                </a:lnTo>
                <a:cubicBezTo>
                  <a:pt x="20822" y="22590"/>
                  <a:pt x="20818" y="22632"/>
                  <a:pt x="20840" y="22661"/>
                </a:cubicBezTo>
                <a:cubicBezTo>
                  <a:pt x="20853" y="22677"/>
                  <a:pt x="20873" y="22684"/>
                  <a:pt x="20891" y="22684"/>
                </a:cubicBezTo>
                <a:cubicBezTo>
                  <a:pt x="20906" y="22684"/>
                  <a:pt x="20921" y="22679"/>
                  <a:pt x="20935" y="22668"/>
                </a:cubicBezTo>
                <a:lnTo>
                  <a:pt x="21036" y="22584"/>
                </a:lnTo>
                <a:cubicBezTo>
                  <a:pt x="21064" y="22559"/>
                  <a:pt x="21067" y="22519"/>
                  <a:pt x="21044" y="22490"/>
                </a:cubicBezTo>
                <a:cubicBezTo>
                  <a:pt x="21030" y="22475"/>
                  <a:pt x="21012" y="22466"/>
                  <a:pt x="20993" y="22466"/>
                </a:cubicBezTo>
                <a:close/>
                <a:moveTo>
                  <a:pt x="4802" y="22634"/>
                </a:moveTo>
                <a:cubicBezTo>
                  <a:pt x="4782" y="22634"/>
                  <a:pt x="4763" y="22643"/>
                  <a:pt x="4750" y="22659"/>
                </a:cubicBezTo>
                <a:cubicBezTo>
                  <a:pt x="4727" y="22688"/>
                  <a:pt x="4732" y="22729"/>
                  <a:pt x="4760" y="22753"/>
                </a:cubicBezTo>
                <a:lnTo>
                  <a:pt x="4863" y="22836"/>
                </a:lnTo>
                <a:cubicBezTo>
                  <a:pt x="4875" y="22845"/>
                  <a:pt x="4891" y="22850"/>
                  <a:pt x="4904" y="22850"/>
                </a:cubicBezTo>
                <a:cubicBezTo>
                  <a:pt x="4923" y="22850"/>
                  <a:pt x="4943" y="22841"/>
                  <a:pt x="4955" y="22824"/>
                </a:cubicBezTo>
                <a:cubicBezTo>
                  <a:pt x="4979" y="22795"/>
                  <a:pt x="4974" y="22754"/>
                  <a:pt x="4945" y="22730"/>
                </a:cubicBezTo>
                <a:lnTo>
                  <a:pt x="4843" y="22648"/>
                </a:lnTo>
                <a:cubicBezTo>
                  <a:pt x="4831" y="22639"/>
                  <a:pt x="4816" y="22634"/>
                  <a:pt x="4802" y="22634"/>
                </a:cubicBezTo>
                <a:close/>
                <a:moveTo>
                  <a:pt x="20372" y="22959"/>
                </a:moveTo>
                <a:cubicBezTo>
                  <a:pt x="20358" y="22959"/>
                  <a:pt x="20345" y="22963"/>
                  <a:pt x="20333" y="22972"/>
                </a:cubicBezTo>
                <a:cubicBezTo>
                  <a:pt x="20298" y="22999"/>
                  <a:pt x="20264" y="23025"/>
                  <a:pt x="20228" y="23051"/>
                </a:cubicBezTo>
                <a:cubicBezTo>
                  <a:pt x="20198" y="23072"/>
                  <a:pt x="20190" y="23113"/>
                  <a:pt x="20213" y="23143"/>
                </a:cubicBezTo>
                <a:cubicBezTo>
                  <a:pt x="20225" y="23160"/>
                  <a:pt x="20246" y="23169"/>
                  <a:pt x="20266" y="23169"/>
                </a:cubicBezTo>
                <a:cubicBezTo>
                  <a:pt x="20279" y="23169"/>
                  <a:pt x="20293" y="23165"/>
                  <a:pt x="20303" y="23157"/>
                </a:cubicBezTo>
                <a:cubicBezTo>
                  <a:pt x="20339" y="23131"/>
                  <a:pt x="20375" y="23106"/>
                  <a:pt x="20410" y="23078"/>
                </a:cubicBezTo>
                <a:cubicBezTo>
                  <a:pt x="20440" y="23057"/>
                  <a:pt x="20446" y="23016"/>
                  <a:pt x="20425" y="22986"/>
                </a:cubicBezTo>
                <a:cubicBezTo>
                  <a:pt x="20412" y="22968"/>
                  <a:pt x="20392" y="22959"/>
                  <a:pt x="20372" y="22959"/>
                </a:cubicBezTo>
                <a:close/>
                <a:moveTo>
                  <a:pt x="5431" y="23114"/>
                </a:moveTo>
                <a:cubicBezTo>
                  <a:pt x="5411" y="23114"/>
                  <a:pt x="5391" y="23124"/>
                  <a:pt x="5378" y="23142"/>
                </a:cubicBezTo>
                <a:cubicBezTo>
                  <a:pt x="5356" y="23170"/>
                  <a:pt x="5363" y="23211"/>
                  <a:pt x="5393" y="23234"/>
                </a:cubicBezTo>
                <a:lnTo>
                  <a:pt x="5502" y="23310"/>
                </a:lnTo>
                <a:cubicBezTo>
                  <a:pt x="5515" y="23318"/>
                  <a:pt x="5527" y="23322"/>
                  <a:pt x="5540" y="23322"/>
                </a:cubicBezTo>
                <a:cubicBezTo>
                  <a:pt x="5561" y="23322"/>
                  <a:pt x="5582" y="23311"/>
                  <a:pt x="5594" y="23293"/>
                </a:cubicBezTo>
                <a:cubicBezTo>
                  <a:pt x="5614" y="23264"/>
                  <a:pt x="5607" y="23221"/>
                  <a:pt x="5577" y="23201"/>
                </a:cubicBezTo>
                <a:lnTo>
                  <a:pt x="5470" y="23126"/>
                </a:lnTo>
                <a:cubicBezTo>
                  <a:pt x="5458" y="23118"/>
                  <a:pt x="5445" y="23114"/>
                  <a:pt x="5431" y="23114"/>
                </a:cubicBezTo>
                <a:close/>
                <a:moveTo>
                  <a:pt x="19723" y="23412"/>
                </a:moveTo>
                <a:cubicBezTo>
                  <a:pt x="19710" y="23412"/>
                  <a:pt x="19697" y="23415"/>
                  <a:pt x="19686" y="23423"/>
                </a:cubicBezTo>
                <a:lnTo>
                  <a:pt x="19576" y="23493"/>
                </a:lnTo>
                <a:cubicBezTo>
                  <a:pt x="19545" y="23512"/>
                  <a:pt x="19536" y="23553"/>
                  <a:pt x="19555" y="23584"/>
                </a:cubicBezTo>
                <a:cubicBezTo>
                  <a:pt x="19568" y="23604"/>
                  <a:pt x="19590" y="23614"/>
                  <a:pt x="19611" y="23614"/>
                </a:cubicBezTo>
                <a:cubicBezTo>
                  <a:pt x="19625" y="23614"/>
                  <a:pt x="19636" y="23610"/>
                  <a:pt x="19646" y="23604"/>
                </a:cubicBezTo>
                <a:lnTo>
                  <a:pt x="19758" y="23532"/>
                </a:lnTo>
                <a:cubicBezTo>
                  <a:pt x="19788" y="23513"/>
                  <a:pt x="19797" y="23472"/>
                  <a:pt x="19776" y="23441"/>
                </a:cubicBezTo>
                <a:cubicBezTo>
                  <a:pt x="19765" y="23422"/>
                  <a:pt x="19744" y="23412"/>
                  <a:pt x="19723" y="23412"/>
                </a:cubicBezTo>
                <a:close/>
                <a:moveTo>
                  <a:pt x="6092" y="23554"/>
                </a:moveTo>
                <a:cubicBezTo>
                  <a:pt x="6070" y="23554"/>
                  <a:pt x="6049" y="23565"/>
                  <a:pt x="6037" y="23585"/>
                </a:cubicBezTo>
                <a:cubicBezTo>
                  <a:pt x="6017" y="23615"/>
                  <a:pt x="6028" y="23656"/>
                  <a:pt x="6058" y="23676"/>
                </a:cubicBezTo>
                <a:lnTo>
                  <a:pt x="6171" y="23745"/>
                </a:lnTo>
                <a:cubicBezTo>
                  <a:pt x="6182" y="23751"/>
                  <a:pt x="6193" y="23754"/>
                  <a:pt x="6206" y="23754"/>
                </a:cubicBezTo>
                <a:cubicBezTo>
                  <a:pt x="6227" y="23754"/>
                  <a:pt x="6249" y="23742"/>
                  <a:pt x="6262" y="23723"/>
                </a:cubicBezTo>
                <a:cubicBezTo>
                  <a:pt x="6280" y="23692"/>
                  <a:pt x="6270" y="23651"/>
                  <a:pt x="6239" y="23632"/>
                </a:cubicBezTo>
                <a:lnTo>
                  <a:pt x="6127" y="23563"/>
                </a:lnTo>
                <a:cubicBezTo>
                  <a:pt x="6116" y="23557"/>
                  <a:pt x="6104" y="23554"/>
                  <a:pt x="6092" y="23554"/>
                </a:cubicBezTo>
                <a:close/>
                <a:moveTo>
                  <a:pt x="19045" y="23821"/>
                </a:moveTo>
                <a:cubicBezTo>
                  <a:pt x="19034" y="23821"/>
                  <a:pt x="19023" y="23824"/>
                  <a:pt x="19013" y="23829"/>
                </a:cubicBezTo>
                <a:cubicBezTo>
                  <a:pt x="18976" y="23851"/>
                  <a:pt x="18937" y="23873"/>
                  <a:pt x="18899" y="23894"/>
                </a:cubicBezTo>
                <a:cubicBezTo>
                  <a:pt x="18867" y="23911"/>
                  <a:pt x="18855" y="23951"/>
                  <a:pt x="18874" y="23983"/>
                </a:cubicBezTo>
                <a:cubicBezTo>
                  <a:pt x="18885" y="24004"/>
                  <a:pt x="18908" y="24017"/>
                  <a:pt x="18931" y="24017"/>
                </a:cubicBezTo>
                <a:cubicBezTo>
                  <a:pt x="18942" y="24017"/>
                  <a:pt x="18954" y="24014"/>
                  <a:pt x="18962" y="24008"/>
                </a:cubicBezTo>
                <a:cubicBezTo>
                  <a:pt x="19001" y="23988"/>
                  <a:pt x="19038" y="23966"/>
                  <a:pt x="19077" y="23945"/>
                </a:cubicBezTo>
                <a:cubicBezTo>
                  <a:pt x="19109" y="23926"/>
                  <a:pt x="19120" y="23887"/>
                  <a:pt x="19103" y="23855"/>
                </a:cubicBezTo>
                <a:cubicBezTo>
                  <a:pt x="19090" y="23833"/>
                  <a:pt x="19068" y="23821"/>
                  <a:pt x="19045" y="23821"/>
                </a:cubicBezTo>
                <a:close/>
                <a:moveTo>
                  <a:pt x="6778" y="23949"/>
                </a:moveTo>
                <a:cubicBezTo>
                  <a:pt x="6754" y="23949"/>
                  <a:pt x="6732" y="23961"/>
                  <a:pt x="6719" y="23983"/>
                </a:cubicBezTo>
                <a:cubicBezTo>
                  <a:pt x="6703" y="24014"/>
                  <a:pt x="6714" y="24054"/>
                  <a:pt x="6746" y="24073"/>
                </a:cubicBezTo>
                <a:cubicBezTo>
                  <a:pt x="6786" y="24094"/>
                  <a:pt x="6825" y="24115"/>
                  <a:pt x="6863" y="24135"/>
                </a:cubicBezTo>
                <a:cubicBezTo>
                  <a:pt x="6874" y="24140"/>
                  <a:pt x="6884" y="24142"/>
                  <a:pt x="6894" y="24142"/>
                </a:cubicBezTo>
                <a:cubicBezTo>
                  <a:pt x="6919" y="24142"/>
                  <a:pt x="6942" y="24130"/>
                  <a:pt x="6953" y="24107"/>
                </a:cubicBezTo>
                <a:cubicBezTo>
                  <a:pt x="6970" y="24074"/>
                  <a:pt x="6958" y="24034"/>
                  <a:pt x="6925" y="24017"/>
                </a:cubicBezTo>
                <a:cubicBezTo>
                  <a:pt x="6886" y="23997"/>
                  <a:pt x="6847" y="23977"/>
                  <a:pt x="6809" y="23956"/>
                </a:cubicBezTo>
                <a:cubicBezTo>
                  <a:pt x="6799" y="23951"/>
                  <a:pt x="6788" y="23949"/>
                  <a:pt x="6778" y="23949"/>
                </a:cubicBezTo>
                <a:close/>
                <a:moveTo>
                  <a:pt x="18346" y="24187"/>
                </a:moveTo>
                <a:cubicBezTo>
                  <a:pt x="18336" y="24187"/>
                  <a:pt x="18326" y="24189"/>
                  <a:pt x="18317" y="24193"/>
                </a:cubicBezTo>
                <a:cubicBezTo>
                  <a:pt x="18279" y="24213"/>
                  <a:pt x="18239" y="24231"/>
                  <a:pt x="18199" y="24250"/>
                </a:cubicBezTo>
                <a:cubicBezTo>
                  <a:pt x="18167" y="24265"/>
                  <a:pt x="18152" y="24305"/>
                  <a:pt x="18168" y="24339"/>
                </a:cubicBezTo>
                <a:cubicBezTo>
                  <a:pt x="18179" y="24362"/>
                  <a:pt x="18203" y="24377"/>
                  <a:pt x="18228" y="24377"/>
                </a:cubicBezTo>
                <a:cubicBezTo>
                  <a:pt x="18238" y="24377"/>
                  <a:pt x="18246" y="24375"/>
                  <a:pt x="18256" y="24370"/>
                </a:cubicBezTo>
                <a:lnTo>
                  <a:pt x="18374" y="24313"/>
                </a:lnTo>
                <a:cubicBezTo>
                  <a:pt x="18408" y="24298"/>
                  <a:pt x="18420" y="24258"/>
                  <a:pt x="18405" y="24224"/>
                </a:cubicBezTo>
                <a:cubicBezTo>
                  <a:pt x="18394" y="24201"/>
                  <a:pt x="18371" y="24187"/>
                  <a:pt x="18346" y="24187"/>
                </a:cubicBezTo>
                <a:close/>
                <a:moveTo>
                  <a:pt x="7488" y="24303"/>
                </a:moveTo>
                <a:cubicBezTo>
                  <a:pt x="7463" y="24303"/>
                  <a:pt x="7439" y="24317"/>
                  <a:pt x="7428" y="24341"/>
                </a:cubicBezTo>
                <a:cubicBezTo>
                  <a:pt x="7413" y="24373"/>
                  <a:pt x="7426" y="24412"/>
                  <a:pt x="7460" y="24428"/>
                </a:cubicBezTo>
                <a:cubicBezTo>
                  <a:pt x="7501" y="24447"/>
                  <a:pt x="7541" y="24465"/>
                  <a:pt x="7582" y="24483"/>
                </a:cubicBezTo>
                <a:cubicBezTo>
                  <a:pt x="7590" y="24488"/>
                  <a:pt x="7599" y="24489"/>
                  <a:pt x="7608" y="24489"/>
                </a:cubicBezTo>
                <a:cubicBezTo>
                  <a:pt x="7634" y="24489"/>
                  <a:pt x="7658" y="24475"/>
                  <a:pt x="7669" y="24451"/>
                </a:cubicBezTo>
                <a:cubicBezTo>
                  <a:pt x="7684" y="24418"/>
                  <a:pt x="7669" y="24380"/>
                  <a:pt x="7635" y="24364"/>
                </a:cubicBezTo>
                <a:cubicBezTo>
                  <a:pt x="7594" y="24346"/>
                  <a:pt x="7554" y="24326"/>
                  <a:pt x="7515" y="24309"/>
                </a:cubicBezTo>
                <a:cubicBezTo>
                  <a:pt x="7506" y="24305"/>
                  <a:pt x="7497" y="24303"/>
                  <a:pt x="7488" y="24303"/>
                </a:cubicBezTo>
                <a:close/>
                <a:moveTo>
                  <a:pt x="17625" y="24510"/>
                </a:moveTo>
                <a:cubicBezTo>
                  <a:pt x="17617" y="24510"/>
                  <a:pt x="17609" y="24511"/>
                  <a:pt x="17601" y="24515"/>
                </a:cubicBezTo>
                <a:cubicBezTo>
                  <a:pt x="17561" y="24531"/>
                  <a:pt x="17520" y="24546"/>
                  <a:pt x="17479" y="24564"/>
                </a:cubicBezTo>
                <a:cubicBezTo>
                  <a:pt x="17444" y="24577"/>
                  <a:pt x="17429" y="24615"/>
                  <a:pt x="17442" y="24649"/>
                </a:cubicBezTo>
                <a:cubicBezTo>
                  <a:pt x="17452" y="24675"/>
                  <a:pt x="17478" y="24692"/>
                  <a:pt x="17504" y="24692"/>
                </a:cubicBezTo>
                <a:cubicBezTo>
                  <a:pt x="17512" y="24692"/>
                  <a:pt x="17520" y="24690"/>
                  <a:pt x="17528" y="24687"/>
                </a:cubicBezTo>
                <a:lnTo>
                  <a:pt x="17651" y="24637"/>
                </a:lnTo>
                <a:cubicBezTo>
                  <a:pt x="17684" y="24623"/>
                  <a:pt x="17700" y="24584"/>
                  <a:pt x="17687" y="24551"/>
                </a:cubicBezTo>
                <a:cubicBezTo>
                  <a:pt x="17677" y="24526"/>
                  <a:pt x="17651" y="24510"/>
                  <a:pt x="17625" y="24510"/>
                </a:cubicBezTo>
                <a:close/>
                <a:moveTo>
                  <a:pt x="8218" y="24610"/>
                </a:moveTo>
                <a:cubicBezTo>
                  <a:pt x="8192" y="24610"/>
                  <a:pt x="8167" y="24626"/>
                  <a:pt x="8157" y="24653"/>
                </a:cubicBezTo>
                <a:cubicBezTo>
                  <a:pt x="8144" y="24688"/>
                  <a:pt x="8161" y="24726"/>
                  <a:pt x="8196" y="24739"/>
                </a:cubicBezTo>
                <a:cubicBezTo>
                  <a:pt x="8237" y="24754"/>
                  <a:pt x="8277" y="24771"/>
                  <a:pt x="8319" y="24786"/>
                </a:cubicBezTo>
                <a:cubicBezTo>
                  <a:pt x="8327" y="24789"/>
                  <a:pt x="8335" y="24790"/>
                  <a:pt x="8342" y="24790"/>
                </a:cubicBezTo>
                <a:cubicBezTo>
                  <a:pt x="8370" y="24790"/>
                  <a:pt x="8395" y="24774"/>
                  <a:pt x="8403" y="24746"/>
                </a:cubicBezTo>
                <a:cubicBezTo>
                  <a:pt x="8417" y="24713"/>
                  <a:pt x="8399" y="24674"/>
                  <a:pt x="8365" y="24662"/>
                </a:cubicBezTo>
                <a:cubicBezTo>
                  <a:pt x="8325" y="24647"/>
                  <a:pt x="8284" y="24630"/>
                  <a:pt x="8243" y="24615"/>
                </a:cubicBezTo>
                <a:cubicBezTo>
                  <a:pt x="8235" y="24612"/>
                  <a:pt x="8226" y="24610"/>
                  <a:pt x="8218" y="24610"/>
                </a:cubicBezTo>
                <a:close/>
                <a:moveTo>
                  <a:pt x="16884" y="24788"/>
                </a:moveTo>
                <a:cubicBezTo>
                  <a:pt x="16877" y="24788"/>
                  <a:pt x="16870" y="24789"/>
                  <a:pt x="16863" y="24791"/>
                </a:cubicBezTo>
                <a:lnTo>
                  <a:pt x="16739" y="24832"/>
                </a:lnTo>
                <a:cubicBezTo>
                  <a:pt x="16704" y="24843"/>
                  <a:pt x="16685" y="24880"/>
                  <a:pt x="16696" y="24915"/>
                </a:cubicBezTo>
                <a:cubicBezTo>
                  <a:pt x="16705" y="24943"/>
                  <a:pt x="16731" y="24961"/>
                  <a:pt x="16760" y="24961"/>
                </a:cubicBezTo>
                <a:cubicBezTo>
                  <a:pt x="16766" y="24961"/>
                  <a:pt x="16773" y="24960"/>
                  <a:pt x="16780" y="24957"/>
                </a:cubicBezTo>
                <a:lnTo>
                  <a:pt x="16905" y="24915"/>
                </a:lnTo>
                <a:cubicBezTo>
                  <a:pt x="16940" y="24904"/>
                  <a:pt x="16957" y="24867"/>
                  <a:pt x="16946" y="24832"/>
                </a:cubicBezTo>
                <a:cubicBezTo>
                  <a:pt x="16937" y="24806"/>
                  <a:pt x="16912" y="24788"/>
                  <a:pt x="16884" y="24788"/>
                </a:cubicBezTo>
                <a:close/>
                <a:moveTo>
                  <a:pt x="8967" y="24873"/>
                </a:moveTo>
                <a:cubicBezTo>
                  <a:pt x="8939" y="24873"/>
                  <a:pt x="8912" y="24891"/>
                  <a:pt x="8904" y="24919"/>
                </a:cubicBezTo>
                <a:cubicBezTo>
                  <a:pt x="8893" y="24954"/>
                  <a:pt x="8913" y="24991"/>
                  <a:pt x="8948" y="25002"/>
                </a:cubicBezTo>
                <a:lnTo>
                  <a:pt x="9076" y="25042"/>
                </a:lnTo>
                <a:cubicBezTo>
                  <a:pt x="9082" y="25043"/>
                  <a:pt x="9088" y="25045"/>
                  <a:pt x="9094" y="25045"/>
                </a:cubicBezTo>
                <a:cubicBezTo>
                  <a:pt x="9123" y="25045"/>
                  <a:pt x="9149" y="25026"/>
                  <a:pt x="9157" y="24996"/>
                </a:cubicBezTo>
                <a:cubicBezTo>
                  <a:pt x="9169" y="24961"/>
                  <a:pt x="9148" y="24924"/>
                  <a:pt x="9113" y="24914"/>
                </a:cubicBezTo>
                <a:lnTo>
                  <a:pt x="8987" y="24876"/>
                </a:lnTo>
                <a:cubicBezTo>
                  <a:pt x="8980" y="24874"/>
                  <a:pt x="8973" y="24873"/>
                  <a:pt x="8967" y="24873"/>
                </a:cubicBezTo>
                <a:close/>
                <a:moveTo>
                  <a:pt x="16127" y="25018"/>
                </a:moveTo>
                <a:cubicBezTo>
                  <a:pt x="16122" y="25018"/>
                  <a:pt x="16116" y="25019"/>
                  <a:pt x="16110" y="25020"/>
                </a:cubicBezTo>
                <a:lnTo>
                  <a:pt x="15983" y="25053"/>
                </a:lnTo>
                <a:cubicBezTo>
                  <a:pt x="15947" y="25062"/>
                  <a:pt x="15927" y="25098"/>
                  <a:pt x="15936" y="25134"/>
                </a:cubicBezTo>
                <a:cubicBezTo>
                  <a:pt x="15943" y="25164"/>
                  <a:pt x="15970" y="25184"/>
                  <a:pt x="15999" y="25184"/>
                </a:cubicBezTo>
                <a:cubicBezTo>
                  <a:pt x="16005" y="25184"/>
                  <a:pt x="16011" y="25184"/>
                  <a:pt x="16016" y="25181"/>
                </a:cubicBezTo>
                <a:lnTo>
                  <a:pt x="16144" y="25147"/>
                </a:lnTo>
                <a:cubicBezTo>
                  <a:pt x="16179" y="25138"/>
                  <a:pt x="16199" y="25102"/>
                  <a:pt x="16190" y="25066"/>
                </a:cubicBezTo>
                <a:cubicBezTo>
                  <a:pt x="16183" y="25037"/>
                  <a:pt x="16157" y="25018"/>
                  <a:pt x="16127" y="25018"/>
                </a:cubicBezTo>
                <a:close/>
                <a:moveTo>
                  <a:pt x="9733" y="25087"/>
                </a:moveTo>
                <a:cubicBezTo>
                  <a:pt x="9702" y="25087"/>
                  <a:pt x="9674" y="25107"/>
                  <a:pt x="9666" y="25138"/>
                </a:cubicBezTo>
                <a:cubicBezTo>
                  <a:pt x="9657" y="25174"/>
                  <a:pt x="9679" y="25210"/>
                  <a:pt x="9715" y="25219"/>
                </a:cubicBezTo>
                <a:cubicBezTo>
                  <a:pt x="9758" y="25229"/>
                  <a:pt x="9800" y="25239"/>
                  <a:pt x="9844" y="25249"/>
                </a:cubicBezTo>
                <a:cubicBezTo>
                  <a:pt x="9849" y="25250"/>
                  <a:pt x="9854" y="25250"/>
                  <a:pt x="9859" y="25250"/>
                </a:cubicBezTo>
                <a:cubicBezTo>
                  <a:pt x="9889" y="25250"/>
                  <a:pt x="9916" y="25230"/>
                  <a:pt x="9923" y="25199"/>
                </a:cubicBezTo>
                <a:cubicBezTo>
                  <a:pt x="9932" y="25163"/>
                  <a:pt x="9911" y="25128"/>
                  <a:pt x="9875" y="25119"/>
                </a:cubicBezTo>
                <a:cubicBezTo>
                  <a:pt x="9831" y="25109"/>
                  <a:pt x="9789" y="25099"/>
                  <a:pt x="9747" y="25089"/>
                </a:cubicBezTo>
                <a:cubicBezTo>
                  <a:pt x="9742" y="25088"/>
                  <a:pt x="9737" y="25087"/>
                  <a:pt x="9733" y="25087"/>
                </a:cubicBezTo>
                <a:close/>
                <a:moveTo>
                  <a:pt x="15356" y="25200"/>
                </a:moveTo>
                <a:cubicBezTo>
                  <a:pt x="15352" y="25200"/>
                  <a:pt x="15348" y="25201"/>
                  <a:pt x="15344" y="25201"/>
                </a:cubicBezTo>
                <a:lnTo>
                  <a:pt x="15215" y="25227"/>
                </a:lnTo>
                <a:cubicBezTo>
                  <a:pt x="15178" y="25235"/>
                  <a:pt x="15155" y="25270"/>
                  <a:pt x="15162" y="25306"/>
                </a:cubicBezTo>
                <a:cubicBezTo>
                  <a:pt x="15168" y="25337"/>
                  <a:pt x="15196" y="25359"/>
                  <a:pt x="15227" y="25359"/>
                </a:cubicBezTo>
                <a:cubicBezTo>
                  <a:pt x="15232" y="25359"/>
                  <a:pt x="15236" y="25358"/>
                  <a:pt x="15240" y="25357"/>
                </a:cubicBezTo>
                <a:lnTo>
                  <a:pt x="15370" y="25331"/>
                </a:lnTo>
                <a:cubicBezTo>
                  <a:pt x="15406" y="25323"/>
                  <a:pt x="15430" y="25288"/>
                  <a:pt x="15421" y="25252"/>
                </a:cubicBezTo>
                <a:cubicBezTo>
                  <a:pt x="15415" y="25221"/>
                  <a:pt x="15386" y="25200"/>
                  <a:pt x="15356" y="25200"/>
                </a:cubicBezTo>
                <a:close/>
                <a:moveTo>
                  <a:pt x="10504" y="25252"/>
                </a:moveTo>
                <a:cubicBezTo>
                  <a:pt x="10473" y="25252"/>
                  <a:pt x="10444" y="25275"/>
                  <a:pt x="10438" y="25307"/>
                </a:cubicBezTo>
                <a:cubicBezTo>
                  <a:pt x="10432" y="25343"/>
                  <a:pt x="10457" y="25377"/>
                  <a:pt x="10493" y="25383"/>
                </a:cubicBezTo>
                <a:lnTo>
                  <a:pt x="10623" y="25406"/>
                </a:lnTo>
                <a:cubicBezTo>
                  <a:pt x="10627" y="25408"/>
                  <a:pt x="10631" y="25408"/>
                  <a:pt x="10634" y="25408"/>
                </a:cubicBezTo>
                <a:cubicBezTo>
                  <a:pt x="10667" y="25408"/>
                  <a:pt x="10694" y="25384"/>
                  <a:pt x="10698" y="25353"/>
                </a:cubicBezTo>
                <a:cubicBezTo>
                  <a:pt x="10704" y="25317"/>
                  <a:pt x="10680" y="25282"/>
                  <a:pt x="10644" y="25276"/>
                </a:cubicBezTo>
                <a:lnTo>
                  <a:pt x="10515" y="25252"/>
                </a:lnTo>
                <a:cubicBezTo>
                  <a:pt x="10512" y="25252"/>
                  <a:pt x="10508" y="25252"/>
                  <a:pt x="10504" y="25252"/>
                </a:cubicBezTo>
                <a:close/>
                <a:moveTo>
                  <a:pt x="14577" y="25334"/>
                </a:moveTo>
                <a:cubicBezTo>
                  <a:pt x="14574" y="25334"/>
                  <a:pt x="14571" y="25334"/>
                  <a:pt x="14568" y="25334"/>
                </a:cubicBezTo>
                <a:lnTo>
                  <a:pt x="14438" y="25353"/>
                </a:lnTo>
                <a:cubicBezTo>
                  <a:pt x="14401" y="25358"/>
                  <a:pt x="14376" y="25391"/>
                  <a:pt x="14381" y="25426"/>
                </a:cubicBezTo>
                <a:cubicBezTo>
                  <a:pt x="14384" y="25460"/>
                  <a:pt x="14413" y="25485"/>
                  <a:pt x="14445" y="25485"/>
                </a:cubicBezTo>
                <a:cubicBezTo>
                  <a:pt x="14448" y="25485"/>
                  <a:pt x="14452" y="25485"/>
                  <a:pt x="14454" y="25483"/>
                </a:cubicBezTo>
                <a:lnTo>
                  <a:pt x="14586" y="25465"/>
                </a:lnTo>
                <a:cubicBezTo>
                  <a:pt x="14622" y="25460"/>
                  <a:pt x="14648" y="25426"/>
                  <a:pt x="14643" y="25391"/>
                </a:cubicBezTo>
                <a:cubicBezTo>
                  <a:pt x="14638" y="25358"/>
                  <a:pt x="14609" y="25334"/>
                  <a:pt x="14577" y="25334"/>
                </a:cubicBezTo>
                <a:close/>
                <a:moveTo>
                  <a:pt x="11285" y="25370"/>
                </a:moveTo>
                <a:cubicBezTo>
                  <a:pt x="11254" y="25370"/>
                  <a:pt x="11225" y="25395"/>
                  <a:pt x="11221" y="25427"/>
                </a:cubicBezTo>
                <a:cubicBezTo>
                  <a:pt x="11216" y="25464"/>
                  <a:pt x="11243" y="25497"/>
                  <a:pt x="11279" y="25501"/>
                </a:cubicBezTo>
                <a:lnTo>
                  <a:pt x="11410" y="25516"/>
                </a:lnTo>
                <a:lnTo>
                  <a:pt x="11418" y="25516"/>
                </a:lnTo>
                <a:cubicBezTo>
                  <a:pt x="11451" y="25516"/>
                  <a:pt x="11481" y="25492"/>
                  <a:pt x="11483" y="25457"/>
                </a:cubicBezTo>
                <a:cubicBezTo>
                  <a:pt x="11487" y="25421"/>
                  <a:pt x="11461" y="25389"/>
                  <a:pt x="11425" y="25384"/>
                </a:cubicBezTo>
                <a:lnTo>
                  <a:pt x="11294" y="25370"/>
                </a:lnTo>
                <a:cubicBezTo>
                  <a:pt x="11291" y="25370"/>
                  <a:pt x="11288" y="25370"/>
                  <a:pt x="11285" y="25370"/>
                </a:cubicBezTo>
                <a:close/>
                <a:moveTo>
                  <a:pt x="13788" y="25421"/>
                </a:moveTo>
                <a:cubicBezTo>
                  <a:pt x="13787" y="25421"/>
                  <a:pt x="13785" y="25421"/>
                  <a:pt x="13784" y="25421"/>
                </a:cubicBezTo>
                <a:lnTo>
                  <a:pt x="13654" y="25431"/>
                </a:lnTo>
                <a:cubicBezTo>
                  <a:pt x="13618" y="25434"/>
                  <a:pt x="13590" y="25464"/>
                  <a:pt x="13592" y="25501"/>
                </a:cubicBezTo>
                <a:cubicBezTo>
                  <a:pt x="13594" y="25536"/>
                  <a:pt x="13624" y="25563"/>
                  <a:pt x="13657" y="25563"/>
                </a:cubicBezTo>
                <a:lnTo>
                  <a:pt x="13662" y="25563"/>
                </a:lnTo>
                <a:lnTo>
                  <a:pt x="13794" y="25553"/>
                </a:lnTo>
                <a:cubicBezTo>
                  <a:pt x="13830" y="25550"/>
                  <a:pt x="13857" y="25519"/>
                  <a:pt x="13855" y="25483"/>
                </a:cubicBezTo>
                <a:cubicBezTo>
                  <a:pt x="13852" y="25447"/>
                  <a:pt x="13819" y="25421"/>
                  <a:pt x="13788" y="25421"/>
                </a:cubicBezTo>
                <a:close/>
                <a:moveTo>
                  <a:pt x="12073" y="25439"/>
                </a:moveTo>
                <a:cubicBezTo>
                  <a:pt x="12037" y="25439"/>
                  <a:pt x="12012" y="25468"/>
                  <a:pt x="12009" y="25502"/>
                </a:cubicBezTo>
                <a:cubicBezTo>
                  <a:pt x="12008" y="25538"/>
                  <a:pt x="12036" y="25569"/>
                  <a:pt x="12071" y="25572"/>
                </a:cubicBezTo>
                <a:lnTo>
                  <a:pt x="12204" y="25578"/>
                </a:lnTo>
                <a:lnTo>
                  <a:pt x="12208" y="25578"/>
                </a:lnTo>
                <a:cubicBezTo>
                  <a:pt x="12243" y="25578"/>
                  <a:pt x="12273" y="25549"/>
                  <a:pt x="12273" y="25515"/>
                </a:cubicBezTo>
                <a:cubicBezTo>
                  <a:pt x="12275" y="25480"/>
                  <a:pt x="12245" y="25447"/>
                  <a:pt x="12210" y="25446"/>
                </a:cubicBezTo>
                <a:lnTo>
                  <a:pt x="12079" y="25440"/>
                </a:lnTo>
                <a:cubicBezTo>
                  <a:pt x="12077" y="25440"/>
                  <a:pt x="12075" y="25439"/>
                  <a:pt x="12073" y="25439"/>
                </a:cubicBezTo>
                <a:close/>
                <a:moveTo>
                  <a:pt x="12997" y="25457"/>
                </a:moveTo>
                <a:lnTo>
                  <a:pt x="12866" y="25459"/>
                </a:lnTo>
                <a:cubicBezTo>
                  <a:pt x="12831" y="25459"/>
                  <a:pt x="12801" y="25488"/>
                  <a:pt x="12801" y="25526"/>
                </a:cubicBezTo>
                <a:cubicBezTo>
                  <a:pt x="12802" y="25561"/>
                  <a:pt x="12832" y="25590"/>
                  <a:pt x="12868" y="25590"/>
                </a:cubicBezTo>
                <a:lnTo>
                  <a:pt x="13001" y="25589"/>
                </a:lnTo>
                <a:cubicBezTo>
                  <a:pt x="13037" y="25589"/>
                  <a:pt x="13066" y="25559"/>
                  <a:pt x="13066" y="25523"/>
                </a:cubicBezTo>
                <a:cubicBezTo>
                  <a:pt x="13064" y="25487"/>
                  <a:pt x="13035" y="25457"/>
                  <a:pt x="13000" y="25457"/>
                </a:cubicBezTo>
                <a:close/>
              </a:path>
            </a:pathLst>
          </a:custGeom>
          <a:solidFill>
            <a:schemeClr val="dk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4797;p57">
            <a:extLst>
              <a:ext uri="{FF2B5EF4-FFF2-40B4-BE49-F238E27FC236}">
                <a16:creationId xmlns:a16="http://schemas.microsoft.com/office/drawing/2014/main" id="{E0C689F5-8E93-37AE-7BF1-4A4D30F6A70A}"/>
              </a:ext>
            </a:extLst>
          </p:cNvPr>
          <p:cNvGrpSpPr/>
          <p:nvPr/>
        </p:nvGrpSpPr>
        <p:grpSpPr>
          <a:xfrm>
            <a:off x="589888" y="4794794"/>
            <a:ext cx="1926562" cy="1798646"/>
            <a:chOff x="4745438" y="5533513"/>
            <a:chExt cx="1926562" cy="1798646"/>
          </a:xfrm>
        </p:grpSpPr>
        <p:sp>
          <p:nvSpPr>
            <p:cNvPr id="52" name="Google Shape;4798;p57">
              <a:extLst>
                <a:ext uri="{FF2B5EF4-FFF2-40B4-BE49-F238E27FC236}">
                  <a16:creationId xmlns:a16="http://schemas.microsoft.com/office/drawing/2014/main" id="{E7740E35-514F-E3E8-D4F9-78F1DE6397D8}"/>
                </a:ext>
              </a:extLst>
            </p:cNvPr>
            <p:cNvSpPr/>
            <p:nvPr/>
          </p:nvSpPr>
          <p:spPr>
            <a:xfrm>
              <a:off x="4745438" y="7196661"/>
              <a:ext cx="1926562" cy="135498"/>
            </a:xfrm>
            <a:custGeom>
              <a:avLst/>
              <a:gdLst/>
              <a:ahLst/>
              <a:cxnLst/>
              <a:rect l="l" t="t" r="r" b="b"/>
              <a:pathLst>
                <a:path w="53646" h="3773" extrusionOk="0">
                  <a:moveTo>
                    <a:pt x="21479" y="1"/>
                  </a:moveTo>
                  <a:lnTo>
                    <a:pt x="16450" y="106"/>
                  </a:lnTo>
                  <a:lnTo>
                    <a:pt x="11840" y="315"/>
                  </a:lnTo>
                  <a:lnTo>
                    <a:pt x="7858" y="525"/>
                  </a:lnTo>
                  <a:lnTo>
                    <a:pt x="4610" y="839"/>
                  </a:lnTo>
                  <a:lnTo>
                    <a:pt x="2201" y="1153"/>
                  </a:lnTo>
                  <a:lnTo>
                    <a:pt x="629" y="1468"/>
                  </a:lnTo>
                  <a:lnTo>
                    <a:pt x="210" y="1677"/>
                  </a:lnTo>
                  <a:lnTo>
                    <a:pt x="0" y="1887"/>
                  </a:lnTo>
                  <a:lnTo>
                    <a:pt x="210" y="2096"/>
                  </a:lnTo>
                  <a:lnTo>
                    <a:pt x="629" y="2201"/>
                  </a:lnTo>
                  <a:lnTo>
                    <a:pt x="2201" y="2620"/>
                  </a:lnTo>
                  <a:lnTo>
                    <a:pt x="4610" y="2934"/>
                  </a:lnTo>
                  <a:lnTo>
                    <a:pt x="7858" y="3249"/>
                  </a:lnTo>
                  <a:lnTo>
                    <a:pt x="11840" y="3458"/>
                  </a:lnTo>
                  <a:lnTo>
                    <a:pt x="16450" y="3563"/>
                  </a:lnTo>
                  <a:lnTo>
                    <a:pt x="21479" y="3668"/>
                  </a:lnTo>
                  <a:lnTo>
                    <a:pt x="26823" y="3773"/>
                  </a:lnTo>
                  <a:lnTo>
                    <a:pt x="32271" y="3668"/>
                  </a:lnTo>
                  <a:lnTo>
                    <a:pt x="37300" y="3563"/>
                  </a:lnTo>
                  <a:lnTo>
                    <a:pt x="41806" y="3458"/>
                  </a:lnTo>
                  <a:lnTo>
                    <a:pt x="45787" y="3249"/>
                  </a:lnTo>
                  <a:lnTo>
                    <a:pt x="49035" y="2934"/>
                  </a:lnTo>
                  <a:lnTo>
                    <a:pt x="51550" y="2620"/>
                  </a:lnTo>
                  <a:lnTo>
                    <a:pt x="53121" y="2201"/>
                  </a:lnTo>
                  <a:lnTo>
                    <a:pt x="53540" y="2096"/>
                  </a:lnTo>
                  <a:lnTo>
                    <a:pt x="53645" y="1887"/>
                  </a:lnTo>
                  <a:lnTo>
                    <a:pt x="53540" y="1677"/>
                  </a:lnTo>
                  <a:lnTo>
                    <a:pt x="53121" y="1468"/>
                  </a:lnTo>
                  <a:lnTo>
                    <a:pt x="51550" y="1153"/>
                  </a:lnTo>
                  <a:lnTo>
                    <a:pt x="49035" y="839"/>
                  </a:lnTo>
                  <a:lnTo>
                    <a:pt x="45787" y="525"/>
                  </a:lnTo>
                  <a:lnTo>
                    <a:pt x="41806" y="315"/>
                  </a:lnTo>
                  <a:lnTo>
                    <a:pt x="37300" y="106"/>
                  </a:lnTo>
                  <a:lnTo>
                    <a:pt x="32271" y="1"/>
                  </a:lnTo>
                  <a:close/>
                </a:path>
              </a:pathLst>
            </a:custGeom>
            <a:solidFill>
              <a:srgbClr val="E6E6E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4799;p57">
              <a:extLst>
                <a:ext uri="{FF2B5EF4-FFF2-40B4-BE49-F238E27FC236}">
                  <a16:creationId xmlns:a16="http://schemas.microsoft.com/office/drawing/2014/main" id="{D4A7CF7E-7CFD-57A3-81DF-1B0177F10316}"/>
                </a:ext>
              </a:extLst>
            </p:cNvPr>
            <p:cNvSpPr/>
            <p:nvPr/>
          </p:nvSpPr>
          <p:spPr>
            <a:xfrm>
              <a:off x="6036095" y="5620065"/>
              <a:ext cx="195687" cy="252106"/>
            </a:xfrm>
            <a:custGeom>
              <a:avLst/>
              <a:gdLst/>
              <a:ahLst/>
              <a:cxnLst/>
              <a:rect l="l" t="t" r="r" b="b"/>
              <a:pathLst>
                <a:path w="5449" h="7020" extrusionOk="0">
                  <a:moveTo>
                    <a:pt x="0" y="0"/>
                  </a:moveTo>
                  <a:lnTo>
                    <a:pt x="0" y="7020"/>
                  </a:lnTo>
                  <a:lnTo>
                    <a:pt x="5448" y="7020"/>
                  </a:lnTo>
                  <a:lnTo>
                    <a:pt x="5448"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4800;p57">
              <a:extLst>
                <a:ext uri="{FF2B5EF4-FFF2-40B4-BE49-F238E27FC236}">
                  <a16:creationId xmlns:a16="http://schemas.microsoft.com/office/drawing/2014/main" id="{BD772099-F8E5-ACF4-FE0C-5E6F20943AFE}"/>
                </a:ext>
              </a:extLst>
            </p:cNvPr>
            <p:cNvSpPr/>
            <p:nvPr/>
          </p:nvSpPr>
          <p:spPr>
            <a:xfrm>
              <a:off x="6005963" y="5533513"/>
              <a:ext cx="259683" cy="90320"/>
            </a:xfrm>
            <a:custGeom>
              <a:avLst/>
              <a:gdLst/>
              <a:ahLst/>
              <a:cxnLst/>
              <a:rect l="l" t="t" r="r" b="b"/>
              <a:pathLst>
                <a:path w="7231" h="2515" extrusionOk="0">
                  <a:moveTo>
                    <a:pt x="1" y="0"/>
                  </a:moveTo>
                  <a:lnTo>
                    <a:pt x="1" y="2515"/>
                  </a:lnTo>
                  <a:lnTo>
                    <a:pt x="7230" y="2515"/>
                  </a:lnTo>
                  <a:lnTo>
                    <a:pt x="7230" y="0"/>
                  </a:ln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4801;p57">
              <a:extLst>
                <a:ext uri="{FF2B5EF4-FFF2-40B4-BE49-F238E27FC236}">
                  <a16:creationId xmlns:a16="http://schemas.microsoft.com/office/drawing/2014/main" id="{F602F280-2E28-6BCD-9E36-E502D0B8C40C}"/>
                </a:ext>
              </a:extLst>
            </p:cNvPr>
            <p:cNvSpPr/>
            <p:nvPr/>
          </p:nvSpPr>
          <p:spPr>
            <a:xfrm>
              <a:off x="4986237" y="5766807"/>
              <a:ext cx="1444939" cy="1497587"/>
            </a:xfrm>
            <a:custGeom>
              <a:avLst/>
              <a:gdLst/>
              <a:ahLst/>
              <a:cxnLst/>
              <a:rect l="l" t="t" r="r" b="b"/>
              <a:pathLst>
                <a:path w="40235" h="41701" extrusionOk="0">
                  <a:moveTo>
                    <a:pt x="20118" y="0"/>
                  </a:moveTo>
                  <a:lnTo>
                    <a:pt x="1" y="13831"/>
                  </a:lnTo>
                  <a:lnTo>
                    <a:pt x="1" y="41701"/>
                  </a:lnTo>
                  <a:lnTo>
                    <a:pt x="40234" y="41701"/>
                  </a:lnTo>
                  <a:lnTo>
                    <a:pt x="40234" y="13831"/>
                  </a:lnTo>
                  <a:lnTo>
                    <a:pt x="20118"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4802;p57">
              <a:extLst>
                <a:ext uri="{FF2B5EF4-FFF2-40B4-BE49-F238E27FC236}">
                  <a16:creationId xmlns:a16="http://schemas.microsoft.com/office/drawing/2014/main" id="{E8BFD387-FED9-4D13-3055-AAF191746D8E}"/>
                </a:ext>
              </a:extLst>
            </p:cNvPr>
            <p:cNvSpPr/>
            <p:nvPr/>
          </p:nvSpPr>
          <p:spPr>
            <a:xfrm>
              <a:off x="4978731" y="6233393"/>
              <a:ext cx="1463722" cy="56454"/>
            </a:xfrm>
            <a:custGeom>
              <a:avLst/>
              <a:gdLst/>
              <a:ahLst/>
              <a:cxnLst/>
              <a:rect l="l" t="t" r="r" b="b"/>
              <a:pathLst>
                <a:path w="40758" h="1572" extrusionOk="0">
                  <a:moveTo>
                    <a:pt x="0" y="0"/>
                  </a:moveTo>
                  <a:lnTo>
                    <a:pt x="210" y="1572"/>
                  </a:lnTo>
                  <a:lnTo>
                    <a:pt x="40443" y="1572"/>
                  </a:lnTo>
                  <a:lnTo>
                    <a:pt x="40758" y="0"/>
                  </a:ln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803;p57">
              <a:extLst>
                <a:ext uri="{FF2B5EF4-FFF2-40B4-BE49-F238E27FC236}">
                  <a16:creationId xmlns:a16="http://schemas.microsoft.com/office/drawing/2014/main" id="{95E9C85F-43A9-6503-0C8A-461605AC2E18}"/>
                </a:ext>
              </a:extLst>
            </p:cNvPr>
            <p:cNvSpPr/>
            <p:nvPr/>
          </p:nvSpPr>
          <p:spPr>
            <a:xfrm>
              <a:off x="4933588" y="5759265"/>
              <a:ext cx="1550271" cy="477924"/>
            </a:xfrm>
            <a:custGeom>
              <a:avLst/>
              <a:gdLst/>
              <a:ahLst/>
              <a:cxnLst/>
              <a:rect l="l" t="t" r="r" b="b"/>
              <a:pathLst>
                <a:path w="43168" h="13308" extrusionOk="0">
                  <a:moveTo>
                    <a:pt x="5344" y="1"/>
                  </a:moveTo>
                  <a:lnTo>
                    <a:pt x="0" y="13307"/>
                  </a:lnTo>
                  <a:lnTo>
                    <a:pt x="43167" y="13307"/>
                  </a:lnTo>
                  <a:lnTo>
                    <a:pt x="37824" y="1"/>
                  </a:ln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804;p57">
              <a:extLst>
                <a:ext uri="{FF2B5EF4-FFF2-40B4-BE49-F238E27FC236}">
                  <a16:creationId xmlns:a16="http://schemas.microsoft.com/office/drawing/2014/main" id="{7CB081C9-CE5A-F76F-1D17-2A014021909A}"/>
                </a:ext>
              </a:extLst>
            </p:cNvPr>
            <p:cNvSpPr/>
            <p:nvPr/>
          </p:nvSpPr>
          <p:spPr>
            <a:xfrm>
              <a:off x="6058648" y="6545696"/>
              <a:ext cx="248371" cy="425240"/>
            </a:xfrm>
            <a:custGeom>
              <a:avLst/>
              <a:gdLst/>
              <a:ahLst/>
              <a:cxnLst/>
              <a:rect l="l" t="t" r="r" b="b"/>
              <a:pathLst>
                <a:path w="6916" h="11841" extrusionOk="0">
                  <a:moveTo>
                    <a:pt x="1" y="1"/>
                  </a:moveTo>
                  <a:lnTo>
                    <a:pt x="1" y="11840"/>
                  </a:lnTo>
                  <a:lnTo>
                    <a:pt x="6916" y="11840"/>
                  </a:lnTo>
                  <a:lnTo>
                    <a:pt x="6916" y="1"/>
                  </a:lnTo>
                  <a:close/>
                </a:path>
              </a:pathLst>
            </a:custGeom>
            <a:solidFill>
              <a:srgbClr val="A67C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805;p57">
              <a:extLst>
                <a:ext uri="{FF2B5EF4-FFF2-40B4-BE49-F238E27FC236}">
                  <a16:creationId xmlns:a16="http://schemas.microsoft.com/office/drawing/2014/main" id="{1C1EFDFE-72D0-A3A8-DF53-A1A8D6E4771D}"/>
                </a:ext>
              </a:extLst>
            </p:cNvPr>
            <p:cNvSpPr/>
            <p:nvPr/>
          </p:nvSpPr>
          <p:spPr>
            <a:xfrm>
              <a:off x="6092515" y="6583333"/>
              <a:ext cx="180640" cy="349967"/>
            </a:xfrm>
            <a:custGeom>
              <a:avLst/>
              <a:gdLst/>
              <a:ahLst/>
              <a:cxnLst/>
              <a:rect l="l" t="t" r="r" b="b"/>
              <a:pathLst>
                <a:path w="5030" h="9745" extrusionOk="0">
                  <a:moveTo>
                    <a:pt x="1" y="0"/>
                  </a:moveTo>
                  <a:lnTo>
                    <a:pt x="1" y="9745"/>
                  </a:lnTo>
                  <a:lnTo>
                    <a:pt x="5030" y="9745"/>
                  </a:lnTo>
                  <a:lnTo>
                    <a:pt x="5030" y="0"/>
                  </a:lnTo>
                  <a:close/>
                </a:path>
              </a:pathLst>
            </a:custGeom>
            <a:solidFill>
              <a:srgbClr val="B4DCE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4806;p57">
              <a:extLst>
                <a:ext uri="{FF2B5EF4-FFF2-40B4-BE49-F238E27FC236}">
                  <a16:creationId xmlns:a16="http://schemas.microsoft.com/office/drawing/2014/main" id="{CF01D30C-9B02-9457-8744-3436A2F41D8E}"/>
                </a:ext>
              </a:extLst>
            </p:cNvPr>
            <p:cNvSpPr/>
            <p:nvPr/>
          </p:nvSpPr>
          <p:spPr>
            <a:xfrm>
              <a:off x="6058648" y="6741352"/>
              <a:ext cx="229589" cy="33901"/>
            </a:xfrm>
            <a:custGeom>
              <a:avLst/>
              <a:gdLst/>
              <a:ahLst/>
              <a:cxnLst/>
              <a:rect l="l" t="t" r="r" b="b"/>
              <a:pathLst>
                <a:path w="6393" h="944" extrusionOk="0">
                  <a:moveTo>
                    <a:pt x="1" y="1"/>
                  </a:moveTo>
                  <a:lnTo>
                    <a:pt x="1" y="944"/>
                  </a:lnTo>
                  <a:lnTo>
                    <a:pt x="6392" y="944"/>
                  </a:lnTo>
                  <a:lnTo>
                    <a:pt x="6392" y="1"/>
                  </a:lnTo>
                  <a:close/>
                </a:path>
              </a:pathLst>
            </a:custGeom>
            <a:solidFill>
              <a:srgbClr val="A67C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4807;p57">
              <a:extLst>
                <a:ext uri="{FF2B5EF4-FFF2-40B4-BE49-F238E27FC236}">
                  <a16:creationId xmlns:a16="http://schemas.microsoft.com/office/drawing/2014/main" id="{8617AC41-CB73-592B-9F69-7D97D901F497}"/>
                </a:ext>
              </a:extLst>
            </p:cNvPr>
            <p:cNvSpPr/>
            <p:nvPr/>
          </p:nvSpPr>
          <p:spPr>
            <a:xfrm>
              <a:off x="5110426" y="6545696"/>
              <a:ext cx="248371" cy="425240"/>
            </a:xfrm>
            <a:custGeom>
              <a:avLst/>
              <a:gdLst/>
              <a:ahLst/>
              <a:cxnLst/>
              <a:rect l="l" t="t" r="r" b="b"/>
              <a:pathLst>
                <a:path w="6916" h="11841" extrusionOk="0">
                  <a:moveTo>
                    <a:pt x="0" y="1"/>
                  </a:moveTo>
                  <a:lnTo>
                    <a:pt x="0" y="11840"/>
                  </a:lnTo>
                  <a:lnTo>
                    <a:pt x="6916" y="11840"/>
                  </a:lnTo>
                  <a:lnTo>
                    <a:pt x="6916" y="1"/>
                  </a:lnTo>
                  <a:close/>
                </a:path>
              </a:pathLst>
            </a:custGeom>
            <a:solidFill>
              <a:srgbClr val="A67C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808;p57">
              <a:extLst>
                <a:ext uri="{FF2B5EF4-FFF2-40B4-BE49-F238E27FC236}">
                  <a16:creationId xmlns:a16="http://schemas.microsoft.com/office/drawing/2014/main" id="{34E86B24-8DE3-99B7-42F2-87348E4C4CEA}"/>
                </a:ext>
              </a:extLst>
            </p:cNvPr>
            <p:cNvSpPr/>
            <p:nvPr/>
          </p:nvSpPr>
          <p:spPr>
            <a:xfrm>
              <a:off x="5144292" y="6583333"/>
              <a:ext cx="180640" cy="349967"/>
            </a:xfrm>
            <a:custGeom>
              <a:avLst/>
              <a:gdLst/>
              <a:ahLst/>
              <a:cxnLst/>
              <a:rect l="l" t="t" r="r" b="b"/>
              <a:pathLst>
                <a:path w="5030" h="9745" extrusionOk="0">
                  <a:moveTo>
                    <a:pt x="0" y="0"/>
                  </a:moveTo>
                  <a:lnTo>
                    <a:pt x="0" y="9745"/>
                  </a:lnTo>
                  <a:lnTo>
                    <a:pt x="5030" y="9745"/>
                  </a:lnTo>
                  <a:lnTo>
                    <a:pt x="5030" y="0"/>
                  </a:lnTo>
                  <a:close/>
                </a:path>
              </a:pathLst>
            </a:custGeom>
            <a:solidFill>
              <a:srgbClr val="B4DCE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809;p57">
              <a:extLst>
                <a:ext uri="{FF2B5EF4-FFF2-40B4-BE49-F238E27FC236}">
                  <a16:creationId xmlns:a16="http://schemas.microsoft.com/office/drawing/2014/main" id="{A5283883-7871-3B8B-594F-5B7672AE6D99}"/>
                </a:ext>
              </a:extLst>
            </p:cNvPr>
            <p:cNvSpPr/>
            <p:nvPr/>
          </p:nvSpPr>
          <p:spPr>
            <a:xfrm>
              <a:off x="5110426" y="6741352"/>
              <a:ext cx="229553" cy="33901"/>
            </a:xfrm>
            <a:custGeom>
              <a:avLst/>
              <a:gdLst/>
              <a:ahLst/>
              <a:cxnLst/>
              <a:rect l="l" t="t" r="r" b="b"/>
              <a:pathLst>
                <a:path w="6392" h="944" extrusionOk="0">
                  <a:moveTo>
                    <a:pt x="0" y="1"/>
                  </a:moveTo>
                  <a:lnTo>
                    <a:pt x="0" y="944"/>
                  </a:lnTo>
                  <a:lnTo>
                    <a:pt x="6392" y="944"/>
                  </a:lnTo>
                  <a:lnTo>
                    <a:pt x="6392" y="1"/>
                  </a:lnTo>
                  <a:close/>
                </a:path>
              </a:pathLst>
            </a:custGeom>
            <a:solidFill>
              <a:srgbClr val="A67C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4810;p57">
              <a:extLst>
                <a:ext uri="{FF2B5EF4-FFF2-40B4-BE49-F238E27FC236}">
                  <a16:creationId xmlns:a16="http://schemas.microsoft.com/office/drawing/2014/main" id="{BDB00078-061A-902F-E3E0-499B5830D2A6}"/>
                </a:ext>
              </a:extLst>
            </p:cNvPr>
            <p:cNvSpPr/>
            <p:nvPr/>
          </p:nvSpPr>
          <p:spPr>
            <a:xfrm>
              <a:off x="6096286" y="5691532"/>
              <a:ext cx="86585" cy="45214"/>
            </a:xfrm>
            <a:custGeom>
              <a:avLst/>
              <a:gdLst/>
              <a:ahLst/>
              <a:cxnLst/>
              <a:rect l="l" t="t" r="r" b="b"/>
              <a:pathLst>
                <a:path w="2411" h="1259" extrusionOk="0">
                  <a:moveTo>
                    <a:pt x="1" y="1"/>
                  </a:moveTo>
                  <a:lnTo>
                    <a:pt x="1" y="1258"/>
                  </a:lnTo>
                  <a:lnTo>
                    <a:pt x="2410" y="1258"/>
                  </a:lnTo>
                  <a:lnTo>
                    <a:pt x="2410"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4811;p57">
              <a:extLst>
                <a:ext uri="{FF2B5EF4-FFF2-40B4-BE49-F238E27FC236}">
                  <a16:creationId xmlns:a16="http://schemas.microsoft.com/office/drawing/2014/main" id="{312C4AE5-488A-C79F-7D9F-FEBD85AD1F04}"/>
                </a:ext>
              </a:extLst>
            </p:cNvPr>
            <p:cNvSpPr/>
            <p:nvPr/>
          </p:nvSpPr>
          <p:spPr>
            <a:xfrm>
              <a:off x="6137694" y="5638847"/>
              <a:ext cx="86549" cy="45214"/>
            </a:xfrm>
            <a:custGeom>
              <a:avLst/>
              <a:gdLst/>
              <a:ahLst/>
              <a:cxnLst/>
              <a:rect l="l" t="t" r="r" b="b"/>
              <a:pathLst>
                <a:path w="2410" h="1259" extrusionOk="0">
                  <a:moveTo>
                    <a:pt x="0" y="1"/>
                  </a:moveTo>
                  <a:lnTo>
                    <a:pt x="0" y="1258"/>
                  </a:lnTo>
                  <a:lnTo>
                    <a:pt x="2410" y="1258"/>
                  </a:lnTo>
                  <a:lnTo>
                    <a:pt x="2410"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4812;p57">
              <a:extLst>
                <a:ext uri="{FF2B5EF4-FFF2-40B4-BE49-F238E27FC236}">
                  <a16:creationId xmlns:a16="http://schemas.microsoft.com/office/drawing/2014/main" id="{65939CAA-23CF-E501-7FB4-10417453F32E}"/>
                </a:ext>
              </a:extLst>
            </p:cNvPr>
            <p:cNvSpPr/>
            <p:nvPr/>
          </p:nvSpPr>
          <p:spPr>
            <a:xfrm>
              <a:off x="5783982" y="7128929"/>
              <a:ext cx="120415" cy="48949"/>
            </a:xfrm>
            <a:custGeom>
              <a:avLst/>
              <a:gdLst/>
              <a:ahLst/>
              <a:cxnLst/>
              <a:rect l="l" t="t" r="r" b="b"/>
              <a:pathLst>
                <a:path w="3353" h="1363" extrusionOk="0">
                  <a:moveTo>
                    <a:pt x="0" y="1"/>
                  </a:moveTo>
                  <a:lnTo>
                    <a:pt x="0" y="1363"/>
                  </a:lnTo>
                  <a:lnTo>
                    <a:pt x="3353" y="1363"/>
                  </a:lnTo>
                  <a:lnTo>
                    <a:pt x="3353" y="1"/>
                  </a:lnTo>
                  <a:close/>
                </a:path>
              </a:pathLst>
            </a:custGeom>
            <a:solidFill>
              <a:srgbClr val="E6D7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4813;p57">
              <a:extLst>
                <a:ext uri="{FF2B5EF4-FFF2-40B4-BE49-F238E27FC236}">
                  <a16:creationId xmlns:a16="http://schemas.microsoft.com/office/drawing/2014/main" id="{0B2E2B6B-8105-6DD7-E1FD-73F83D3539E0}"/>
                </a:ext>
              </a:extLst>
            </p:cNvPr>
            <p:cNvSpPr/>
            <p:nvPr/>
          </p:nvSpPr>
          <p:spPr>
            <a:xfrm>
              <a:off x="5370044" y="6402725"/>
              <a:ext cx="120451" cy="48949"/>
            </a:xfrm>
            <a:custGeom>
              <a:avLst/>
              <a:gdLst/>
              <a:ahLst/>
              <a:cxnLst/>
              <a:rect l="l" t="t" r="r" b="b"/>
              <a:pathLst>
                <a:path w="3354" h="1363" extrusionOk="0">
                  <a:moveTo>
                    <a:pt x="1" y="0"/>
                  </a:moveTo>
                  <a:lnTo>
                    <a:pt x="1" y="1362"/>
                  </a:lnTo>
                  <a:lnTo>
                    <a:pt x="3354" y="1362"/>
                  </a:lnTo>
                  <a:lnTo>
                    <a:pt x="3354"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4814;p57">
              <a:extLst>
                <a:ext uri="{FF2B5EF4-FFF2-40B4-BE49-F238E27FC236}">
                  <a16:creationId xmlns:a16="http://schemas.microsoft.com/office/drawing/2014/main" id="{7C3AA902-12C5-1454-32EC-000F276E031C}"/>
                </a:ext>
              </a:extLst>
            </p:cNvPr>
            <p:cNvSpPr/>
            <p:nvPr/>
          </p:nvSpPr>
          <p:spPr>
            <a:xfrm>
              <a:off x="5430271" y="6334992"/>
              <a:ext cx="120451" cy="52720"/>
            </a:xfrm>
            <a:custGeom>
              <a:avLst/>
              <a:gdLst/>
              <a:ahLst/>
              <a:cxnLst/>
              <a:rect l="l" t="t" r="r" b="b"/>
              <a:pathLst>
                <a:path w="3354" h="1468" extrusionOk="0">
                  <a:moveTo>
                    <a:pt x="0" y="0"/>
                  </a:moveTo>
                  <a:lnTo>
                    <a:pt x="0" y="1467"/>
                  </a:lnTo>
                  <a:lnTo>
                    <a:pt x="3353" y="1467"/>
                  </a:lnTo>
                  <a:lnTo>
                    <a:pt x="3353"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4815;p57">
              <a:extLst>
                <a:ext uri="{FF2B5EF4-FFF2-40B4-BE49-F238E27FC236}">
                  <a16:creationId xmlns:a16="http://schemas.microsoft.com/office/drawing/2014/main" id="{CB555BCA-C129-E46B-00A3-4BBC49400F3C}"/>
                </a:ext>
              </a:extLst>
            </p:cNvPr>
            <p:cNvSpPr/>
            <p:nvPr/>
          </p:nvSpPr>
          <p:spPr>
            <a:xfrm>
              <a:off x="5987181" y="6421543"/>
              <a:ext cx="120415" cy="48949"/>
            </a:xfrm>
            <a:custGeom>
              <a:avLst/>
              <a:gdLst/>
              <a:ahLst/>
              <a:cxnLst/>
              <a:rect l="l" t="t" r="r" b="b"/>
              <a:pathLst>
                <a:path w="3353" h="1363" extrusionOk="0">
                  <a:moveTo>
                    <a:pt x="0" y="0"/>
                  </a:moveTo>
                  <a:lnTo>
                    <a:pt x="0" y="1362"/>
                  </a:lnTo>
                  <a:lnTo>
                    <a:pt x="3353" y="1362"/>
                  </a:lnTo>
                  <a:lnTo>
                    <a:pt x="3353"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4816;p57">
              <a:extLst>
                <a:ext uri="{FF2B5EF4-FFF2-40B4-BE49-F238E27FC236}">
                  <a16:creationId xmlns:a16="http://schemas.microsoft.com/office/drawing/2014/main" id="{F19652CB-4C8E-2A94-88BE-45AAC7BB4C1E}"/>
                </a:ext>
              </a:extLst>
            </p:cNvPr>
            <p:cNvSpPr/>
            <p:nvPr/>
          </p:nvSpPr>
          <p:spPr>
            <a:xfrm>
              <a:off x="6047371" y="6357546"/>
              <a:ext cx="120451" cy="48949"/>
            </a:xfrm>
            <a:custGeom>
              <a:avLst/>
              <a:gdLst/>
              <a:ahLst/>
              <a:cxnLst/>
              <a:rect l="l" t="t" r="r" b="b"/>
              <a:pathLst>
                <a:path w="3354" h="1363" extrusionOk="0">
                  <a:moveTo>
                    <a:pt x="0" y="1"/>
                  </a:moveTo>
                  <a:lnTo>
                    <a:pt x="0" y="1363"/>
                  </a:lnTo>
                  <a:lnTo>
                    <a:pt x="3353" y="1363"/>
                  </a:lnTo>
                  <a:lnTo>
                    <a:pt x="3353"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4817;p57">
              <a:extLst>
                <a:ext uri="{FF2B5EF4-FFF2-40B4-BE49-F238E27FC236}">
                  <a16:creationId xmlns:a16="http://schemas.microsoft.com/office/drawing/2014/main" id="{CD18F144-0F92-BF7D-5AD9-513F72B3D191}"/>
                </a:ext>
              </a:extLst>
            </p:cNvPr>
            <p:cNvSpPr/>
            <p:nvPr/>
          </p:nvSpPr>
          <p:spPr>
            <a:xfrm>
              <a:off x="5975868" y="7064967"/>
              <a:ext cx="120451" cy="48949"/>
            </a:xfrm>
            <a:custGeom>
              <a:avLst/>
              <a:gdLst/>
              <a:ahLst/>
              <a:cxnLst/>
              <a:rect l="l" t="t" r="r" b="b"/>
              <a:pathLst>
                <a:path w="3354" h="1363" extrusionOk="0">
                  <a:moveTo>
                    <a:pt x="1" y="1"/>
                  </a:moveTo>
                  <a:lnTo>
                    <a:pt x="1" y="1363"/>
                  </a:lnTo>
                  <a:lnTo>
                    <a:pt x="3354" y="1363"/>
                  </a:lnTo>
                  <a:lnTo>
                    <a:pt x="3354"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4818;p57">
              <a:extLst>
                <a:ext uri="{FF2B5EF4-FFF2-40B4-BE49-F238E27FC236}">
                  <a16:creationId xmlns:a16="http://schemas.microsoft.com/office/drawing/2014/main" id="{AB750FA3-B020-624A-BC28-4CCAA66EFA84}"/>
                </a:ext>
              </a:extLst>
            </p:cNvPr>
            <p:cNvSpPr/>
            <p:nvPr/>
          </p:nvSpPr>
          <p:spPr>
            <a:xfrm>
              <a:off x="4978731" y="7080015"/>
              <a:ext cx="67767" cy="52720"/>
            </a:xfrm>
            <a:custGeom>
              <a:avLst/>
              <a:gdLst/>
              <a:ahLst/>
              <a:cxnLst/>
              <a:rect l="l" t="t" r="r" b="b"/>
              <a:pathLst>
                <a:path w="1887" h="1468" extrusionOk="0">
                  <a:moveTo>
                    <a:pt x="0" y="1"/>
                  </a:moveTo>
                  <a:lnTo>
                    <a:pt x="0" y="1468"/>
                  </a:lnTo>
                  <a:lnTo>
                    <a:pt x="1886" y="1468"/>
                  </a:lnTo>
                  <a:lnTo>
                    <a:pt x="1886"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4819;p57">
              <a:extLst>
                <a:ext uri="{FF2B5EF4-FFF2-40B4-BE49-F238E27FC236}">
                  <a16:creationId xmlns:a16="http://schemas.microsoft.com/office/drawing/2014/main" id="{FB70E27F-B619-6776-C66B-2B4AFDC9B055}"/>
                </a:ext>
              </a:extLst>
            </p:cNvPr>
            <p:cNvSpPr/>
            <p:nvPr/>
          </p:nvSpPr>
          <p:spPr>
            <a:xfrm>
              <a:off x="4978731" y="7147747"/>
              <a:ext cx="67767" cy="52720"/>
            </a:xfrm>
            <a:custGeom>
              <a:avLst/>
              <a:gdLst/>
              <a:ahLst/>
              <a:cxnLst/>
              <a:rect l="l" t="t" r="r" b="b"/>
              <a:pathLst>
                <a:path w="1887" h="1468" extrusionOk="0">
                  <a:moveTo>
                    <a:pt x="0" y="1"/>
                  </a:moveTo>
                  <a:lnTo>
                    <a:pt x="0" y="1468"/>
                  </a:lnTo>
                  <a:lnTo>
                    <a:pt x="1886" y="1468"/>
                  </a:lnTo>
                  <a:lnTo>
                    <a:pt x="1886"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4820;p57">
              <a:extLst>
                <a:ext uri="{FF2B5EF4-FFF2-40B4-BE49-F238E27FC236}">
                  <a16:creationId xmlns:a16="http://schemas.microsoft.com/office/drawing/2014/main" id="{C77F5384-E9EE-9ECE-B535-48FEA5FFDA0A}"/>
                </a:ext>
              </a:extLst>
            </p:cNvPr>
            <p:cNvSpPr/>
            <p:nvPr/>
          </p:nvSpPr>
          <p:spPr>
            <a:xfrm>
              <a:off x="4978731" y="7211709"/>
              <a:ext cx="67767" cy="52720"/>
            </a:xfrm>
            <a:custGeom>
              <a:avLst/>
              <a:gdLst/>
              <a:ahLst/>
              <a:cxnLst/>
              <a:rect l="l" t="t" r="r" b="b"/>
              <a:pathLst>
                <a:path w="1887" h="1468" extrusionOk="0">
                  <a:moveTo>
                    <a:pt x="0" y="1"/>
                  </a:moveTo>
                  <a:lnTo>
                    <a:pt x="0" y="1468"/>
                  </a:lnTo>
                  <a:lnTo>
                    <a:pt x="1886" y="1468"/>
                  </a:lnTo>
                  <a:lnTo>
                    <a:pt x="1886"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4821;p57">
              <a:extLst>
                <a:ext uri="{FF2B5EF4-FFF2-40B4-BE49-F238E27FC236}">
                  <a16:creationId xmlns:a16="http://schemas.microsoft.com/office/drawing/2014/main" id="{5761A485-8D4B-21B3-A5A4-3910120CEE0C}"/>
                </a:ext>
              </a:extLst>
            </p:cNvPr>
            <p:cNvSpPr/>
            <p:nvPr/>
          </p:nvSpPr>
          <p:spPr>
            <a:xfrm>
              <a:off x="6367217" y="7080015"/>
              <a:ext cx="71538" cy="52720"/>
            </a:xfrm>
            <a:custGeom>
              <a:avLst/>
              <a:gdLst/>
              <a:ahLst/>
              <a:cxnLst/>
              <a:rect l="l" t="t" r="r" b="b"/>
              <a:pathLst>
                <a:path w="1992" h="1468" extrusionOk="0">
                  <a:moveTo>
                    <a:pt x="0" y="1"/>
                  </a:moveTo>
                  <a:lnTo>
                    <a:pt x="0" y="1468"/>
                  </a:lnTo>
                  <a:lnTo>
                    <a:pt x="1991" y="1468"/>
                  </a:lnTo>
                  <a:lnTo>
                    <a:pt x="1991"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4822;p57">
              <a:extLst>
                <a:ext uri="{FF2B5EF4-FFF2-40B4-BE49-F238E27FC236}">
                  <a16:creationId xmlns:a16="http://schemas.microsoft.com/office/drawing/2014/main" id="{6B4675C1-469E-9692-1903-8E9FB39A9D23}"/>
                </a:ext>
              </a:extLst>
            </p:cNvPr>
            <p:cNvSpPr/>
            <p:nvPr/>
          </p:nvSpPr>
          <p:spPr>
            <a:xfrm>
              <a:off x="6367217" y="7147747"/>
              <a:ext cx="71538" cy="52720"/>
            </a:xfrm>
            <a:custGeom>
              <a:avLst/>
              <a:gdLst/>
              <a:ahLst/>
              <a:cxnLst/>
              <a:rect l="l" t="t" r="r" b="b"/>
              <a:pathLst>
                <a:path w="1992" h="1468" extrusionOk="0">
                  <a:moveTo>
                    <a:pt x="0" y="1"/>
                  </a:moveTo>
                  <a:lnTo>
                    <a:pt x="0" y="1468"/>
                  </a:lnTo>
                  <a:lnTo>
                    <a:pt x="1991" y="1468"/>
                  </a:lnTo>
                  <a:lnTo>
                    <a:pt x="1991"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4823;p57">
              <a:extLst>
                <a:ext uri="{FF2B5EF4-FFF2-40B4-BE49-F238E27FC236}">
                  <a16:creationId xmlns:a16="http://schemas.microsoft.com/office/drawing/2014/main" id="{DB913F17-263D-D2A5-0D3F-805FB2E998A9}"/>
                </a:ext>
              </a:extLst>
            </p:cNvPr>
            <p:cNvSpPr/>
            <p:nvPr/>
          </p:nvSpPr>
          <p:spPr>
            <a:xfrm>
              <a:off x="6367217" y="7211709"/>
              <a:ext cx="71538" cy="52720"/>
            </a:xfrm>
            <a:custGeom>
              <a:avLst/>
              <a:gdLst/>
              <a:ahLst/>
              <a:cxnLst/>
              <a:rect l="l" t="t" r="r" b="b"/>
              <a:pathLst>
                <a:path w="1992" h="1468" extrusionOk="0">
                  <a:moveTo>
                    <a:pt x="0" y="1"/>
                  </a:moveTo>
                  <a:lnTo>
                    <a:pt x="0" y="1468"/>
                  </a:lnTo>
                  <a:lnTo>
                    <a:pt x="1991" y="1468"/>
                  </a:lnTo>
                  <a:lnTo>
                    <a:pt x="1991"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4824;p57">
              <a:extLst>
                <a:ext uri="{FF2B5EF4-FFF2-40B4-BE49-F238E27FC236}">
                  <a16:creationId xmlns:a16="http://schemas.microsoft.com/office/drawing/2014/main" id="{84B98D8E-4472-8613-5BFB-96B960A3685D}"/>
                </a:ext>
              </a:extLst>
            </p:cNvPr>
            <p:cNvSpPr/>
            <p:nvPr/>
          </p:nvSpPr>
          <p:spPr>
            <a:xfrm>
              <a:off x="5430271" y="6462915"/>
              <a:ext cx="120451" cy="52720"/>
            </a:xfrm>
            <a:custGeom>
              <a:avLst/>
              <a:gdLst/>
              <a:ahLst/>
              <a:cxnLst/>
              <a:rect l="l" t="t" r="r" b="b"/>
              <a:pathLst>
                <a:path w="3354" h="1468" extrusionOk="0">
                  <a:moveTo>
                    <a:pt x="0" y="1"/>
                  </a:moveTo>
                  <a:lnTo>
                    <a:pt x="0" y="1467"/>
                  </a:lnTo>
                  <a:lnTo>
                    <a:pt x="3353" y="1467"/>
                  </a:lnTo>
                  <a:lnTo>
                    <a:pt x="3353"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4825;p57">
              <a:extLst>
                <a:ext uri="{FF2B5EF4-FFF2-40B4-BE49-F238E27FC236}">
                  <a16:creationId xmlns:a16="http://schemas.microsoft.com/office/drawing/2014/main" id="{FCC41C3A-D905-0B1C-DD04-7AD912A14915}"/>
                </a:ext>
              </a:extLst>
            </p:cNvPr>
            <p:cNvSpPr/>
            <p:nvPr/>
          </p:nvSpPr>
          <p:spPr>
            <a:xfrm>
              <a:off x="5482956" y="6545696"/>
              <a:ext cx="451564" cy="718717"/>
            </a:xfrm>
            <a:custGeom>
              <a:avLst/>
              <a:gdLst/>
              <a:ahLst/>
              <a:cxnLst/>
              <a:rect l="l" t="t" r="r" b="b"/>
              <a:pathLst>
                <a:path w="12574" h="20013" extrusionOk="0">
                  <a:moveTo>
                    <a:pt x="0" y="1"/>
                  </a:moveTo>
                  <a:lnTo>
                    <a:pt x="0" y="20013"/>
                  </a:lnTo>
                  <a:lnTo>
                    <a:pt x="12573" y="20013"/>
                  </a:lnTo>
                  <a:lnTo>
                    <a:pt x="12573" y="1"/>
                  </a:lnTo>
                  <a:close/>
                </a:path>
              </a:pathLst>
            </a:custGeom>
            <a:solidFill>
              <a:srgbClr val="C69C6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4826;p57">
              <a:extLst>
                <a:ext uri="{FF2B5EF4-FFF2-40B4-BE49-F238E27FC236}">
                  <a16:creationId xmlns:a16="http://schemas.microsoft.com/office/drawing/2014/main" id="{50947B38-42FF-ED01-D59C-E335E091594A}"/>
                </a:ext>
              </a:extLst>
            </p:cNvPr>
            <p:cNvSpPr/>
            <p:nvPr/>
          </p:nvSpPr>
          <p:spPr>
            <a:xfrm>
              <a:off x="5550689" y="6605922"/>
              <a:ext cx="316102" cy="255877"/>
            </a:xfrm>
            <a:custGeom>
              <a:avLst/>
              <a:gdLst/>
              <a:ahLst/>
              <a:cxnLst/>
              <a:rect l="l" t="t" r="r" b="b"/>
              <a:pathLst>
                <a:path w="8802" h="7125" extrusionOk="0">
                  <a:moveTo>
                    <a:pt x="0" y="0"/>
                  </a:moveTo>
                  <a:lnTo>
                    <a:pt x="0" y="7125"/>
                  </a:lnTo>
                  <a:lnTo>
                    <a:pt x="8801" y="7125"/>
                  </a:lnTo>
                  <a:lnTo>
                    <a:pt x="8801" y="0"/>
                  </a:lnTo>
                  <a:close/>
                </a:path>
              </a:pathLst>
            </a:custGeom>
            <a:solidFill>
              <a:srgbClr val="A67C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4827;p57">
              <a:extLst>
                <a:ext uri="{FF2B5EF4-FFF2-40B4-BE49-F238E27FC236}">
                  <a16:creationId xmlns:a16="http://schemas.microsoft.com/office/drawing/2014/main" id="{D2CE0273-AD12-EB83-F743-32116754950B}"/>
                </a:ext>
              </a:extLst>
            </p:cNvPr>
            <p:cNvSpPr/>
            <p:nvPr/>
          </p:nvSpPr>
          <p:spPr>
            <a:xfrm>
              <a:off x="5550689" y="6985958"/>
              <a:ext cx="316102" cy="225782"/>
            </a:xfrm>
            <a:custGeom>
              <a:avLst/>
              <a:gdLst/>
              <a:ahLst/>
              <a:cxnLst/>
              <a:rect l="l" t="t" r="r" b="b"/>
              <a:pathLst>
                <a:path w="8802" h="6287" extrusionOk="0">
                  <a:moveTo>
                    <a:pt x="0" y="0"/>
                  </a:moveTo>
                  <a:lnTo>
                    <a:pt x="0" y="6287"/>
                  </a:lnTo>
                  <a:lnTo>
                    <a:pt x="8801" y="6287"/>
                  </a:lnTo>
                  <a:lnTo>
                    <a:pt x="8801" y="0"/>
                  </a:lnTo>
                  <a:close/>
                </a:path>
              </a:pathLst>
            </a:custGeom>
            <a:solidFill>
              <a:srgbClr val="A67C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4828;p57">
              <a:extLst>
                <a:ext uri="{FF2B5EF4-FFF2-40B4-BE49-F238E27FC236}">
                  <a16:creationId xmlns:a16="http://schemas.microsoft.com/office/drawing/2014/main" id="{87C0A441-99AA-8BA4-08C7-ECFF259B44B6}"/>
                </a:ext>
              </a:extLst>
            </p:cNvPr>
            <p:cNvSpPr/>
            <p:nvPr/>
          </p:nvSpPr>
          <p:spPr>
            <a:xfrm>
              <a:off x="5821584" y="6899406"/>
              <a:ext cx="56490" cy="52720"/>
            </a:xfrm>
            <a:custGeom>
              <a:avLst/>
              <a:gdLst/>
              <a:ahLst/>
              <a:cxnLst/>
              <a:rect l="l" t="t" r="r" b="b"/>
              <a:pathLst>
                <a:path w="1573" h="1468" extrusionOk="0">
                  <a:moveTo>
                    <a:pt x="525" y="1"/>
                  </a:moveTo>
                  <a:lnTo>
                    <a:pt x="210" y="210"/>
                  </a:lnTo>
                  <a:lnTo>
                    <a:pt x="106" y="420"/>
                  </a:lnTo>
                  <a:lnTo>
                    <a:pt x="1" y="734"/>
                  </a:lnTo>
                  <a:lnTo>
                    <a:pt x="106" y="1048"/>
                  </a:lnTo>
                  <a:lnTo>
                    <a:pt x="210" y="1258"/>
                  </a:lnTo>
                  <a:lnTo>
                    <a:pt x="525" y="1467"/>
                  </a:lnTo>
                  <a:lnTo>
                    <a:pt x="1153" y="1467"/>
                  </a:lnTo>
                  <a:lnTo>
                    <a:pt x="1363" y="1258"/>
                  </a:lnTo>
                  <a:lnTo>
                    <a:pt x="1468" y="1048"/>
                  </a:lnTo>
                  <a:lnTo>
                    <a:pt x="1573" y="734"/>
                  </a:lnTo>
                  <a:lnTo>
                    <a:pt x="1468" y="420"/>
                  </a:lnTo>
                  <a:lnTo>
                    <a:pt x="1363" y="210"/>
                  </a:lnTo>
                  <a:lnTo>
                    <a:pt x="1153" y="1"/>
                  </a:lnTo>
                  <a:close/>
                </a:path>
              </a:pathLst>
            </a:custGeom>
            <a:solidFill>
              <a:srgbClr val="A67C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4829;p57">
              <a:extLst>
                <a:ext uri="{FF2B5EF4-FFF2-40B4-BE49-F238E27FC236}">
                  <a16:creationId xmlns:a16="http://schemas.microsoft.com/office/drawing/2014/main" id="{E334F80C-9DDA-5E3B-C64F-967E41EBBFED}"/>
                </a:ext>
              </a:extLst>
            </p:cNvPr>
            <p:cNvSpPr/>
            <p:nvPr/>
          </p:nvSpPr>
          <p:spPr>
            <a:xfrm>
              <a:off x="5482956" y="6545696"/>
              <a:ext cx="455299" cy="718717"/>
            </a:xfrm>
            <a:custGeom>
              <a:avLst/>
              <a:gdLst/>
              <a:ahLst/>
              <a:cxnLst/>
              <a:rect l="l" t="t" r="r" b="b"/>
              <a:pathLst>
                <a:path w="12678" h="20013" extrusionOk="0">
                  <a:moveTo>
                    <a:pt x="0" y="1"/>
                  </a:moveTo>
                  <a:lnTo>
                    <a:pt x="0" y="1048"/>
                  </a:lnTo>
                  <a:lnTo>
                    <a:pt x="0" y="20013"/>
                  </a:lnTo>
                  <a:lnTo>
                    <a:pt x="1153" y="20013"/>
                  </a:lnTo>
                  <a:lnTo>
                    <a:pt x="1153" y="1048"/>
                  </a:lnTo>
                  <a:lnTo>
                    <a:pt x="11525" y="1048"/>
                  </a:lnTo>
                  <a:lnTo>
                    <a:pt x="11525" y="20013"/>
                  </a:lnTo>
                  <a:lnTo>
                    <a:pt x="12573" y="20013"/>
                  </a:lnTo>
                  <a:lnTo>
                    <a:pt x="12573" y="1048"/>
                  </a:lnTo>
                  <a:lnTo>
                    <a:pt x="12678" y="1048"/>
                  </a:lnTo>
                  <a:lnTo>
                    <a:pt x="12678" y="1"/>
                  </a:lnTo>
                  <a:close/>
                </a:path>
              </a:pathLst>
            </a:custGeom>
            <a:solidFill>
              <a:srgbClr val="A67C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4830;p57">
              <a:extLst>
                <a:ext uri="{FF2B5EF4-FFF2-40B4-BE49-F238E27FC236}">
                  <a16:creationId xmlns:a16="http://schemas.microsoft.com/office/drawing/2014/main" id="{18F008FD-F5BC-D746-379E-CBD8750D0909}"/>
                </a:ext>
              </a:extLst>
            </p:cNvPr>
            <p:cNvSpPr/>
            <p:nvPr/>
          </p:nvSpPr>
          <p:spPr>
            <a:xfrm>
              <a:off x="5520557" y="5781854"/>
              <a:ext cx="380098" cy="398880"/>
            </a:xfrm>
            <a:custGeom>
              <a:avLst/>
              <a:gdLst/>
              <a:ahLst/>
              <a:cxnLst/>
              <a:rect l="l" t="t" r="r" b="b"/>
              <a:pathLst>
                <a:path w="10584" h="11107" extrusionOk="0">
                  <a:moveTo>
                    <a:pt x="5240" y="0"/>
                  </a:moveTo>
                  <a:lnTo>
                    <a:pt x="1" y="4506"/>
                  </a:lnTo>
                  <a:lnTo>
                    <a:pt x="1" y="11107"/>
                  </a:lnTo>
                  <a:lnTo>
                    <a:pt x="10583" y="11107"/>
                  </a:lnTo>
                  <a:lnTo>
                    <a:pt x="10583" y="4506"/>
                  </a:lnTo>
                  <a:lnTo>
                    <a:pt x="5240" y="0"/>
                  </a:lnTo>
                  <a:close/>
                </a:path>
              </a:pathLst>
            </a:custGeom>
            <a:solidFill>
              <a:srgbClr val="F2F2F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4831;p57">
              <a:extLst>
                <a:ext uri="{FF2B5EF4-FFF2-40B4-BE49-F238E27FC236}">
                  <a16:creationId xmlns:a16="http://schemas.microsoft.com/office/drawing/2014/main" id="{4644F0E8-2416-3304-F5E1-E96562529D0F}"/>
                </a:ext>
              </a:extLst>
            </p:cNvPr>
            <p:cNvSpPr/>
            <p:nvPr/>
          </p:nvSpPr>
          <p:spPr>
            <a:xfrm>
              <a:off x="5588290" y="5898501"/>
              <a:ext cx="240865" cy="240829"/>
            </a:xfrm>
            <a:custGeom>
              <a:avLst/>
              <a:gdLst/>
              <a:ahLst/>
              <a:cxnLst/>
              <a:rect l="l" t="t" r="r" b="b"/>
              <a:pathLst>
                <a:path w="6707" h="6706" extrusionOk="0">
                  <a:moveTo>
                    <a:pt x="3354" y="0"/>
                  </a:moveTo>
                  <a:lnTo>
                    <a:pt x="2725" y="105"/>
                  </a:lnTo>
                  <a:lnTo>
                    <a:pt x="2096" y="315"/>
                  </a:lnTo>
                  <a:lnTo>
                    <a:pt x="1468" y="524"/>
                  </a:lnTo>
                  <a:lnTo>
                    <a:pt x="1049" y="943"/>
                  </a:lnTo>
                  <a:lnTo>
                    <a:pt x="630" y="1467"/>
                  </a:lnTo>
                  <a:lnTo>
                    <a:pt x="315" y="2096"/>
                  </a:lnTo>
                  <a:lnTo>
                    <a:pt x="106" y="2725"/>
                  </a:lnTo>
                  <a:lnTo>
                    <a:pt x="1" y="3353"/>
                  </a:lnTo>
                  <a:lnTo>
                    <a:pt x="106" y="4087"/>
                  </a:lnTo>
                  <a:lnTo>
                    <a:pt x="315" y="4715"/>
                  </a:lnTo>
                  <a:lnTo>
                    <a:pt x="630" y="5239"/>
                  </a:lnTo>
                  <a:lnTo>
                    <a:pt x="1049" y="5763"/>
                  </a:lnTo>
                  <a:lnTo>
                    <a:pt x="1468" y="6182"/>
                  </a:lnTo>
                  <a:lnTo>
                    <a:pt x="2096" y="6496"/>
                  </a:lnTo>
                  <a:lnTo>
                    <a:pt x="2725" y="6601"/>
                  </a:lnTo>
                  <a:lnTo>
                    <a:pt x="3354" y="6706"/>
                  </a:lnTo>
                  <a:lnTo>
                    <a:pt x="4087" y="6601"/>
                  </a:lnTo>
                  <a:lnTo>
                    <a:pt x="4716" y="6496"/>
                  </a:lnTo>
                  <a:lnTo>
                    <a:pt x="5240" y="6182"/>
                  </a:lnTo>
                  <a:lnTo>
                    <a:pt x="5764" y="5763"/>
                  </a:lnTo>
                  <a:lnTo>
                    <a:pt x="6183" y="5239"/>
                  </a:lnTo>
                  <a:lnTo>
                    <a:pt x="6497" y="4715"/>
                  </a:lnTo>
                  <a:lnTo>
                    <a:pt x="6706" y="4087"/>
                  </a:lnTo>
                  <a:lnTo>
                    <a:pt x="6706" y="3353"/>
                  </a:lnTo>
                  <a:lnTo>
                    <a:pt x="6706" y="2725"/>
                  </a:lnTo>
                  <a:lnTo>
                    <a:pt x="6497" y="2096"/>
                  </a:lnTo>
                  <a:lnTo>
                    <a:pt x="6183" y="1467"/>
                  </a:lnTo>
                  <a:lnTo>
                    <a:pt x="5764" y="943"/>
                  </a:lnTo>
                  <a:lnTo>
                    <a:pt x="5240" y="524"/>
                  </a:lnTo>
                  <a:lnTo>
                    <a:pt x="4716" y="315"/>
                  </a:lnTo>
                  <a:lnTo>
                    <a:pt x="4087" y="105"/>
                  </a:lnTo>
                  <a:lnTo>
                    <a:pt x="3354" y="0"/>
                  </a:lnTo>
                  <a:close/>
                </a:path>
              </a:pathLst>
            </a:custGeom>
            <a:solidFill>
              <a:srgbClr val="B4DCE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4832;p57">
              <a:extLst>
                <a:ext uri="{FF2B5EF4-FFF2-40B4-BE49-F238E27FC236}">
                  <a16:creationId xmlns:a16="http://schemas.microsoft.com/office/drawing/2014/main" id="{DCF37D9B-3146-14A3-BD97-0F954E3549B9}"/>
                </a:ext>
              </a:extLst>
            </p:cNvPr>
            <p:cNvSpPr/>
            <p:nvPr/>
          </p:nvSpPr>
          <p:spPr>
            <a:xfrm>
              <a:off x="5561966" y="5868406"/>
              <a:ext cx="297284" cy="301054"/>
            </a:xfrm>
            <a:custGeom>
              <a:avLst/>
              <a:gdLst/>
              <a:ahLst/>
              <a:cxnLst/>
              <a:rect l="l" t="t" r="r" b="b"/>
              <a:pathLst>
                <a:path w="8278" h="8383" extrusionOk="0">
                  <a:moveTo>
                    <a:pt x="3563" y="1257"/>
                  </a:moveTo>
                  <a:lnTo>
                    <a:pt x="3563" y="3667"/>
                  </a:lnTo>
                  <a:lnTo>
                    <a:pt x="1153" y="3667"/>
                  </a:lnTo>
                  <a:lnTo>
                    <a:pt x="1258" y="3248"/>
                  </a:lnTo>
                  <a:lnTo>
                    <a:pt x="1467" y="2829"/>
                  </a:lnTo>
                  <a:lnTo>
                    <a:pt x="1677" y="2410"/>
                  </a:lnTo>
                  <a:lnTo>
                    <a:pt x="1991" y="2096"/>
                  </a:lnTo>
                  <a:lnTo>
                    <a:pt x="2306" y="1781"/>
                  </a:lnTo>
                  <a:lnTo>
                    <a:pt x="2725" y="1572"/>
                  </a:lnTo>
                  <a:lnTo>
                    <a:pt x="3144" y="1362"/>
                  </a:lnTo>
                  <a:lnTo>
                    <a:pt x="3563" y="1257"/>
                  </a:lnTo>
                  <a:close/>
                  <a:moveTo>
                    <a:pt x="4611" y="1257"/>
                  </a:moveTo>
                  <a:lnTo>
                    <a:pt x="5030" y="1362"/>
                  </a:lnTo>
                  <a:lnTo>
                    <a:pt x="5449" y="1572"/>
                  </a:lnTo>
                  <a:lnTo>
                    <a:pt x="5868" y="1781"/>
                  </a:lnTo>
                  <a:lnTo>
                    <a:pt x="6182" y="2096"/>
                  </a:lnTo>
                  <a:lnTo>
                    <a:pt x="6497" y="2410"/>
                  </a:lnTo>
                  <a:lnTo>
                    <a:pt x="6706" y="2829"/>
                  </a:lnTo>
                  <a:lnTo>
                    <a:pt x="6916" y="3248"/>
                  </a:lnTo>
                  <a:lnTo>
                    <a:pt x="7020" y="3667"/>
                  </a:lnTo>
                  <a:lnTo>
                    <a:pt x="4611" y="3667"/>
                  </a:lnTo>
                  <a:lnTo>
                    <a:pt x="4611" y="1257"/>
                  </a:lnTo>
                  <a:close/>
                  <a:moveTo>
                    <a:pt x="3563" y="4715"/>
                  </a:moveTo>
                  <a:lnTo>
                    <a:pt x="3563" y="7125"/>
                  </a:lnTo>
                  <a:lnTo>
                    <a:pt x="3144" y="7020"/>
                  </a:lnTo>
                  <a:lnTo>
                    <a:pt x="2725" y="6811"/>
                  </a:lnTo>
                  <a:lnTo>
                    <a:pt x="2306" y="6601"/>
                  </a:lnTo>
                  <a:lnTo>
                    <a:pt x="1991" y="6287"/>
                  </a:lnTo>
                  <a:lnTo>
                    <a:pt x="1677" y="5972"/>
                  </a:lnTo>
                  <a:lnTo>
                    <a:pt x="1467" y="5553"/>
                  </a:lnTo>
                  <a:lnTo>
                    <a:pt x="1258" y="5134"/>
                  </a:lnTo>
                  <a:lnTo>
                    <a:pt x="1153" y="4715"/>
                  </a:lnTo>
                  <a:close/>
                  <a:moveTo>
                    <a:pt x="7020" y="4715"/>
                  </a:moveTo>
                  <a:lnTo>
                    <a:pt x="6916" y="5134"/>
                  </a:lnTo>
                  <a:lnTo>
                    <a:pt x="6706" y="5553"/>
                  </a:lnTo>
                  <a:lnTo>
                    <a:pt x="6497" y="5972"/>
                  </a:lnTo>
                  <a:lnTo>
                    <a:pt x="6182" y="6287"/>
                  </a:lnTo>
                  <a:lnTo>
                    <a:pt x="5868" y="6601"/>
                  </a:lnTo>
                  <a:lnTo>
                    <a:pt x="5449" y="6811"/>
                  </a:lnTo>
                  <a:lnTo>
                    <a:pt x="5030" y="7020"/>
                  </a:lnTo>
                  <a:lnTo>
                    <a:pt x="4611" y="7125"/>
                  </a:lnTo>
                  <a:lnTo>
                    <a:pt x="4611" y="4715"/>
                  </a:lnTo>
                  <a:close/>
                  <a:moveTo>
                    <a:pt x="4087" y="0"/>
                  </a:moveTo>
                  <a:lnTo>
                    <a:pt x="3248" y="105"/>
                  </a:lnTo>
                  <a:lnTo>
                    <a:pt x="2515" y="419"/>
                  </a:lnTo>
                  <a:lnTo>
                    <a:pt x="1782" y="734"/>
                  </a:lnTo>
                  <a:lnTo>
                    <a:pt x="1153" y="1257"/>
                  </a:lnTo>
                  <a:lnTo>
                    <a:pt x="629" y="1886"/>
                  </a:lnTo>
                  <a:lnTo>
                    <a:pt x="315" y="2620"/>
                  </a:lnTo>
                  <a:lnTo>
                    <a:pt x="0" y="3353"/>
                  </a:lnTo>
                  <a:lnTo>
                    <a:pt x="0" y="4191"/>
                  </a:lnTo>
                  <a:lnTo>
                    <a:pt x="0" y="5029"/>
                  </a:lnTo>
                  <a:lnTo>
                    <a:pt x="315" y="5763"/>
                  </a:lnTo>
                  <a:lnTo>
                    <a:pt x="629" y="6496"/>
                  </a:lnTo>
                  <a:lnTo>
                    <a:pt x="1153" y="7125"/>
                  </a:lnTo>
                  <a:lnTo>
                    <a:pt x="1782" y="7649"/>
                  </a:lnTo>
                  <a:lnTo>
                    <a:pt x="2515" y="8068"/>
                  </a:lnTo>
                  <a:lnTo>
                    <a:pt x="3248" y="8277"/>
                  </a:lnTo>
                  <a:lnTo>
                    <a:pt x="4087" y="8382"/>
                  </a:lnTo>
                  <a:lnTo>
                    <a:pt x="4925" y="8277"/>
                  </a:lnTo>
                  <a:lnTo>
                    <a:pt x="5763" y="8068"/>
                  </a:lnTo>
                  <a:lnTo>
                    <a:pt x="6392" y="7649"/>
                  </a:lnTo>
                  <a:lnTo>
                    <a:pt x="7020" y="7125"/>
                  </a:lnTo>
                  <a:lnTo>
                    <a:pt x="7544" y="6496"/>
                  </a:lnTo>
                  <a:lnTo>
                    <a:pt x="7963" y="5763"/>
                  </a:lnTo>
                  <a:lnTo>
                    <a:pt x="8173" y="5029"/>
                  </a:lnTo>
                  <a:lnTo>
                    <a:pt x="8278" y="4191"/>
                  </a:lnTo>
                  <a:lnTo>
                    <a:pt x="8173" y="3353"/>
                  </a:lnTo>
                  <a:lnTo>
                    <a:pt x="7963" y="2620"/>
                  </a:lnTo>
                  <a:lnTo>
                    <a:pt x="7544" y="1886"/>
                  </a:lnTo>
                  <a:lnTo>
                    <a:pt x="7020" y="1257"/>
                  </a:lnTo>
                  <a:lnTo>
                    <a:pt x="6392" y="734"/>
                  </a:lnTo>
                  <a:lnTo>
                    <a:pt x="5763" y="419"/>
                  </a:lnTo>
                  <a:lnTo>
                    <a:pt x="4925" y="105"/>
                  </a:lnTo>
                  <a:lnTo>
                    <a:pt x="4087" y="0"/>
                  </a:lnTo>
                  <a:close/>
                </a:path>
              </a:pathLst>
            </a:custGeom>
            <a:solidFill>
              <a:srgbClr val="A67C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4833;p57">
              <a:extLst>
                <a:ext uri="{FF2B5EF4-FFF2-40B4-BE49-F238E27FC236}">
                  <a16:creationId xmlns:a16="http://schemas.microsoft.com/office/drawing/2014/main" id="{3A42D211-706F-55BE-A11B-E594CD37157D}"/>
                </a:ext>
              </a:extLst>
            </p:cNvPr>
            <p:cNvSpPr/>
            <p:nvPr/>
          </p:nvSpPr>
          <p:spPr>
            <a:xfrm>
              <a:off x="5445319" y="5714122"/>
              <a:ext cx="530571" cy="229553"/>
            </a:xfrm>
            <a:custGeom>
              <a:avLst/>
              <a:gdLst/>
              <a:ahLst/>
              <a:cxnLst/>
              <a:rect l="l" t="t" r="r" b="b"/>
              <a:pathLst>
                <a:path w="14774" h="6392" extrusionOk="0">
                  <a:moveTo>
                    <a:pt x="7335" y="0"/>
                  </a:moveTo>
                  <a:lnTo>
                    <a:pt x="0" y="6392"/>
                  </a:lnTo>
                  <a:lnTo>
                    <a:pt x="2096" y="6392"/>
                  </a:lnTo>
                  <a:lnTo>
                    <a:pt x="7335" y="1886"/>
                  </a:lnTo>
                  <a:lnTo>
                    <a:pt x="12678" y="6392"/>
                  </a:lnTo>
                  <a:lnTo>
                    <a:pt x="14774" y="6392"/>
                  </a:lnTo>
                  <a:lnTo>
                    <a:pt x="7335" y="0"/>
                  </a:ln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4834;p57">
              <a:extLst>
                <a:ext uri="{FF2B5EF4-FFF2-40B4-BE49-F238E27FC236}">
                  <a16:creationId xmlns:a16="http://schemas.microsoft.com/office/drawing/2014/main" id="{869A58C3-194C-5968-F138-A66DDE90C5F7}"/>
                </a:ext>
              </a:extLst>
            </p:cNvPr>
            <p:cNvSpPr/>
            <p:nvPr/>
          </p:nvSpPr>
          <p:spPr>
            <a:xfrm>
              <a:off x="4929817" y="6982187"/>
              <a:ext cx="519295" cy="146774"/>
            </a:xfrm>
            <a:custGeom>
              <a:avLst/>
              <a:gdLst/>
              <a:ahLst/>
              <a:cxnLst/>
              <a:rect l="l" t="t" r="r" b="b"/>
              <a:pathLst>
                <a:path w="14460" h="4087" extrusionOk="0">
                  <a:moveTo>
                    <a:pt x="6496" y="1"/>
                  </a:moveTo>
                  <a:lnTo>
                    <a:pt x="5972" y="210"/>
                  </a:lnTo>
                  <a:lnTo>
                    <a:pt x="5553" y="420"/>
                  </a:lnTo>
                  <a:lnTo>
                    <a:pt x="5134" y="629"/>
                  </a:lnTo>
                  <a:lnTo>
                    <a:pt x="4715" y="524"/>
                  </a:lnTo>
                  <a:lnTo>
                    <a:pt x="4401" y="629"/>
                  </a:lnTo>
                  <a:lnTo>
                    <a:pt x="4191" y="734"/>
                  </a:lnTo>
                  <a:lnTo>
                    <a:pt x="4086" y="944"/>
                  </a:lnTo>
                  <a:lnTo>
                    <a:pt x="3877" y="1153"/>
                  </a:lnTo>
                  <a:lnTo>
                    <a:pt x="3248" y="1048"/>
                  </a:lnTo>
                  <a:lnTo>
                    <a:pt x="2620" y="1153"/>
                  </a:lnTo>
                  <a:lnTo>
                    <a:pt x="2096" y="1363"/>
                  </a:lnTo>
                  <a:lnTo>
                    <a:pt x="1781" y="1887"/>
                  </a:lnTo>
                  <a:lnTo>
                    <a:pt x="1467" y="2410"/>
                  </a:lnTo>
                  <a:lnTo>
                    <a:pt x="1258" y="2410"/>
                  </a:lnTo>
                  <a:lnTo>
                    <a:pt x="734" y="2515"/>
                  </a:lnTo>
                  <a:lnTo>
                    <a:pt x="315" y="2725"/>
                  </a:lnTo>
                  <a:lnTo>
                    <a:pt x="105" y="3144"/>
                  </a:lnTo>
                  <a:lnTo>
                    <a:pt x="0" y="3668"/>
                  </a:lnTo>
                  <a:lnTo>
                    <a:pt x="105" y="4087"/>
                  </a:lnTo>
                  <a:lnTo>
                    <a:pt x="14250" y="4087"/>
                  </a:lnTo>
                  <a:lnTo>
                    <a:pt x="14459" y="3668"/>
                  </a:lnTo>
                  <a:lnTo>
                    <a:pt x="14459" y="3144"/>
                  </a:lnTo>
                  <a:lnTo>
                    <a:pt x="14459" y="2725"/>
                  </a:lnTo>
                  <a:lnTo>
                    <a:pt x="14354" y="2410"/>
                  </a:lnTo>
                  <a:lnTo>
                    <a:pt x="14145" y="2096"/>
                  </a:lnTo>
                  <a:lnTo>
                    <a:pt x="13935" y="1782"/>
                  </a:lnTo>
                  <a:lnTo>
                    <a:pt x="13726" y="1572"/>
                  </a:lnTo>
                  <a:lnTo>
                    <a:pt x="13411" y="1363"/>
                  </a:lnTo>
                  <a:lnTo>
                    <a:pt x="12992" y="1258"/>
                  </a:lnTo>
                  <a:lnTo>
                    <a:pt x="12678" y="1258"/>
                  </a:lnTo>
                  <a:lnTo>
                    <a:pt x="12678" y="1153"/>
                  </a:lnTo>
                  <a:lnTo>
                    <a:pt x="12573" y="944"/>
                  </a:lnTo>
                  <a:lnTo>
                    <a:pt x="12468" y="629"/>
                  </a:lnTo>
                  <a:lnTo>
                    <a:pt x="12154" y="524"/>
                  </a:lnTo>
                  <a:lnTo>
                    <a:pt x="11945" y="420"/>
                  </a:lnTo>
                  <a:lnTo>
                    <a:pt x="11526" y="524"/>
                  </a:lnTo>
                  <a:lnTo>
                    <a:pt x="11211" y="839"/>
                  </a:lnTo>
                  <a:lnTo>
                    <a:pt x="10897" y="629"/>
                  </a:lnTo>
                  <a:lnTo>
                    <a:pt x="10478" y="524"/>
                  </a:lnTo>
                  <a:lnTo>
                    <a:pt x="10163" y="629"/>
                  </a:lnTo>
                  <a:lnTo>
                    <a:pt x="10059" y="420"/>
                  </a:lnTo>
                  <a:lnTo>
                    <a:pt x="9849" y="210"/>
                  </a:lnTo>
                  <a:lnTo>
                    <a:pt x="9640" y="105"/>
                  </a:lnTo>
                  <a:lnTo>
                    <a:pt x="9325" y="105"/>
                  </a:lnTo>
                  <a:lnTo>
                    <a:pt x="8906" y="210"/>
                  </a:lnTo>
                  <a:lnTo>
                    <a:pt x="8592" y="524"/>
                  </a:lnTo>
                  <a:lnTo>
                    <a:pt x="8277" y="315"/>
                  </a:lnTo>
                  <a:lnTo>
                    <a:pt x="7858" y="105"/>
                  </a:lnTo>
                  <a:lnTo>
                    <a:pt x="7439" y="1"/>
                  </a:ln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4835;p57">
              <a:extLst>
                <a:ext uri="{FF2B5EF4-FFF2-40B4-BE49-F238E27FC236}">
                  <a16:creationId xmlns:a16="http://schemas.microsoft.com/office/drawing/2014/main" id="{EF3E7154-FC7B-11F7-740D-321CF61A93A7}"/>
                </a:ext>
              </a:extLst>
            </p:cNvPr>
            <p:cNvSpPr/>
            <p:nvPr/>
          </p:nvSpPr>
          <p:spPr>
            <a:xfrm>
              <a:off x="4922275" y="7121423"/>
              <a:ext cx="530571" cy="41407"/>
            </a:xfrm>
            <a:custGeom>
              <a:avLst/>
              <a:gdLst/>
              <a:ahLst/>
              <a:cxnLst/>
              <a:rect l="l" t="t" r="r" b="b"/>
              <a:pathLst>
                <a:path w="14774" h="1153" extrusionOk="0">
                  <a:moveTo>
                    <a:pt x="1" y="0"/>
                  </a:moveTo>
                  <a:lnTo>
                    <a:pt x="1" y="1153"/>
                  </a:lnTo>
                  <a:lnTo>
                    <a:pt x="14774" y="1153"/>
                  </a:lnTo>
                  <a:lnTo>
                    <a:pt x="14774" y="0"/>
                  </a:lnTo>
                  <a:close/>
                </a:path>
              </a:pathLst>
            </a:custGeom>
            <a:solidFill>
              <a:srgbClr val="A67C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4836;p57">
              <a:extLst>
                <a:ext uri="{FF2B5EF4-FFF2-40B4-BE49-F238E27FC236}">
                  <a16:creationId xmlns:a16="http://schemas.microsoft.com/office/drawing/2014/main" id="{BEB3EF13-E385-7291-4FF7-EA236BBB1CA0}"/>
                </a:ext>
              </a:extLst>
            </p:cNvPr>
            <p:cNvSpPr/>
            <p:nvPr/>
          </p:nvSpPr>
          <p:spPr>
            <a:xfrm>
              <a:off x="4937323" y="7162795"/>
              <a:ext cx="500477" cy="116680"/>
            </a:xfrm>
            <a:custGeom>
              <a:avLst/>
              <a:gdLst/>
              <a:ahLst/>
              <a:cxnLst/>
              <a:rect l="l" t="t" r="r" b="b"/>
              <a:pathLst>
                <a:path w="13936" h="3249" extrusionOk="0">
                  <a:moveTo>
                    <a:pt x="1" y="1"/>
                  </a:moveTo>
                  <a:lnTo>
                    <a:pt x="944" y="3249"/>
                  </a:lnTo>
                  <a:lnTo>
                    <a:pt x="13098" y="3249"/>
                  </a:lnTo>
                  <a:lnTo>
                    <a:pt x="13936" y="1"/>
                  </a:lnTo>
                  <a:close/>
                </a:path>
              </a:pathLst>
            </a:custGeom>
            <a:solidFill>
              <a:srgbClr val="C69C6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4837;p57">
              <a:extLst>
                <a:ext uri="{FF2B5EF4-FFF2-40B4-BE49-F238E27FC236}">
                  <a16:creationId xmlns:a16="http://schemas.microsoft.com/office/drawing/2014/main" id="{792287E3-B3D6-AFEC-2788-DC548A4456C9}"/>
                </a:ext>
              </a:extLst>
            </p:cNvPr>
            <p:cNvSpPr/>
            <p:nvPr/>
          </p:nvSpPr>
          <p:spPr>
            <a:xfrm>
              <a:off x="5972097" y="6974681"/>
              <a:ext cx="519295" cy="154280"/>
            </a:xfrm>
            <a:custGeom>
              <a:avLst/>
              <a:gdLst/>
              <a:ahLst/>
              <a:cxnLst/>
              <a:rect l="l" t="t" r="r" b="b"/>
              <a:pathLst>
                <a:path w="14460" h="4296" extrusionOk="0">
                  <a:moveTo>
                    <a:pt x="9535" y="0"/>
                  </a:moveTo>
                  <a:lnTo>
                    <a:pt x="9221" y="105"/>
                  </a:lnTo>
                  <a:lnTo>
                    <a:pt x="9012" y="314"/>
                  </a:lnTo>
                  <a:lnTo>
                    <a:pt x="8802" y="524"/>
                  </a:lnTo>
                  <a:lnTo>
                    <a:pt x="8173" y="314"/>
                  </a:lnTo>
                  <a:lnTo>
                    <a:pt x="7545" y="210"/>
                  </a:lnTo>
                  <a:lnTo>
                    <a:pt x="7021" y="210"/>
                  </a:lnTo>
                  <a:lnTo>
                    <a:pt x="6602" y="314"/>
                  </a:lnTo>
                  <a:lnTo>
                    <a:pt x="6183" y="524"/>
                  </a:lnTo>
                  <a:lnTo>
                    <a:pt x="5868" y="733"/>
                  </a:lnTo>
                  <a:lnTo>
                    <a:pt x="5554" y="419"/>
                  </a:lnTo>
                  <a:lnTo>
                    <a:pt x="5135" y="314"/>
                  </a:lnTo>
                  <a:lnTo>
                    <a:pt x="4821" y="314"/>
                  </a:lnTo>
                  <a:lnTo>
                    <a:pt x="4611" y="419"/>
                  </a:lnTo>
                  <a:lnTo>
                    <a:pt x="4506" y="629"/>
                  </a:lnTo>
                  <a:lnTo>
                    <a:pt x="4297" y="838"/>
                  </a:lnTo>
                  <a:lnTo>
                    <a:pt x="3982" y="733"/>
                  </a:lnTo>
                  <a:lnTo>
                    <a:pt x="3563" y="838"/>
                  </a:lnTo>
                  <a:lnTo>
                    <a:pt x="3249" y="1048"/>
                  </a:lnTo>
                  <a:lnTo>
                    <a:pt x="2935" y="733"/>
                  </a:lnTo>
                  <a:lnTo>
                    <a:pt x="2620" y="629"/>
                  </a:lnTo>
                  <a:lnTo>
                    <a:pt x="2306" y="733"/>
                  </a:lnTo>
                  <a:lnTo>
                    <a:pt x="2096" y="838"/>
                  </a:lnTo>
                  <a:lnTo>
                    <a:pt x="1887" y="1153"/>
                  </a:lnTo>
                  <a:lnTo>
                    <a:pt x="1887" y="1362"/>
                  </a:lnTo>
                  <a:lnTo>
                    <a:pt x="1887" y="1467"/>
                  </a:lnTo>
                  <a:lnTo>
                    <a:pt x="1468" y="1467"/>
                  </a:lnTo>
                  <a:lnTo>
                    <a:pt x="1153" y="1572"/>
                  </a:lnTo>
                  <a:lnTo>
                    <a:pt x="839" y="1781"/>
                  </a:lnTo>
                  <a:lnTo>
                    <a:pt x="525" y="1991"/>
                  </a:lnTo>
                  <a:lnTo>
                    <a:pt x="315" y="2305"/>
                  </a:lnTo>
                  <a:lnTo>
                    <a:pt x="106" y="2619"/>
                  </a:lnTo>
                  <a:lnTo>
                    <a:pt x="1" y="2934"/>
                  </a:lnTo>
                  <a:lnTo>
                    <a:pt x="1" y="3353"/>
                  </a:lnTo>
                  <a:lnTo>
                    <a:pt x="106" y="3877"/>
                  </a:lnTo>
                  <a:lnTo>
                    <a:pt x="210" y="4296"/>
                  </a:lnTo>
                  <a:lnTo>
                    <a:pt x="14460" y="4296"/>
                  </a:lnTo>
                  <a:lnTo>
                    <a:pt x="14460" y="3877"/>
                  </a:lnTo>
                  <a:lnTo>
                    <a:pt x="14460" y="3562"/>
                  </a:lnTo>
                  <a:lnTo>
                    <a:pt x="14355" y="3248"/>
                  </a:lnTo>
                  <a:lnTo>
                    <a:pt x="14146" y="2934"/>
                  </a:lnTo>
                  <a:lnTo>
                    <a:pt x="13936" y="2829"/>
                  </a:lnTo>
                  <a:lnTo>
                    <a:pt x="13936" y="2305"/>
                  </a:lnTo>
                  <a:lnTo>
                    <a:pt x="13726" y="1781"/>
                  </a:lnTo>
                  <a:lnTo>
                    <a:pt x="13622" y="1572"/>
                  </a:lnTo>
                  <a:lnTo>
                    <a:pt x="13412" y="1362"/>
                  </a:lnTo>
                  <a:lnTo>
                    <a:pt x="13203" y="1257"/>
                  </a:lnTo>
                  <a:lnTo>
                    <a:pt x="12888" y="1153"/>
                  </a:lnTo>
                  <a:lnTo>
                    <a:pt x="12679" y="838"/>
                  </a:lnTo>
                  <a:lnTo>
                    <a:pt x="12469" y="524"/>
                  </a:lnTo>
                  <a:lnTo>
                    <a:pt x="12155" y="314"/>
                  </a:lnTo>
                  <a:lnTo>
                    <a:pt x="11317" y="314"/>
                  </a:lnTo>
                  <a:lnTo>
                    <a:pt x="10898" y="524"/>
                  </a:lnTo>
                  <a:lnTo>
                    <a:pt x="10793" y="314"/>
                  </a:lnTo>
                  <a:lnTo>
                    <a:pt x="10583" y="105"/>
                  </a:lnTo>
                  <a:lnTo>
                    <a:pt x="10269" y="0"/>
                  </a:ln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4838;p57">
              <a:extLst>
                <a:ext uri="{FF2B5EF4-FFF2-40B4-BE49-F238E27FC236}">
                  <a16:creationId xmlns:a16="http://schemas.microsoft.com/office/drawing/2014/main" id="{C02113BE-8BE1-5730-5722-EC688D7EFF5C}"/>
                </a:ext>
              </a:extLst>
            </p:cNvPr>
            <p:cNvSpPr/>
            <p:nvPr/>
          </p:nvSpPr>
          <p:spPr>
            <a:xfrm>
              <a:off x="5964591" y="7121423"/>
              <a:ext cx="534342" cy="41407"/>
            </a:xfrm>
            <a:custGeom>
              <a:avLst/>
              <a:gdLst/>
              <a:ahLst/>
              <a:cxnLst/>
              <a:rect l="l" t="t" r="r" b="b"/>
              <a:pathLst>
                <a:path w="14879" h="1153" extrusionOk="0">
                  <a:moveTo>
                    <a:pt x="0" y="0"/>
                  </a:moveTo>
                  <a:lnTo>
                    <a:pt x="0" y="1153"/>
                  </a:lnTo>
                  <a:lnTo>
                    <a:pt x="14878" y="1153"/>
                  </a:lnTo>
                  <a:lnTo>
                    <a:pt x="14878" y="0"/>
                  </a:lnTo>
                  <a:close/>
                </a:path>
              </a:pathLst>
            </a:custGeom>
            <a:solidFill>
              <a:srgbClr val="A67C5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4839;p57">
              <a:extLst>
                <a:ext uri="{FF2B5EF4-FFF2-40B4-BE49-F238E27FC236}">
                  <a16:creationId xmlns:a16="http://schemas.microsoft.com/office/drawing/2014/main" id="{1B878841-703E-12BA-CAC3-6108831A558C}"/>
                </a:ext>
              </a:extLst>
            </p:cNvPr>
            <p:cNvSpPr/>
            <p:nvPr/>
          </p:nvSpPr>
          <p:spPr>
            <a:xfrm>
              <a:off x="5979639" y="7162795"/>
              <a:ext cx="500477" cy="116680"/>
            </a:xfrm>
            <a:custGeom>
              <a:avLst/>
              <a:gdLst/>
              <a:ahLst/>
              <a:cxnLst/>
              <a:rect l="l" t="t" r="r" b="b"/>
              <a:pathLst>
                <a:path w="13936" h="3249" extrusionOk="0">
                  <a:moveTo>
                    <a:pt x="0" y="1"/>
                  </a:moveTo>
                  <a:lnTo>
                    <a:pt x="943" y="3249"/>
                  </a:lnTo>
                  <a:lnTo>
                    <a:pt x="13097" y="3249"/>
                  </a:lnTo>
                  <a:lnTo>
                    <a:pt x="13936" y="1"/>
                  </a:lnTo>
                  <a:close/>
                </a:path>
              </a:pathLst>
            </a:custGeom>
            <a:solidFill>
              <a:srgbClr val="C69C6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5" name="Google Shape;4767;p57">
            <a:extLst>
              <a:ext uri="{FF2B5EF4-FFF2-40B4-BE49-F238E27FC236}">
                <a16:creationId xmlns:a16="http://schemas.microsoft.com/office/drawing/2014/main" id="{DD72C5EA-F95B-666E-020A-107D3E4EC24B}"/>
              </a:ext>
            </a:extLst>
          </p:cNvPr>
          <p:cNvSpPr/>
          <p:nvPr/>
        </p:nvSpPr>
        <p:spPr>
          <a:xfrm rot="266008">
            <a:off x="2569031" y="4553413"/>
            <a:ext cx="601035" cy="553162"/>
          </a:xfrm>
          <a:custGeom>
            <a:avLst/>
            <a:gdLst/>
            <a:ahLst/>
            <a:cxnLst/>
            <a:rect l="l" t="t" r="r" b="b"/>
            <a:pathLst>
              <a:path w="17272" h="15836" extrusionOk="0">
                <a:moveTo>
                  <a:pt x="13267" y="0"/>
                </a:moveTo>
                <a:lnTo>
                  <a:pt x="1" y="7660"/>
                </a:lnTo>
                <a:cubicBezTo>
                  <a:pt x="1255" y="10112"/>
                  <a:pt x="1964" y="12892"/>
                  <a:pt x="1964" y="15836"/>
                </a:cubicBezTo>
                <a:lnTo>
                  <a:pt x="17271" y="15836"/>
                </a:lnTo>
                <a:cubicBezTo>
                  <a:pt x="17271" y="10104"/>
                  <a:pt x="15820" y="4709"/>
                  <a:pt x="13267" y="0"/>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6" name="Google Shape;4768;p57">
            <a:extLst>
              <a:ext uri="{FF2B5EF4-FFF2-40B4-BE49-F238E27FC236}">
                <a16:creationId xmlns:a16="http://schemas.microsoft.com/office/drawing/2014/main" id="{EE4B6D13-5FEF-532A-05A2-562E0246CE8E}"/>
              </a:ext>
            </a:extLst>
          </p:cNvPr>
          <p:cNvGrpSpPr/>
          <p:nvPr/>
        </p:nvGrpSpPr>
        <p:grpSpPr>
          <a:xfrm>
            <a:off x="2367201" y="4895358"/>
            <a:ext cx="442690" cy="130852"/>
            <a:chOff x="5167795" y="3056650"/>
            <a:chExt cx="349704" cy="103367"/>
          </a:xfrm>
        </p:grpSpPr>
        <p:sp>
          <p:nvSpPr>
            <p:cNvPr id="97" name="Google Shape;4769;p57">
              <a:extLst>
                <a:ext uri="{FF2B5EF4-FFF2-40B4-BE49-F238E27FC236}">
                  <a16:creationId xmlns:a16="http://schemas.microsoft.com/office/drawing/2014/main" id="{F72C55C0-5134-F25A-B52C-A9A7FF3956B8}"/>
                </a:ext>
              </a:extLst>
            </p:cNvPr>
            <p:cNvSpPr/>
            <p:nvPr/>
          </p:nvSpPr>
          <p:spPr>
            <a:xfrm>
              <a:off x="5167795" y="3091304"/>
              <a:ext cx="68713" cy="68713"/>
            </a:xfrm>
            <a:custGeom>
              <a:avLst/>
              <a:gdLst/>
              <a:ahLst/>
              <a:cxnLst/>
              <a:rect l="l" t="t" r="r" b="b"/>
              <a:pathLst>
                <a:path w="1388" h="1388" extrusionOk="0">
                  <a:moveTo>
                    <a:pt x="694" y="1"/>
                  </a:moveTo>
                  <a:cubicBezTo>
                    <a:pt x="312" y="1"/>
                    <a:pt x="1" y="311"/>
                    <a:pt x="1" y="694"/>
                  </a:cubicBezTo>
                  <a:cubicBezTo>
                    <a:pt x="1" y="1076"/>
                    <a:pt x="312" y="1387"/>
                    <a:pt x="694" y="1387"/>
                  </a:cubicBezTo>
                  <a:cubicBezTo>
                    <a:pt x="1077" y="1387"/>
                    <a:pt x="1387" y="1076"/>
                    <a:pt x="1387" y="694"/>
                  </a:cubicBezTo>
                  <a:cubicBezTo>
                    <a:pt x="1387" y="311"/>
                    <a:pt x="1077" y="1"/>
                    <a:pt x="694" y="1"/>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4770;p57">
              <a:extLst>
                <a:ext uri="{FF2B5EF4-FFF2-40B4-BE49-F238E27FC236}">
                  <a16:creationId xmlns:a16="http://schemas.microsoft.com/office/drawing/2014/main" id="{926AA001-0345-4DC9-E6E2-5F802D66339F}"/>
                </a:ext>
              </a:extLst>
            </p:cNvPr>
            <p:cNvSpPr/>
            <p:nvPr/>
          </p:nvSpPr>
          <p:spPr>
            <a:xfrm>
              <a:off x="5200122" y="3056650"/>
              <a:ext cx="317377" cy="78762"/>
            </a:xfrm>
            <a:custGeom>
              <a:avLst/>
              <a:gdLst/>
              <a:ahLst/>
              <a:cxnLst/>
              <a:rect l="l" t="t" r="r" b="b"/>
              <a:pathLst>
                <a:path w="6411" h="1591" extrusionOk="0">
                  <a:moveTo>
                    <a:pt x="6337" y="0"/>
                  </a:moveTo>
                  <a:lnTo>
                    <a:pt x="0" y="1200"/>
                  </a:lnTo>
                  <a:lnTo>
                    <a:pt x="74" y="1590"/>
                  </a:lnTo>
                  <a:lnTo>
                    <a:pt x="6411" y="390"/>
                  </a:lnTo>
                  <a:lnTo>
                    <a:pt x="6337" y="0"/>
                  </a:ln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9" name="Google Shape;4777;p57">
            <a:extLst>
              <a:ext uri="{FF2B5EF4-FFF2-40B4-BE49-F238E27FC236}">
                <a16:creationId xmlns:a16="http://schemas.microsoft.com/office/drawing/2014/main" id="{E319E6C5-2650-94EB-0021-0BD5E6E37BBF}"/>
              </a:ext>
            </a:extLst>
          </p:cNvPr>
          <p:cNvSpPr/>
          <p:nvPr/>
        </p:nvSpPr>
        <p:spPr>
          <a:xfrm>
            <a:off x="2247436" y="3915594"/>
            <a:ext cx="641997" cy="597969"/>
          </a:xfrm>
          <a:custGeom>
            <a:avLst/>
            <a:gdLst/>
            <a:ahLst/>
            <a:cxnLst/>
            <a:rect l="l" t="t" r="r" b="b"/>
            <a:pathLst>
              <a:path w="18577" h="18577" extrusionOk="0">
                <a:moveTo>
                  <a:pt x="7662" y="0"/>
                </a:moveTo>
                <a:lnTo>
                  <a:pt x="0" y="13268"/>
                </a:lnTo>
                <a:cubicBezTo>
                  <a:pt x="2122" y="14644"/>
                  <a:pt x="3933" y="16455"/>
                  <a:pt x="5309" y="18576"/>
                </a:cubicBezTo>
                <a:lnTo>
                  <a:pt x="18576" y="10915"/>
                </a:lnTo>
                <a:cubicBezTo>
                  <a:pt x="15842" y="6479"/>
                  <a:pt x="12098" y="2733"/>
                  <a:pt x="7662" y="0"/>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100" name="Google Shape;4778;p57">
            <a:extLst>
              <a:ext uri="{FF2B5EF4-FFF2-40B4-BE49-F238E27FC236}">
                <a16:creationId xmlns:a16="http://schemas.microsoft.com/office/drawing/2014/main" id="{BA0D5AFC-124D-123B-AA00-88F2185802E6}"/>
              </a:ext>
            </a:extLst>
          </p:cNvPr>
          <p:cNvGrpSpPr/>
          <p:nvPr/>
        </p:nvGrpSpPr>
        <p:grpSpPr>
          <a:xfrm>
            <a:off x="2125699" y="4338873"/>
            <a:ext cx="311086" cy="303128"/>
            <a:chOff x="5021704" y="2585608"/>
            <a:chExt cx="245743" cy="239457"/>
          </a:xfrm>
        </p:grpSpPr>
        <p:sp>
          <p:nvSpPr>
            <p:cNvPr id="101" name="Google Shape;4779;p57">
              <a:extLst>
                <a:ext uri="{FF2B5EF4-FFF2-40B4-BE49-F238E27FC236}">
                  <a16:creationId xmlns:a16="http://schemas.microsoft.com/office/drawing/2014/main" id="{E1E859B4-04D1-8FF1-93E1-CA629CC2BB34}"/>
                </a:ext>
              </a:extLst>
            </p:cNvPr>
            <p:cNvSpPr/>
            <p:nvPr/>
          </p:nvSpPr>
          <p:spPr>
            <a:xfrm>
              <a:off x="5021704" y="2756351"/>
              <a:ext cx="68713" cy="68713"/>
            </a:xfrm>
            <a:custGeom>
              <a:avLst/>
              <a:gdLst/>
              <a:ahLst/>
              <a:cxnLst/>
              <a:rect l="l" t="t" r="r" b="b"/>
              <a:pathLst>
                <a:path w="1388" h="1388" extrusionOk="0">
                  <a:moveTo>
                    <a:pt x="693" y="1"/>
                  </a:moveTo>
                  <a:cubicBezTo>
                    <a:pt x="311" y="1"/>
                    <a:pt x="1" y="312"/>
                    <a:pt x="1" y="694"/>
                  </a:cubicBezTo>
                  <a:cubicBezTo>
                    <a:pt x="1" y="1077"/>
                    <a:pt x="311" y="1387"/>
                    <a:pt x="693" y="1387"/>
                  </a:cubicBezTo>
                  <a:cubicBezTo>
                    <a:pt x="1076" y="1387"/>
                    <a:pt x="1387" y="1077"/>
                    <a:pt x="1387" y="694"/>
                  </a:cubicBezTo>
                  <a:cubicBezTo>
                    <a:pt x="1387" y="312"/>
                    <a:pt x="1076" y="1"/>
                    <a:pt x="693" y="1"/>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4780;p57">
              <a:extLst>
                <a:ext uri="{FF2B5EF4-FFF2-40B4-BE49-F238E27FC236}">
                  <a16:creationId xmlns:a16="http://schemas.microsoft.com/office/drawing/2014/main" id="{F2F9A5F6-49D4-361D-FFF9-689C5AAFCC87}"/>
                </a:ext>
              </a:extLst>
            </p:cNvPr>
            <p:cNvSpPr/>
            <p:nvPr/>
          </p:nvSpPr>
          <p:spPr>
            <a:xfrm>
              <a:off x="5049477" y="2585608"/>
              <a:ext cx="217971" cy="212178"/>
            </a:xfrm>
            <a:custGeom>
              <a:avLst/>
              <a:gdLst/>
              <a:ahLst/>
              <a:cxnLst/>
              <a:rect l="l" t="t" r="r" b="b"/>
              <a:pathLst>
                <a:path w="4403" h="4286" extrusionOk="0">
                  <a:moveTo>
                    <a:pt x="4127" y="0"/>
                  </a:moveTo>
                  <a:lnTo>
                    <a:pt x="0" y="4000"/>
                  </a:lnTo>
                  <a:lnTo>
                    <a:pt x="276" y="4286"/>
                  </a:lnTo>
                  <a:lnTo>
                    <a:pt x="4402" y="286"/>
                  </a:lnTo>
                  <a:lnTo>
                    <a:pt x="4127" y="0"/>
                  </a:ln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103" name="Google Shape;4772;p57">
            <a:extLst>
              <a:ext uri="{FF2B5EF4-FFF2-40B4-BE49-F238E27FC236}">
                <a16:creationId xmlns:a16="http://schemas.microsoft.com/office/drawing/2014/main" id="{B286B762-3FA4-5224-FB69-820A7B6BCD22}"/>
              </a:ext>
            </a:extLst>
          </p:cNvPr>
          <p:cNvSpPr/>
          <p:nvPr/>
        </p:nvSpPr>
        <p:spPr>
          <a:xfrm>
            <a:off x="1688639" y="3662214"/>
            <a:ext cx="525835" cy="561051"/>
          </a:xfrm>
          <a:custGeom>
            <a:avLst/>
            <a:gdLst/>
            <a:ahLst/>
            <a:cxnLst/>
            <a:rect l="l" t="t" r="r" b="b"/>
            <a:pathLst>
              <a:path w="14914" h="17259" extrusionOk="0">
                <a:moveTo>
                  <a:pt x="1" y="1"/>
                </a:moveTo>
                <a:lnTo>
                  <a:pt x="1" y="15319"/>
                </a:lnTo>
                <a:cubicBezTo>
                  <a:pt x="2602" y="15451"/>
                  <a:pt x="5057" y="16136"/>
                  <a:pt x="7252" y="17258"/>
                </a:cubicBezTo>
                <a:lnTo>
                  <a:pt x="14914" y="3990"/>
                </a:lnTo>
                <a:cubicBezTo>
                  <a:pt x="10458" y="1575"/>
                  <a:pt x="5389" y="147"/>
                  <a:pt x="1" y="1"/>
                </a:cubicBezTo>
                <a:close/>
              </a:path>
            </a:pathLst>
          </a:custGeom>
          <a:solidFill>
            <a:srgbClr val="5CC7D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04" name="Google Shape;4773;p57">
            <a:extLst>
              <a:ext uri="{FF2B5EF4-FFF2-40B4-BE49-F238E27FC236}">
                <a16:creationId xmlns:a16="http://schemas.microsoft.com/office/drawing/2014/main" id="{231386BF-DF67-551C-7AE4-F0C09C274B7C}"/>
              </a:ext>
            </a:extLst>
          </p:cNvPr>
          <p:cNvGrpSpPr/>
          <p:nvPr/>
        </p:nvGrpSpPr>
        <p:grpSpPr>
          <a:xfrm>
            <a:off x="1716610" y="4024019"/>
            <a:ext cx="155293" cy="390551"/>
            <a:chOff x="4709027" y="2318576"/>
            <a:chExt cx="122674" cy="308516"/>
          </a:xfrm>
        </p:grpSpPr>
        <p:sp>
          <p:nvSpPr>
            <p:cNvPr id="105" name="Google Shape;4774;p57">
              <a:extLst>
                <a:ext uri="{FF2B5EF4-FFF2-40B4-BE49-F238E27FC236}">
                  <a16:creationId xmlns:a16="http://schemas.microsoft.com/office/drawing/2014/main" id="{8F84CDA1-7D5A-4E9C-D83B-F2001623E73C}"/>
                </a:ext>
              </a:extLst>
            </p:cNvPr>
            <p:cNvSpPr/>
            <p:nvPr/>
          </p:nvSpPr>
          <p:spPr>
            <a:xfrm>
              <a:off x="4709027" y="2558380"/>
              <a:ext cx="68713" cy="68713"/>
            </a:xfrm>
            <a:custGeom>
              <a:avLst/>
              <a:gdLst/>
              <a:ahLst/>
              <a:cxnLst/>
              <a:rect l="l" t="t" r="r" b="b"/>
              <a:pathLst>
                <a:path w="1388" h="1388" extrusionOk="0">
                  <a:moveTo>
                    <a:pt x="693" y="0"/>
                  </a:moveTo>
                  <a:cubicBezTo>
                    <a:pt x="311" y="0"/>
                    <a:pt x="1" y="311"/>
                    <a:pt x="1" y="694"/>
                  </a:cubicBezTo>
                  <a:cubicBezTo>
                    <a:pt x="1" y="1076"/>
                    <a:pt x="311" y="1387"/>
                    <a:pt x="693" y="1387"/>
                  </a:cubicBezTo>
                  <a:cubicBezTo>
                    <a:pt x="1077" y="1387"/>
                    <a:pt x="1387" y="1076"/>
                    <a:pt x="1387" y="694"/>
                  </a:cubicBezTo>
                  <a:cubicBezTo>
                    <a:pt x="1387" y="311"/>
                    <a:pt x="1077" y="0"/>
                    <a:pt x="693" y="0"/>
                  </a:cubicBezTo>
                  <a:close/>
                </a:path>
              </a:pathLst>
            </a:custGeom>
            <a:solidFill>
              <a:srgbClr val="5CC7D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4775;p57">
              <a:extLst>
                <a:ext uri="{FF2B5EF4-FFF2-40B4-BE49-F238E27FC236}">
                  <a16:creationId xmlns:a16="http://schemas.microsoft.com/office/drawing/2014/main" id="{F8DF8624-6B10-D7D9-3064-9B996E0D7028}"/>
                </a:ext>
              </a:extLst>
            </p:cNvPr>
            <p:cNvSpPr/>
            <p:nvPr/>
          </p:nvSpPr>
          <p:spPr>
            <a:xfrm>
              <a:off x="4733879" y="2318576"/>
              <a:ext cx="97822" cy="276881"/>
            </a:xfrm>
            <a:custGeom>
              <a:avLst/>
              <a:gdLst/>
              <a:ahLst/>
              <a:cxnLst/>
              <a:rect l="l" t="t" r="r" b="b"/>
              <a:pathLst>
                <a:path w="1976" h="5593" extrusionOk="0">
                  <a:moveTo>
                    <a:pt x="1595" y="0"/>
                  </a:moveTo>
                  <a:lnTo>
                    <a:pt x="0" y="5481"/>
                  </a:lnTo>
                  <a:lnTo>
                    <a:pt x="382" y="5593"/>
                  </a:lnTo>
                  <a:lnTo>
                    <a:pt x="1976" y="111"/>
                  </a:lnTo>
                  <a:lnTo>
                    <a:pt x="1595" y="0"/>
                  </a:lnTo>
                  <a:close/>
                </a:path>
              </a:pathLst>
            </a:custGeom>
            <a:solidFill>
              <a:srgbClr val="5CC7D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10" name="Google Shape;4776;p57">
            <a:extLst>
              <a:ext uri="{FF2B5EF4-FFF2-40B4-BE49-F238E27FC236}">
                <a16:creationId xmlns:a16="http://schemas.microsoft.com/office/drawing/2014/main" id="{33FB7A01-10FD-505C-0FAA-4C26551C3646}"/>
              </a:ext>
            </a:extLst>
          </p:cNvPr>
          <p:cNvSpPr/>
          <p:nvPr/>
        </p:nvSpPr>
        <p:spPr>
          <a:xfrm>
            <a:off x="850622" y="3662214"/>
            <a:ext cx="536929" cy="575475"/>
          </a:xfrm>
          <a:custGeom>
            <a:avLst/>
            <a:gdLst/>
            <a:ahLst/>
            <a:cxnLst/>
            <a:rect l="l" t="t" r="r" b="b"/>
            <a:pathLst>
              <a:path w="14914" h="17259" extrusionOk="0">
                <a:moveTo>
                  <a:pt x="14914" y="1"/>
                </a:moveTo>
                <a:cubicBezTo>
                  <a:pt x="9526" y="147"/>
                  <a:pt x="4457" y="1575"/>
                  <a:pt x="1" y="3990"/>
                </a:cubicBezTo>
                <a:lnTo>
                  <a:pt x="7663" y="17258"/>
                </a:lnTo>
                <a:cubicBezTo>
                  <a:pt x="9855" y="16136"/>
                  <a:pt x="12311" y="15451"/>
                  <a:pt x="14914" y="15319"/>
                </a:cubicBezTo>
                <a:lnTo>
                  <a:pt x="14914" y="1"/>
                </a:ln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111" name="Google Shape;4757;p57">
            <a:extLst>
              <a:ext uri="{FF2B5EF4-FFF2-40B4-BE49-F238E27FC236}">
                <a16:creationId xmlns:a16="http://schemas.microsoft.com/office/drawing/2014/main" id="{F6328DD0-652B-4A41-A06F-169FEF90AD70}"/>
              </a:ext>
            </a:extLst>
          </p:cNvPr>
          <p:cNvGrpSpPr/>
          <p:nvPr/>
        </p:nvGrpSpPr>
        <p:grpSpPr>
          <a:xfrm>
            <a:off x="1200921" y="4038645"/>
            <a:ext cx="136430" cy="368742"/>
            <a:chOff x="4314022" y="2335804"/>
            <a:chExt cx="107773" cy="291289"/>
          </a:xfrm>
        </p:grpSpPr>
        <p:sp>
          <p:nvSpPr>
            <p:cNvPr id="112" name="Google Shape;4758;p57">
              <a:extLst>
                <a:ext uri="{FF2B5EF4-FFF2-40B4-BE49-F238E27FC236}">
                  <a16:creationId xmlns:a16="http://schemas.microsoft.com/office/drawing/2014/main" id="{D224477A-520C-4C7F-FF56-F296F5764458}"/>
                </a:ext>
              </a:extLst>
            </p:cNvPr>
            <p:cNvSpPr/>
            <p:nvPr/>
          </p:nvSpPr>
          <p:spPr>
            <a:xfrm>
              <a:off x="4353082" y="2558380"/>
              <a:ext cx="68713" cy="68713"/>
            </a:xfrm>
            <a:custGeom>
              <a:avLst/>
              <a:gdLst/>
              <a:ahLst/>
              <a:cxnLst/>
              <a:rect l="l" t="t" r="r" b="b"/>
              <a:pathLst>
                <a:path w="1388" h="1388" extrusionOk="0">
                  <a:moveTo>
                    <a:pt x="693" y="0"/>
                  </a:moveTo>
                  <a:cubicBezTo>
                    <a:pt x="311" y="0"/>
                    <a:pt x="1" y="311"/>
                    <a:pt x="1" y="694"/>
                  </a:cubicBezTo>
                  <a:cubicBezTo>
                    <a:pt x="1" y="1076"/>
                    <a:pt x="311" y="1387"/>
                    <a:pt x="693" y="1387"/>
                  </a:cubicBezTo>
                  <a:cubicBezTo>
                    <a:pt x="1076" y="1387"/>
                    <a:pt x="1387" y="1076"/>
                    <a:pt x="1387" y="694"/>
                  </a:cubicBezTo>
                  <a:cubicBezTo>
                    <a:pt x="1387" y="311"/>
                    <a:pt x="1076" y="0"/>
                    <a:pt x="693" y="0"/>
                  </a:cubicBez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4759;p57">
              <a:extLst>
                <a:ext uri="{FF2B5EF4-FFF2-40B4-BE49-F238E27FC236}">
                  <a16:creationId xmlns:a16="http://schemas.microsoft.com/office/drawing/2014/main" id="{B46F3929-B588-F593-E679-B5D32309D03C}"/>
                </a:ext>
              </a:extLst>
            </p:cNvPr>
            <p:cNvSpPr/>
            <p:nvPr/>
          </p:nvSpPr>
          <p:spPr>
            <a:xfrm>
              <a:off x="4314022" y="2335804"/>
              <a:ext cx="83069" cy="259555"/>
            </a:xfrm>
            <a:custGeom>
              <a:avLst/>
              <a:gdLst/>
              <a:ahLst/>
              <a:cxnLst/>
              <a:rect l="l" t="t" r="r" b="b"/>
              <a:pathLst>
                <a:path w="1678" h="5243" extrusionOk="0">
                  <a:moveTo>
                    <a:pt x="385" y="0"/>
                  </a:moveTo>
                  <a:lnTo>
                    <a:pt x="1" y="97"/>
                  </a:lnTo>
                  <a:lnTo>
                    <a:pt x="1293" y="5243"/>
                  </a:lnTo>
                  <a:lnTo>
                    <a:pt x="1678" y="5146"/>
                  </a:lnTo>
                  <a:lnTo>
                    <a:pt x="385" y="0"/>
                  </a:ln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14" name="Google Shape;4771;p57">
            <a:extLst>
              <a:ext uri="{FF2B5EF4-FFF2-40B4-BE49-F238E27FC236}">
                <a16:creationId xmlns:a16="http://schemas.microsoft.com/office/drawing/2014/main" id="{6A03C63F-A726-5D65-4ED4-F88C0483BD85}"/>
              </a:ext>
            </a:extLst>
          </p:cNvPr>
          <p:cNvSpPr/>
          <p:nvPr/>
        </p:nvSpPr>
        <p:spPr>
          <a:xfrm>
            <a:off x="175782" y="3971011"/>
            <a:ext cx="736231" cy="626493"/>
          </a:xfrm>
          <a:custGeom>
            <a:avLst/>
            <a:gdLst/>
            <a:ahLst/>
            <a:cxnLst/>
            <a:rect l="l" t="t" r="r" b="b"/>
            <a:pathLst>
              <a:path w="18579" h="18578" extrusionOk="0">
                <a:moveTo>
                  <a:pt x="10917" y="0"/>
                </a:moveTo>
                <a:cubicBezTo>
                  <a:pt x="6480" y="2734"/>
                  <a:pt x="2735" y="6480"/>
                  <a:pt x="0" y="10916"/>
                </a:cubicBezTo>
                <a:lnTo>
                  <a:pt x="13270" y="18577"/>
                </a:lnTo>
                <a:cubicBezTo>
                  <a:pt x="14646" y="16456"/>
                  <a:pt x="16457" y="14645"/>
                  <a:pt x="18578" y="13269"/>
                </a:cubicBezTo>
                <a:lnTo>
                  <a:pt x="10917" y="0"/>
                </a:ln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115" name="Google Shape;4760;p57">
            <a:extLst>
              <a:ext uri="{FF2B5EF4-FFF2-40B4-BE49-F238E27FC236}">
                <a16:creationId xmlns:a16="http://schemas.microsoft.com/office/drawing/2014/main" id="{26252BB6-F1BD-AA02-2409-6DC71A500667}"/>
              </a:ext>
            </a:extLst>
          </p:cNvPr>
          <p:cNvGrpSpPr/>
          <p:nvPr/>
        </p:nvGrpSpPr>
        <p:grpSpPr>
          <a:xfrm>
            <a:off x="652770" y="4359815"/>
            <a:ext cx="294168" cy="286646"/>
            <a:chOff x="3885255" y="2598627"/>
            <a:chExt cx="232378" cy="226437"/>
          </a:xfrm>
        </p:grpSpPr>
        <p:sp>
          <p:nvSpPr>
            <p:cNvPr id="116" name="Google Shape;4761;p57">
              <a:extLst>
                <a:ext uri="{FF2B5EF4-FFF2-40B4-BE49-F238E27FC236}">
                  <a16:creationId xmlns:a16="http://schemas.microsoft.com/office/drawing/2014/main" id="{7323F36E-429E-8E07-5154-3635602DE6CF}"/>
                </a:ext>
              </a:extLst>
            </p:cNvPr>
            <p:cNvSpPr/>
            <p:nvPr/>
          </p:nvSpPr>
          <p:spPr>
            <a:xfrm>
              <a:off x="4048970" y="2756351"/>
              <a:ext cx="68663" cy="68713"/>
            </a:xfrm>
            <a:custGeom>
              <a:avLst/>
              <a:gdLst/>
              <a:ahLst/>
              <a:cxnLst/>
              <a:rect l="l" t="t" r="r" b="b"/>
              <a:pathLst>
                <a:path w="1387" h="1388" extrusionOk="0">
                  <a:moveTo>
                    <a:pt x="693" y="1"/>
                  </a:moveTo>
                  <a:cubicBezTo>
                    <a:pt x="311" y="1"/>
                    <a:pt x="0" y="312"/>
                    <a:pt x="0" y="694"/>
                  </a:cubicBezTo>
                  <a:cubicBezTo>
                    <a:pt x="0" y="1077"/>
                    <a:pt x="311" y="1387"/>
                    <a:pt x="693" y="1387"/>
                  </a:cubicBezTo>
                  <a:cubicBezTo>
                    <a:pt x="1076" y="1387"/>
                    <a:pt x="1387" y="1077"/>
                    <a:pt x="1387" y="694"/>
                  </a:cubicBezTo>
                  <a:cubicBezTo>
                    <a:pt x="1387" y="312"/>
                    <a:pt x="1076" y="1"/>
                    <a:pt x="693" y="1"/>
                  </a:cubicBez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4762;p57">
              <a:extLst>
                <a:ext uri="{FF2B5EF4-FFF2-40B4-BE49-F238E27FC236}">
                  <a16:creationId xmlns:a16="http://schemas.microsoft.com/office/drawing/2014/main" id="{A0CEF145-C03F-FB70-0CB5-7B66FC984116}"/>
                </a:ext>
              </a:extLst>
            </p:cNvPr>
            <p:cNvSpPr/>
            <p:nvPr/>
          </p:nvSpPr>
          <p:spPr>
            <a:xfrm>
              <a:off x="3885255" y="2598627"/>
              <a:ext cx="205198" cy="199357"/>
            </a:xfrm>
            <a:custGeom>
              <a:avLst/>
              <a:gdLst/>
              <a:ahLst/>
              <a:cxnLst/>
              <a:rect l="l" t="t" r="r" b="b"/>
              <a:pathLst>
                <a:path w="4145" h="4027" extrusionOk="0">
                  <a:moveTo>
                    <a:pt x="277" y="0"/>
                  </a:moveTo>
                  <a:lnTo>
                    <a:pt x="1" y="286"/>
                  </a:lnTo>
                  <a:lnTo>
                    <a:pt x="3869" y="4027"/>
                  </a:lnTo>
                  <a:lnTo>
                    <a:pt x="4144" y="3741"/>
                  </a:lnTo>
                  <a:lnTo>
                    <a:pt x="277" y="0"/>
                  </a:ln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18" name="Google Shape;4766;p57">
            <a:extLst>
              <a:ext uri="{FF2B5EF4-FFF2-40B4-BE49-F238E27FC236}">
                <a16:creationId xmlns:a16="http://schemas.microsoft.com/office/drawing/2014/main" id="{26B9DE15-8859-9D26-8491-64B29C7C39E1}"/>
              </a:ext>
            </a:extLst>
          </p:cNvPr>
          <p:cNvSpPr/>
          <p:nvPr/>
        </p:nvSpPr>
        <p:spPr>
          <a:xfrm rot="20916629">
            <a:off x="-5156" y="4646220"/>
            <a:ext cx="646371" cy="520159"/>
          </a:xfrm>
          <a:custGeom>
            <a:avLst/>
            <a:gdLst/>
            <a:ahLst/>
            <a:cxnLst/>
            <a:rect l="l" t="t" r="r" b="b"/>
            <a:pathLst>
              <a:path w="17273" h="15838" extrusionOk="0">
                <a:moveTo>
                  <a:pt x="4004" y="0"/>
                </a:moveTo>
                <a:cubicBezTo>
                  <a:pt x="1452" y="4710"/>
                  <a:pt x="1" y="10106"/>
                  <a:pt x="1" y="15838"/>
                </a:cubicBezTo>
                <a:lnTo>
                  <a:pt x="15309" y="15838"/>
                </a:lnTo>
                <a:cubicBezTo>
                  <a:pt x="15309" y="12894"/>
                  <a:pt x="16018" y="10114"/>
                  <a:pt x="17272" y="7662"/>
                </a:cubicBezTo>
                <a:lnTo>
                  <a:pt x="4004" y="0"/>
                </a:ln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Arial"/>
                <a:cs typeface="Arial"/>
                <a:sym typeface="Arial"/>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119" name="Google Shape;4763;p57">
            <a:extLst>
              <a:ext uri="{FF2B5EF4-FFF2-40B4-BE49-F238E27FC236}">
                <a16:creationId xmlns:a16="http://schemas.microsoft.com/office/drawing/2014/main" id="{1CD61C7B-06C7-6692-578E-12D2A9763F7E}"/>
              </a:ext>
            </a:extLst>
          </p:cNvPr>
          <p:cNvGrpSpPr/>
          <p:nvPr/>
        </p:nvGrpSpPr>
        <p:grpSpPr>
          <a:xfrm rot="21434203">
            <a:off x="367900" y="4901372"/>
            <a:ext cx="395754" cy="126716"/>
            <a:chOff x="3657678" y="3059917"/>
            <a:chExt cx="312627" cy="100099"/>
          </a:xfrm>
        </p:grpSpPr>
        <p:sp>
          <p:nvSpPr>
            <p:cNvPr id="120" name="Google Shape;4764;p57">
              <a:extLst>
                <a:ext uri="{FF2B5EF4-FFF2-40B4-BE49-F238E27FC236}">
                  <a16:creationId xmlns:a16="http://schemas.microsoft.com/office/drawing/2014/main" id="{E9CF022D-01DB-3E13-C5CA-7A1DF01B068F}"/>
                </a:ext>
              </a:extLst>
            </p:cNvPr>
            <p:cNvSpPr/>
            <p:nvPr/>
          </p:nvSpPr>
          <p:spPr>
            <a:xfrm>
              <a:off x="3901641" y="3091304"/>
              <a:ext cx="68663" cy="68713"/>
            </a:xfrm>
            <a:custGeom>
              <a:avLst/>
              <a:gdLst/>
              <a:ahLst/>
              <a:cxnLst/>
              <a:rect l="l" t="t" r="r" b="b"/>
              <a:pathLst>
                <a:path w="1387" h="1388" extrusionOk="0">
                  <a:moveTo>
                    <a:pt x="694" y="1"/>
                  </a:moveTo>
                  <a:cubicBezTo>
                    <a:pt x="311" y="1"/>
                    <a:pt x="0" y="312"/>
                    <a:pt x="0" y="694"/>
                  </a:cubicBezTo>
                  <a:cubicBezTo>
                    <a:pt x="0" y="1076"/>
                    <a:pt x="311" y="1387"/>
                    <a:pt x="694" y="1387"/>
                  </a:cubicBezTo>
                  <a:cubicBezTo>
                    <a:pt x="1075" y="1387"/>
                    <a:pt x="1386" y="1076"/>
                    <a:pt x="1386" y="694"/>
                  </a:cubicBezTo>
                  <a:cubicBezTo>
                    <a:pt x="1386" y="310"/>
                    <a:pt x="1075" y="1"/>
                    <a:pt x="694" y="1"/>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4765;p57">
              <a:extLst>
                <a:ext uri="{FF2B5EF4-FFF2-40B4-BE49-F238E27FC236}">
                  <a16:creationId xmlns:a16="http://schemas.microsoft.com/office/drawing/2014/main" id="{EE278FCA-4C06-CA5F-740D-7071C55819F0}"/>
                </a:ext>
              </a:extLst>
            </p:cNvPr>
            <p:cNvSpPr/>
            <p:nvPr/>
          </p:nvSpPr>
          <p:spPr>
            <a:xfrm>
              <a:off x="3657678" y="3059917"/>
              <a:ext cx="280248" cy="75545"/>
            </a:xfrm>
            <a:custGeom>
              <a:avLst/>
              <a:gdLst/>
              <a:ahLst/>
              <a:cxnLst/>
              <a:rect l="l" t="t" r="r" b="b"/>
              <a:pathLst>
                <a:path w="5661" h="1526" extrusionOk="0">
                  <a:moveTo>
                    <a:pt x="80" y="1"/>
                  </a:moveTo>
                  <a:lnTo>
                    <a:pt x="0" y="388"/>
                  </a:lnTo>
                  <a:lnTo>
                    <a:pt x="5582" y="1525"/>
                  </a:lnTo>
                  <a:lnTo>
                    <a:pt x="5661" y="1136"/>
                  </a:lnTo>
                  <a:lnTo>
                    <a:pt x="80" y="1"/>
                  </a:ln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2" name="Google Shape;4840;p57">
            <a:extLst>
              <a:ext uri="{FF2B5EF4-FFF2-40B4-BE49-F238E27FC236}">
                <a16:creationId xmlns:a16="http://schemas.microsoft.com/office/drawing/2014/main" id="{30234280-4B6E-6E52-07CA-9AC8E5AEA583}"/>
              </a:ext>
            </a:extLst>
          </p:cNvPr>
          <p:cNvGrpSpPr/>
          <p:nvPr/>
        </p:nvGrpSpPr>
        <p:grpSpPr>
          <a:xfrm>
            <a:off x="2727453" y="4725550"/>
            <a:ext cx="275915" cy="294996"/>
            <a:chOff x="-28069875" y="3175300"/>
            <a:chExt cx="260725" cy="296150"/>
          </a:xfrm>
        </p:grpSpPr>
        <p:sp>
          <p:nvSpPr>
            <p:cNvPr id="123" name="Google Shape;4841;p57">
              <a:extLst>
                <a:ext uri="{FF2B5EF4-FFF2-40B4-BE49-F238E27FC236}">
                  <a16:creationId xmlns:a16="http://schemas.microsoft.com/office/drawing/2014/main" id="{DFEB9B4B-FD86-AA07-4778-5E59ED97401E}"/>
                </a:ext>
              </a:extLst>
            </p:cNvPr>
            <p:cNvSpPr/>
            <p:nvPr/>
          </p:nvSpPr>
          <p:spPr>
            <a:xfrm>
              <a:off x="-28059650" y="3192625"/>
              <a:ext cx="26025" cy="70125"/>
            </a:xfrm>
            <a:custGeom>
              <a:avLst/>
              <a:gdLst/>
              <a:ahLst/>
              <a:cxnLst/>
              <a:rect l="l" t="t" r="r" b="b"/>
              <a:pathLst>
                <a:path w="1041" h="2805" extrusionOk="0">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4842;p57">
              <a:extLst>
                <a:ext uri="{FF2B5EF4-FFF2-40B4-BE49-F238E27FC236}">
                  <a16:creationId xmlns:a16="http://schemas.microsoft.com/office/drawing/2014/main" id="{AEFE7C01-054D-D5A2-5668-5CF80A48FF6D}"/>
                </a:ext>
              </a:extLst>
            </p:cNvPr>
            <p:cNvSpPr/>
            <p:nvPr/>
          </p:nvSpPr>
          <p:spPr>
            <a:xfrm>
              <a:off x="-27843050" y="3192625"/>
              <a:ext cx="26025" cy="69325"/>
            </a:xfrm>
            <a:custGeom>
              <a:avLst/>
              <a:gdLst/>
              <a:ahLst/>
              <a:cxnLst/>
              <a:rect l="l" t="t" r="r" b="b"/>
              <a:pathLst>
                <a:path w="1041" h="2773" extrusionOk="0">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4843;p57">
              <a:extLst>
                <a:ext uri="{FF2B5EF4-FFF2-40B4-BE49-F238E27FC236}">
                  <a16:creationId xmlns:a16="http://schemas.microsoft.com/office/drawing/2014/main" id="{2AC401FA-91E2-D073-8C39-6D270202944B}"/>
                </a:ext>
              </a:extLst>
            </p:cNvPr>
            <p:cNvSpPr/>
            <p:nvPr/>
          </p:nvSpPr>
          <p:spPr>
            <a:xfrm>
              <a:off x="-27973000" y="3202075"/>
              <a:ext cx="26000" cy="57525"/>
            </a:xfrm>
            <a:custGeom>
              <a:avLst/>
              <a:gdLst/>
              <a:ahLst/>
              <a:cxnLst/>
              <a:rect l="l" t="t" r="r" b="b"/>
              <a:pathLst>
                <a:path w="1040" h="2301" extrusionOk="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4844;p57">
              <a:extLst>
                <a:ext uri="{FF2B5EF4-FFF2-40B4-BE49-F238E27FC236}">
                  <a16:creationId xmlns:a16="http://schemas.microsoft.com/office/drawing/2014/main" id="{E95967E2-23A9-CB17-2BCA-526D62B7FB72}"/>
                </a:ext>
              </a:extLst>
            </p:cNvPr>
            <p:cNvSpPr/>
            <p:nvPr/>
          </p:nvSpPr>
          <p:spPr>
            <a:xfrm>
              <a:off x="-27929675" y="3202075"/>
              <a:ext cx="26000" cy="57525"/>
            </a:xfrm>
            <a:custGeom>
              <a:avLst/>
              <a:gdLst/>
              <a:ahLst/>
              <a:cxnLst/>
              <a:rect l="l" t="t" r="r" b="b"/>
              <a:pathLst>
                <a:path w="1040" h="2301" extrusionOk="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4845;p57">
              <a:extLst>
                <a:ext uri="{FF2B5EF4-FFF2-40B4-BE49-F238E27FC236}">
                  <a16:creationId xmlns:a16="http://schemas.microsoft.com/office/drawing/2014/main" id="{3643B467-B7DF-EB3F-9BB1-F0D1FBFCC8C1}"/>
                </a:ext>
              </a:extLst>
            </p:cNvPr>
            <p:cNvSpPr/>
            <p:nvPr/>
          </p:nvSpPr>
          <p:spPr>
            <a:xfrm>
              <a:off x="-28016325" y="3175300"/>
              <a:ext cx="26025" cy="91375"/>
            </a:xfrm>
            <a:custGeom>
              <a:avLst/>
              <a:gdLst/>
              <a:ahLst/>
              <a:cxnLst/>
              <a:rect l="l" t="t" r="r" b="b"/>
              <a:pathLst>
                <a:path w="1041" h="3655" extrusionOk="0">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4846;p57">
              <a:extLst>
                <a:ext uri="{FF2B5EF4-FFF2-40B4-BE49-F238E27FC236}">
                  <a16:creationId xmlns:a16="http://schemas.microsoft.com/office/drawing/2014/main" id="{A721D2B7-4C47-30FA-25A3-15D74FB93D54}"/>
                </a:ext>
              </a:extLst>
            </p:cNvPr>
            <p:cNvSpPr/>
            <p:nvPr/>
          </p:nvSpPr>
          <p:spPr>
            <a:xfrm>
              <a:off x="-27886375" y="3176075"/>
              <a:ext cx="26025" cy="91400"/>
            </a:xfrm>
            <a:custGeom>
              <a:avLst/>
              <a:gdLst/>
              <a:ahLst/>
              <a:cxnLst/>
              <a:rect l="l" t="t" r="r" b="b"/>
              <a:pathLst>
                <a:path w="1041" h="3656" extrusionOk="0">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4847;p57">
              <a:extLst>
                <a:ext uri="{FF2B5EF4-FFF2-40B4-BE49-F238E27FC236}">
                  <a16:creationId xmlns:a16="http://schemas.microsoft.com/office/drawing/2014/main" id="{657D23AC-E6EC-0EDC-F89C-2D77B62857CC}"/>
                </a:ext>
              </a:extLst>
            </p:cNvPr>
            <p:cNvSpPr/>
            <p:nvPr/>
          </p:nvSpPr>
          <p:spPr>
            <a:xfrm>
              <a:off x="-28017900" y="3269025"/>
              <a:ext cx="161475" cy="133125"/>
            </a:xfrm>
            <a:custGeom>
              <a:avLst/>
              <a:gdLst/>
              <a:ahLst/>
              <a:cxnLst/>
              <a:rect l="l" t="t" r="r" b="b"/>
              <a:pathLst>
                <a:path w="6459" h="5325" extrusionOk="0">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0" name="Google Shape;4848;p57">
              <a:extLst>
                <a:ext uri="{FF2B5EF4-FFF2-40B4-BE49-F238E27FC236}">
                  <a16:creationId xmlns:a16="http://schemas.microsoft.com/office/drawing/2014/main" id="{46349546-3BF7-8004-7804-7008FA524876}"/>
                </a:ext>
              </a:extLst>
            </p:cNvPr>
            <p:cNvSpPr/>
            <p:nvPr/>
          </p:nvSpPr>
          <p:spPr>
            <a:xfrm>
              <a:off x="-27930475" y="3269800"/>
              <a:ext cx="121325" cy="201650"/>
            </a:xfrm>
            <a:custGeom>
              <a:avLst/>
              <a:gdLst/>
              <a:ahLst/>
              <a:cxnLst/>
              <a:rect l="l" t="t" r="r" b="b"/>
              <a:pathLst>
                <a:path w="4853" h="8066" extrusionOk="0">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4849;p57">
              <a:extLst>
                <a:ext uri="{FF2B5EF4-FFF2-40B4-BE49-F238E27FC236}">
                  <a16:creationId xmlns:a16="http://schemas.microsoft.com/office/drawing/2014/main" id="{06B6BC33-1B89-F4F6-B0FB-B7BCC08B3B0C}"/>
                </a:ext>
              </a:extLst>
            </p:cNvPr>
            <p:cNvSpPr/>
            <p:nvPr/>
          </p:nvSpPr>
          <p:spPr>
            <a:xfrm>
              <a:off x="-28069875" y="3271375"/>
              <a:ext cx="122875" cy="200075"/>
            </a:xfrm>
            <a:custGeom>
              <a:avLst/>
              <a:gdLst/>
              <a:ahLst/>
              <a:cxnLst/>
              <a:rect l="l" t="t" r="r" b="b"/>
              <a:pathLst>
                <a:path w="4915" h="8003" extrusionOk="0">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2" name="Google Shape;4793;p57">
            <a:extLst>
              <a:ext uri="{FF2B5EF4-FFF2-40B4-BE49-F238E27FC236}">
                <a16:creationId xmlns:a16="http://schemas.microsoft.com/office/drawing/2014/main" id="{FD15BDD7-05DC-061E-5824-953B6FD5677B}"/>
              </a:ext>
            </a:extLst>
          </p:cNvPr>
          <p:cNvGrpSpPr/>
          <p:nvPr/>
        </p:nvGrpSpPr>
        <p:grpSpPr>
          <a:xfrm>
            <a:off x="2374857" y="4071615"/>
            <a:ext cx="334723" cy="306383"/>
            <a:chOff x="1492675" y="2620775"/>
            <a:chExt cx="481825" cy="481825"/>
          </a:xfrm>
        </p:grpSpPr>
        <p:sp>
          <p:nvSpPr>
            <p:cNvPr id="133" name="Google Shape;4794;p57">
              <a:extLst>
                <a:ext uri="{FF2B5EF4-FFF2-40B4-BE49-F238E27FC236}">
                  <a16:creationId xmlns:a16="http://schemas.microsoft.com/office/drawing/2014/main" id="{EB27647D-ADBE-58B2-7301-58E1899A276A}"/>
                </a:ext>
              </a:extLst>
            </p:cNvPr>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sp>
          <p:nvSpPr>
            <p:cNvPr id="134" name="Google Shape;4795;p57">
              <a:extLst>
                <a:ext uri="{FF2B5EF4-FFF2-40B4-BE49-F238E27FC236}">
                  <a16:creationId xmlns:a16="http://schemas.microsoft.com/office/drawing/2014/main" id="{6890A9B6-70CA-D042-4F95-C209EA9E5C44}"/>
                </a:ext>
              </a:extLst>
            </p:cNvPr>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grpSp>
      <p:sp>
        <p:nvSpPr>
          <p:cNvPr id="135" name="Google Shape;4796;p57">
            <a:extLst>
              <a:ext uri="{FF2B5EF4-FFF2-40B4-BE49-F238E27FC236}">
                <a16:creationId xmlns:a16="http://schemas.microsoft.com/office/drawing/2014/main" id="{7CC9BBB9-7560-7364-7A81-9200C9151A2E}"/>
              </a:ext>
            </a:extLst>
          </p:cNvPr>
          <p:cNvSpPr/>
          <p:nvPr/>
        </p:nvSpPr>
        <p:spPr>
          <a:xfrm>
            <a:off x="1730455" y="3786960"/>
            <a:ext cx="315210" cy="310495"/>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grpSp>
        <p:nvGrpSpPr>
          <p:cNvPr id="136" name="Google Shape;4860;p57">
            <a:extLst>
              <a:ext uri="{FF2B5EF4-FFF2-40B4-BE49-F238E27FC236}">
                <a16:creationId xmlns:a16="http://schemas.microsoft.com/office/drawing/2014/main" id="{0B3F6AE3-7AFA-0B3A-53E6-5004A1D7342C}"/>
              </a:ext>
            </a:extLst>
          </p:cNvPr>
          <p:cNvGrpSpPr/>
          <p:nvPr/>
        </p:nvGrpSpPr>
        <p:grpSpPr>
          <a:xfrm>
            <a:off x="1032583" y="3803802"/>
            <a:ext cx="308802" cy="283541"/>
            <a:chOff x="-13946200" y="3647075"/>
            <a:chExt cx="353650" cy="352100"/>
          </a:xfrm>
        </p:grpSpPr>
        <p:sp>
          <p:nvSpPr>
            <p:cNvPr id="137" name="Google Shape;4861;p57">
              <a:extLst>
                <a:ext uri="{FF2B5EF4-FFF2-40B4-BE49-F238E27FC236}">
                  <a16:creationId xmlns:a16="http://schemas.microsoft.com/office/drawing/2014/main" id="{1A928E8C-7A55-C800-3B90-AAE022E20851}"/>
                </a:ext>
              </a:extLst>
            </p:cNvPr>
            <p:cNvSpPr/>
            <p:nvPr/>
          </p:nvSpPr>
          <p:spPr>
            <a:xfrm>
              <a:off x="-13717000" y="3647075"/>
              <a:ext cx="124450" cy="144150"/>
            </a:xfrm>
            <a:custGeom>
              <a:avLst/>
              <a:gdLst/>
              <a:ahLst/>
              <a:cxnLst/>
              <a:rect l="l" t="t" r="r" b="b"/>
              <a:pathLst>
                <a:path w="4978" h="5766" extrusionOk="0">
                  <a:moveTo>
                    <a:pt x="0" y="1"/>
                  </a:moveTo>
                  <a:lnTo>
                    <a:pt x="0" y="2868"/>
                  </a:lnTo>
                  <a:cubicBezTo>
                    <a:pt x="0" y="4317"/>
                    <a:pt x="1103" y="5514"/>
                    <a:pt x="2489" y="5703"/>
                  </a:cubicBezTo>
                  <a:cubicBezTo>
                    <a:pt x="1985" y="5167"/>
                    <a:pt x="1670" y="4474"/>
                    <a:pt x="1670" y="3687"/>
                  </a:cubicBezTo>
                  <a:lnTo>
                    <a:pt x="1670" y="2017"/>
                  </a:lnTo>
                  <a:cubicBezTo>
                    <a:pt x="1670" y="1796"/>
                    <a:pt x="1859" y="1607"/>
                    <a:pt x="2079" y="1607"/>
                  </a:cubicBezTo>
                  <a:cubicBezTo>
                    <a:pt x="2268" y="1607"/>
                    <a:pt x="2489" y="1796"/>
                    <a:pt x="2489" y="2017"/>
                  </a:cubicBezTo>
                  <a:lnTo>
                    <a:pt x="2489" y="3687"/>
                  </a:lnTo>
                  <a:cubicBezTo>
                    <a:pt x="2489" y="4821"/>
                    <a:pt x="3434" y="5766"/>
                    <a:pt x="4568" y="5766"/>
                  </a:cubicBezTo>
                  <a:lnTo>
                    <a:pt x="4978" y="5766"/>
                  </a:lnTo>
                  <a:lnTo>
                    <a:pt x="4978" y="379"/>
                  </a:lnTo>
                  <a:cubicBezTo>
                    <a:pt x="4978" y="127"/>
                    <a:pt x="4789" y="1"/>
                    <a:pt x="45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4862;p57">
              <a:extLst>
                <a:ext uri="{FF2B5EF4-FFF2-40B4-BE49-F238E27FC236}">
                  <a16:creationId xmlns:a16="http://schemas.microsoft.com/office/drawing/2014/main" id="{9F786BDB-07EE-7E35-2D7C-9E4FF1BF2598}"/>
                </a:ext>
              </a:extLst>
            </p:cNvPr>
            <p:cNvSpPr/>
            <p:nvPr/>
          </p:nvSpPr>
          <p:spPr>
            <a:xfrm>
              <a:off x="-13801275" y="3647075"/>
              <a:ext cx="63025" cy="61075"/>
            </a:xfrm>
            <a:custGeom>
              <a:avLst/>
              <a:gdLst/>
              <a:ahLst/>
              <a:cxnLst/>
              <a:rect l="l" t="t" r="r" b="b"/>
              <a:pathLst>
                <a:path w="2521" h="2443" extrusionOk="0">
                  <a:moveTo>
                    <a:pt x="0" y="1"/>
                  </a:moveTo>
                  <a:lnTo>
                    <a:pt x="0" y="2017"/>
                  </a:lnTo>
                  <a:cubicBezTo>
                    <a:pt x="347" y="2300"/>
                    <a:pt x="796" y="2442"/>
                    <a:pt x="1248" y="2442"/>
                  </a:cubicBezTo>
                  <a:cubicBezTo>
                    <a:pt x="1701" y="2442"/>
                    <a:pt x="2158" y="2300"/>
                    <a:pt x="2520" y="2017"/>
                  </a:cubicBezTo>
                  <a:lnTo>
                    <a:pt x="252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4863;p57">
              <a:extLst>
                <a:ext uri="{FF2B5EF4-FFF2-40B4-BE49-F238E27FC236}">
                  <a16:creationId xmlns:a16="http://schemas.microsoft.com/office/drawing/2014/main" id="{A14C8760-1644-A36D-86DD-97EF1B5436CE}"/>
                </a:ext>
              </a:extLst>
            </p:cNvPr>
            <p:cNvSpPr/>
            <p:nvPr/>
          </p:nvSpPr>
          <p:spPr>
            <a:xfrm>
              <a:off x="-13946200" y="3647075"/>
              <a:ext cx="124450" cy="143400"/>
            </a:xfrm>
            <a:custGeom>
              <a:avLst/>
              <a:gdLst/>
              <a:ahLst/>
              <a:cxnLst/>
              <a:rect l="l" t="t" r="r" b="b"/>
              <a:pathLst>
                <a:path w="4978" h="5736" extrusionOk="0">
                  <a:moveTo>
                    <a:pt x="441" y="1"/>
                  </a:moveTo>
                  <a:cubicBezTo>
                    <a:pt x="189" y="1"/>
                    <a:pt x="0" y="190"/>
                    <a:pt x="0" y="379"/>
                  </a:cubicBezTo>
                  <a:lnTo>
                    <a:pt x="0" y="5734"/>
                  </a:lnTo>
                  <a:lnTo>
                    <a:pt x="441" y="5734"/>
                  </a:lnTo>
                  <a:cubicBezTo>
                    <a:pt x="460" y="5735"/>
                    <a:pt x="478" y="5735"/>
                    <a:pt x="496" y="5735"/>
                  </a:cubicBezTo>
                  <a:cubicBezTo>
                    <a:pt x="1605" y="5735"/>
                    <a:pt x="2489" y="4802"/>
                    <a:pt x="2489" y="3687"/>
                  </a:cubicBezTo>
                  <a:lnTo>
                    <a:pt x="2489" y="2048"/>
                  </a:lnTo>
                  <a:cubicBezTo>
                    <a:pt x="2489" y="1796"/>
                    <a:pt x="2678" y="1607"/>
                    <a:pt x="2867" y="1607"/>
                  </a:cubicBezTo>
                  <a:cubicBezTo>
                    <a:pt x="3119" y="1607"/>
                    <a:pt x="3308" y="1796"/>
                    <a:pt x="3308" y="2048"/>
                  </a:cubicBezTo>
                  <a:lnTo>
                    <a:pt x="3308" y="3687"/>
                  </a:lnTo>
                  <a:cubicBezTo>
                    <a:pt x="3308" y="4474"/>
                    <a:pt x="2993" y="5199"/>
                    <a:pt x="2489" y="5703"/>
                  </a:cubicBezTo>
                  <a:cubicBezTo>
                    <a:pt x="3907" y="5514"/>
                    <a:pt x="4978" y="4317"/>
                    <a:pt x="4978" y="2868"/>
                  </a:cubicBezTo>
                  <a:lnTo>
                    <a:pt x="497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4864;p57">
              <a:extLst>
                <a:ext uri="{FF2B5EF4-FFF2-40B4-BE49-F238E27FC236}">
                  <a16:creationId xmlns:a16="http://schemas.microsoft.com/office/drawing/2014/main" id="{4FF1CD48-CD18-9715-D661-0864BF21C8D8}"/>
                </a:ext>
              </a:extLst>
            </p:cNvPr>
            <p:cNvSpPr/>
            <p:nvPr/>
          </p:nvSpPr>
          <p:spPr>
            <a:xfrm>
              <a:off x="-13946200" y="3873900"/>
              <a:ext cx="352875" cy="125275"/>
            </a:xfrm>
            <a:custGeom>
              <a:avLst/>
              <a:gdLst/>
              <a:ahLst/>
              <a:cxnLst/>
              <a:rect l="l" t="t" r="r" b="b"/>
              <a:pathLst>
                <a:path w="14115" h="5011" extrusionOk="0">
                  <a:moveTo>
                    <a:pt x="4915" y="1"/>
                  </a:moveTo>
                  <a:lnTo>
                    <a:pt x="5766" y="1639"/>
                  </a:lnTo>
                  <a:cubicBezTo>
                    <a:pt x="5829" y="1797"/>
                    <a:pt x="5797" y="1986"/>
                    <a:pt x="5671" y="2112"/>
                  </a:cubicBezTo>
                  <a:cubicBezTo>
                    <a:pt x="5388" y="2332"/>
                    <a:pt x="5072" y="2458"/>
                    <a:pt x="4726" y="2458"/>
                  </a:cubicBezTo>
                  <a:cubicBezTo>
                    <a:pt x="4253" y="2458"/>
                    <a:pt x="3812" y="2206"/>
                    <a:pt x="3560" y="1828"/>
                  </a:cubicBezTo>
                  <a:cubicBezTo>
                    <a:pt x="3434" y="1671"/>
                    <a:pt x="3245" y="1592"/>
                    <a:pt x="3056" y="1592"/>
                  </a:cubicBezTo>
                  <a:cubicBezTo>
                    <a:pt x="2867" y="1592"/>
                    <a:pt x="2678" y="1671"/>
                    <a:pt x="2552" y="1828"/>
                  </a:cubicBezTo>
                  <a:cubicBezTo>
                    <a:pt x="2289" y="2214"/>
                    <a:pt x="1845" y="2411"/>
                    <a:pt x="1397" y="2411"/>
                  </a:cubicBezTo>
                  <a:cubicBezTo>
                    <a:pt x="931" y="2411"/>
                    <a:pt x="462" y="2199"/>
                    <a:pt x="189" y="1765"/>
                  </a:cubicBezTo>
                  <a:cubicBezTo>
                    <a:pt x="158" y="1702"/>
                    <a:pt x="95" y="1671"/>
                    <a:pt x="0" y="1608"/>
                  </a:cubicBezTo>
                  <a:lnTo>
                    <a:pt x="0" y="4569"/>
                  </a:lnTo>
                  <a:cubicBezTo>
                    <a:pt x="0" y="4821"/>
                    <a:pt x="189" y="5010"/>
                    <a:pt x="441" y="5010"/>
                  </a:cubicBezTo>
                  <a:lnTo>
                    <a:pt x="13705" y="5010"/>
                  </a:lnTo>
                  <a:cubicBezTo>
                    <a:pt x="13957" y="5010"/>
                    <a:pt x="14114" y="4821"/>
                    <a:pt x="14114" y="4569"/>
                  </a:cubicBezTo>
                  <a:lnTo>
                    <a:pt x="14114" y="1608"/>
                  </a:lnTo>
                  <a:cubicBezTo>
                    <a:pt x="14020" y="1671"/>
                    <a:pt x="13957" y="1702"/>
                    <a:pt x="13894" y="1765"/>
                  </a:cubicBezTo>
                  <a:cubicBezTo>
                    <a:pt x="13637" y="2199"/>
                    <a:pt x="13176" y="2411"/>
                    <a:pt x="12710" y="2411"/>
                  </a:cubicBezTo>
                  <a:cubicBezTo>
                    <a:pt x="12261" y="2411"/>
                    <a:pt x="11809" y="2214"/>
                    <a:pt x="11531" y="1828"/>
                  </a:cubicBezTo>
                  <a:cubicBezTo>
                    <a:pt x="11421" y="1671"/>
                    <a:pt x="11240" y="1592"/>
                    <a:pt x="11054" y="1592"/>
                  </a:cubicBezTo>
                  <a:cubicBezTo>
                    <a:pt x="10869" y="1592"/>
                    <a:pt x="10680" y="1671"/>
                    <a:pt x="10554" y="1828"/>
                  </a:cubicBezTo>
                  <a:cubicBezTo>
                    <a:pt x="10271" y="2206"/>
                    <a:pt x="9861" y="2458"/>
                    <a:pt x="9389" y="2458"/>
                  </a:cubicBezTo>
                  <a:cubicBezTo>
                    <a:pt x="9011" y="2458"/>
                    <a:pt x="8664" y="2332"/>
                    <a:pt x="8444" y="2112"/>
                  </a:cubicBezTo>
                  <a:cubicBezTo>
                    <a:pt x="8317" y="1986"/>
                    <a:pt x="8286" y="1797"/>
                    <a:pt x="8349" y="1639"/>
                  </a:cubicBezTo>
                  <a:lnTo>
                    <a:pt x="916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4865;p57">
              <a:extLst>
                <a:ext uri="{FF2B5EF4-FFF2-40B4-BE49-F238E27FC236}">
                  <a16:creationId xmlns:a16="http://schemas.microsoft.com/office/drawing/2014/main" id="{33A05E4A-319B-322F-C626-67E37832197D}"/>
                </a:ext>
              </a:extLst>
            </p:cNvPr>
            <p:cNvSpPr/>
            <p:nvPr/>
          </p:nvSpPr>
          <p:spPr>
            <a:xfrm>
              <a:off x="-13713850" y="3810125"/>
              <a:ext cx="120525" cy="105075"/>
            </a:xfrm>
            <a:custGeom>
              <a:avLst/>
              <a:gdLst/>
              <a:ahLst/>
              <a:cxnLst/>
              <a:rect l="l" t="t" r="r" b="b"/>
              <a:pathLst>
                <a:path w="4821" h="4203" extrusionOk="0">
                  <a:moveTo>
                    <a:pt x="2079" y="0"/>
                  </a:moveTo>
                  <a:lnTo>
                    <a:pt x="0" y="4190"/>
                  </a:lnTo>
                  <a:lnTo>
                    <a:pt x="189" y="4190"/>
                  </a:lnTo>
                  <a:cubicBezTo>
                    <a:pt x="378" y="4127"/>
                    <a:pt x="504" y="4064"/>
                    <a:pt x="599" y="3938"/>
                  </a:cubicBezTo>
                  <a:cubicBezTo>
                    <a:pt x="882" y="3529"/>
                    <a:pt x="1323" y="3324"/>
                    <a:pt x="1764" y="3324"/>
                  </a:cubicBezTo>
                  <a:cubicBezTo>
                    <a:pt x="2205" y="3324"/>
                    <a:pt x="2647" y="3529"/>
                    <a:pt x="2930" y="3938"/>
                  </a:cubicBezTo>
                  <a:cubicBezTo>
                    <a:pt x="3027" y="4099"/>
                    <a:pt x="3197" y="4202"/>
                    <a:pt x="3386" y="4202"/>
                  </a:cubicBezTo>
                  <a:cubicBezTo>
                    <a:pt x="3568" y="4202"/>
                    <a:pt x="3768" y="4107"/>
                    <a:pt x="3938" y="3875"/>
                  </a:cubicBezTo>
                  <a:cubicBezTo>
                    <a:pt x="4190" y="3560"/>
                    <a:pt x="4505" y="3403"/>
                    <a:pt x="4820" y="3308"/>
                  </a:cubicBezTo>
                  <a:lnTo>
                    <a:pt x="4820" y="95"/>
                  </a:lnTo>
                  <a:lnTo>
                    <a:pt x="2741" y="95"/>
                  </a:lnTo>
                  <a:cubicBezTo>
                    <a:pt x="2521" y="95"/>
                    <a:pt x="2332" y="32"/>
                    <a:pt x="20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4866;p57">
              <a:extLst>
                <a:ext uri="{FF2B5EF4-FFF2-40B4-BE49-F238E27FC236}">
                  <a16:creationId xmlns:a16="http://schemas.microsoft.com/office/drawing/2014/main" id="{11ACF299-8588-E7B9-E5BD-2F9E77EEE5DA}"/>
                </a:ext>
              </a:extLst>
            </p:cNvPr>
            <p:cNvSpPr/>
            <p:nvPr/>
          </p:nvSpPr>
          <p:spPr>
            <a:xfrm>
              <a:off x="-13946200" y="3810125"/>
              <a:ext cx="121300" cy="105175"/>
            </a:xfrm>
            <a:custGeom>
              <a:avLst/>
              <a:gdLst/>
              <a:ahLst/>
              <a:cxnLst/>
              <a:rect l="l" t="t" r="r" b="b"/>
              <a:pathLst>
                <a:path w="4852" h="4207" extrusionOk="0">
                  <a:moveTo>
                    <a:pt x="2773" y="0"/>
                  </a:moveTo>
                  <a:cubicBezTo>
                    <a:pt x="2521" y="32"/>
                    <a:pt x="2332" y="95"/>
                    <a:pt x="2080" y="95"/>
                  </a:cubicBezTo>
                  <a:lnTo>
                    <a:pt x="0" y="95"/>
                  </a:lnTo>
                  <a:lnTo>
                    <a:pt x="0" y="3340"/>
                  </a:lnTo>
                  <a:cubicBezTo>
                    <a:pt x="315" y="3434"/>
                    <a:pt x="630" y="3592"/>
                    <a:pt x="882" y="3907"/>
                  </a:cubicBezTo>
                  <a:cubicBezTo>
                    <a:pt x="1048" y="4118"/>
                    <a:pt x="1244" y="4206"/>
                    <a:pt x="1422" y="4206"/>
                  </a:cubicBezTo>
                  <a:cubicBezTo>
                    <a:pt x="1617" y="4206"/>
                    <a:pt x="1792" y="4102"/>
                    <a:pt x="1890" y="3938"/>
                  </a:cubicBezTo>
                  <a:cubicBezTo>
                    <a:pt x="2174" y="3529"/>
                    <a:pt x="2615" y="3324"/>
                    <a:pt x="3056" y="3324"/>
                  </a:cubicBezTo>
                  <a:cubicBezTo>
                    <a:pt x="3497" y="3324"/>
                    <a:pt x="3938" y="3529"/>
                    <a:pt x="4222" y="3938"/>
                  </a:cubicBezTo>
                  <a:cubicBezTo>
                    <a:pt x="4285" y="4096"/>
                    <a:pt x="4442" y="4190"/>
                    <a:pt x="4663" y="4190"/>
                  </a:cubicBezTo>
                  <a:lnTo>
                    <a:pt x="4852" y="4190"/>
                  </a:lnTo>
                  <a:lnTo>
                    <a:pt x="277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143" name="Google Shape;4859;p57">
            <a:extLst>
              <a:ext uri="{FF2B5EF4-FFF2-40B4-BE49-F238E27FC236}">
                <a16:creationId xmlns:a16="http://schemas.microsoft.com/office/drawing/2014/main" id="{3750C931-EE3E-EA80-E12B-A1B33B238070}"/>
              </a:ext>
            </a:extLst>
          </p:cNvPr>
          <p:cNvSpPr/>
          <p:nvPr/>
        </p:nvSpPr>
        <p:spPr>
          <a:xfrm>
            <a:off x="398678" y="4165470"/>
            <a:ext cx="325567" cy="249101"/>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44" name="Google Shape;4850;p57">
            <a:extLst>
              <a:ext uri="{FF2B5EF4-FFF2-40B4-BE49-F238E27FC236}">
                <a16:creationId xmlns:a16="http://schemas.microsoft.com/office/drawing/2014/main" id="{B7F985C7-339E-EB90-A6CE-45D587C812D4}"/>
              </a:ext>
            </a:extLst>
          </p:cNvPr>
          <p:cNvGrpSpPr/>
          <p:nvPr/>
        </p:nvGrpSpPr>
        <p:grpSpPr>
          <a:xfrm>
            <a:off x="183915" y="4803110"/>
            <a:ext cx="307986" cy="294167"/>
            <a:chOff x="-38172725" y="3588000"/>
            <a:chExt cx="318200" cy="316650"/>
          </a:xfrm>
        </p:grpSpPr>
        <p:sp>
          <p:nvSpPr>
            <p:cNvPr id="145" name="Google Shape;4851;p57">
              <a:extLst>
                <a:ext uri="{FF2B5EF4-FFF2-40B4-BE49-F238E27FC236}">
                  <a16:creationId xmlns:a16="http://schemas.microsoft.com/office/drawing/2014/main" id="{88129AF3-D611-36A6-92DD-D06ADD00DFD2}"/>
                </a:ext>
              </a:extLst>
            </p:cNvPr>
            <p:cNvSpPr/>
            <p:nvPr/>
          </p:nvSpPr>
          <p:spPr>
            <a:xfrm>
              <a:off x="-38171150" y="3760050"/>
              <a:ext cx="98475" cy="91050"/>
            </a:xfrm>
            <a:custGeom>
              <a:avLst/>
              <a:gdLst/>
              <a:ahLst/>
              <a:cxnLst/>
              <a:rect l="l" t="t" r="r" b="b"/>
              <a:pathLst>
                <a:path w="3939" h="3642" extrusionOk="0">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4852;p57">
              <a:extLst>
                <a:ext uri="{FF2B5EF4-FFF2-40B4-BE49-F238E27FC236}">
                  <a16:creationId xmlns:a16="http://schemas.microsoft.com/office/drawing/2014/main" id="{56F99D2B-B968-40E9-B864-7FEA9E3D5695}"/>
                </a:ext>
              </a:extLst>
            </p:cNvPr>
            <p:cNvSpPr/>
            <p:nvPr/>
          </p:nvSpPr>
          <p:spPr>
            <a:xfrm>
              <a:off x="-38172725" y="3641575"/>
              <a:ext cx="144150" cy="133900"/>
            </a:xfrm>
            <a:custGeom>
              <a:avLst/>
              <a:gdLst/>
              <a:ahLst/>
              <a:cxnLst/>
              <a:rect l="l" t="t" r="r" b="b"/>
              <a:pathLst>
                <a:path w="5766" h="5356" extrusionOk="0">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4853;p57">
              <a:extLst>
                <a:ext uri="{FF2B5EF4-FFF2-40B4-BE49-F238E27FC236}">
                  <a16:creationId xmlns:a16="http://schemas.microsoft.com/office/drawing/2014/main" id="{1785E855-F036-B4AA-8886-5AE8A1E32FAF}"/>
                </a:ext>
              </a:extLst>
            </p:cNvPr>
            <p:cNvSpPr/>
            <p:nvPr/>
          </p:nvSpPr>
          <p:spPr>
            <a:xfrm>
              <a:off x="-38117600" y="3806975"/>
              <a:ext cx="77200" cy="94525"/>
            </a:xfrm>
            <a:custGeom>
              <a:avLst/>
              <a:gdLst/>
              <a:ahLst/>
              <a:cxnLst/>
              <a:rect l="l" t="t" r="r" b="b"/>
              <a:pathLst>
                <a:path w="3088" h="3781" extrusionOk="0">
                  <a:moveTo>
                    <a:pt x="2332" y="0"/>
                  </a:moveTo>
                  <a:lnTo>
                    <a:pt x="0" y="2331"/>
                  </a:lnTo>
                  <a:cubicBezTo>
                    <a:pt x="883" y="3088"/>
                    <a:pt x="1891" y="3592"/>
                    <a:pt x="2962" y="3781"/>
                  </a:cubicBezTo>
                  <a:cubicBezTo>
                    <a:pt x="3088" y="2363"/>
                    <a:pt x="3088" y="1197"/>
                    <a:pt x="23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4854;p57">
              <a:extLst>
                <a:ext uri="{FF2B5EF4-FFF2-40B4-BE49-F238E27FC236}">
                  <a16:creationId xmlns:a16="http://schemas.microsoft.com/office/drawing/2014/main" id="{A1AAFE22-63B6-A1C6-7DD1-5AEA1859A802}"/>
                </a:ext>
              </a:extLst>
            </p:cNvPr>
            <p:cNvSpPr/>
            <p:nvPr/>
          </p:nvSpPr>
          <p:spPr>
            <a:xfrm>
              <a:off x="-37997875" y="3716375"/>
              <a:ext cx="143350" cy="135500"/>
            </a:xfrm>
            <a:custGeom>
              <a:avLst/>
              <a:gdLst/>
              <a:ahLst/>
              <a:cxnLst/>
              <a:rect l="l" t="t" r="r" b="b"/>
              <a:pathLst>
                <a:path w="5734" h="5420" extrusionOk="0">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4855;p57">
              <a:extLst>
                <a:ext uri="{FF2B5EF4-FFF2-40B4-BE49-F238E27FC236}">
                  <a16:creationId xmlns:a16="http://schemas.microsoft.com/office/drawing/2014/main" id="{8819AE36-BDEE-6163-70FA-4C6EB95D048A}"/>
                </a:ext>
              </a:extLst>
            </p:cNvPr>
            <p:cNvSpPr/>
            <p:nvPr/>
          </p:nvSpPr>
          <p:spPr>
            <a:xfrm>
              <a:off x="-38044350" y="3761275"/>
              <a:ext cx="135500" cy="143375"/>
            </a:xfrm>
            <a:custGeom>
              <a:avLst/>
              <a:gdLst/>
              <a:ahLst/>
              <a:cxnLst/>
              <a:rect l="l" t="t" r="r" b="b"/>
              <a:pathLst>
                <a:path w="5420" h="5735" extrusionOk="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4856;p57">
              <a:extLst>
                <a:ext uri="{FF2B5EF4-FFF2-40B4-BE49-F238E27FC236}">
                  <a16:creationId xmlns:a16="http://schemas.microsoft.com/office/drawing/2014/main" id="{8268A274-413B-3B11-D035-7E3AF0863170}"/>
                </a:ext>
              </a:extLst>
            </p:cNvPr>
            <p:cNvSpPr/>
            <p:nvPr/>
          </p:nvSpPr>
          <p:spPr>
            <a:xfrm>
              <a:off x="-37997875" y="3588800"/>
              <a:ext cx="89025" cy="97675"/>
            </a:xfrm>
            <a:custGeom>
              <a:avLst/>
              <a:gdLst/>
              <a:ahLst/>
              <a:cxnLst/>
              <a:rect l="l" t="t" r="r" b="b"/>
              <a:pathLst>
                <a:path w="3561" h="3907" extrusionOk="0">
                  <a:moveTo>
                    <a:pt x="158" y="0"/>
                  </a:moveTo>
                  <a:lnTo>
                    <a:pt x="158" y="0"/>
                  </a:lnTo>
                  <a:cubicBezTo>
                    <a:pt x="126" y="977"/>
                    <a:pt x="0" y="2395"/>
                    <a:pt x="1260" y="3907"/>
                  </a:cubicBezTo>
                  <a:lnTo>
                    <a:pt x="3560" y="1544"/>
                  </a:lnTo>
                  <a:cubicBezTo>
                    <a:pt x="2584" y="662"/>
                    <a:pt x="1355" y="158"/>
                    <a:pt x="1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4857;p57">
              <a:extLst>
                <a:ext uri="{FF2B5EF4-FFF2-40B4-BE49-F238E27FC236}">
                  <a16:creationId xmlns:a16="http://schemas.microsoft.com/office/drawing/2014/main" id="{A4DA61A3-6EFD-A65F-E78E-E1C8BA19B261}"/>
                </a:ext>
              </a:extLst>
            </p:cNvPr>
            <p:cNvSpPr/>
            <p:nvPr/>
          </p:nvSpPr>
          <p:spPr>
            <a:xfrm>
              <a:off x="-38117600" y="3588000"/>
              <a:ext cx="135500" cy="143375"/>
            </a:xfrm>
            <a:custGeom>
              <a:avLst/>
              <a:gdLst/>
              <a:ahLst/>
              <a:cxnLst/>
              <a:rect l="l" t="t" r="r" b="b"/>
              <a:pathLst>
                <a:path w="5420" h="5735" extrusionOk="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4858;p57">
              <a:extLst>
                <a:ext uri="{FF2B5EF4-FFF2-40B4-BE49-F238E27FC236}">
                  <a16:creationId xmlns:a16="http://schemas.microsoft.com/office/drawing/2014/main" id="{EA9BAED2-F109-EACF-1D05-E1B300D62652}"/>
                </a:ext>
              </a:extLst>
            </p:cNvPr>
            <p:cNvSpPr/>
            <p:nvPr/>
          </p:nvSpPr>
          <p:spPr>
            <a:xfrm>
              <a:off x="-37953000" y="3641575"/>
              <a:ext cx="97700" cy="86350"/>
            </a:xfrm>
            <a:custGeom>
              <a:avLst/>
              <a:gdLst/>
              <a:ahLst/>
              <a:cxnLst/>
              <a:rect l="l" t="t" r="r" b="b"/>
              <a:pathLst>
                <a:path w="3908" h="3454" extrusionOk="0">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661189137"/>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TM10001115[[fn=Parcel]]</Template>
  <TotalTime>690</TotalTime>
  <Words>715</Words>
  <Application>Microsoft Office PowerPoint</Application>
  <PresentationFormat>Widescreen</PresentationFormat>
  <Paragraphs>184</Paragraphs>
  <Slides>35</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35</vt:i4>
      </vt:variant>
    </vt:vector>
  </HeadingPairs>
  <TitlesOfParts>
    <vt:vector size="48" baseType="lpstr">
      <vt:lpstr>等线</vt:lpstr>
      <vt:lpstr>Abadi</vt:lpstr>
      <vt:lpstr>Arial</vt:lpstr>
      <vt:lpstr>Calibri</vt:lpstr>
      <vt:lpstr>Fira Sans Extra Condensed</vt:lpstr>
      <vt:lpstr>Fira Sans Extra Condensed Medium</vt:lpstr>
      <vt:lpstr>Fira Sans Extra Condensed SemiBold</vt:lpstr>
      <vt:lpstr>Google Sans</vt:lpstr>
      <vt:lpstr>Posterama Text Black</vt:lpstr>
      <vt:lpstr>Posterama Text SemiBold</vt:lpstr>
      <vt:lpstr>Roboto</vt:lpstr>
      <vt:lpstr>Custom</vt:lpstr>
      <vt:lpstr>Process Diagrams by Slidesgo</vt:lpstr>
      <vt:lpstr>Bay Area Real Estate Unveiled: A Data-Backed Perspective</vt:lpstr>
      <vt:lpstr>Who we are?</vt:lpstr>
      <vt:lpstr>What’s our agenda today?</vt:lpstr>
      <vt:lpstr>PowerPoint Presentation</vt:lpstr>
      <vt:lpstr>PowerPoint Presentation</vt:lpstr>
      <vt:lpstr> What was our aim?</vt:lpstr>
      <vt:lpstr>PowerPoint Presentation</vt:lpstr>
      <vt:lpstr>PowerPoint Presentation</vt:lpstr>
      <vt:lpstr>PowerPoint Presentation</vt:lpstr>
      <vt:lpstr>How was our data looks like?</vt:lpstr>
      <vt:lpstr>PowerPoint Presentation</vt:lpstr>
      <vt:lpstr>PowerPoint Presentation</vt:lpstr>
      <vt:lpstr>PowerPoint Presentation</vt:lpstr>
      <vt:lpstr>PowerPoint Presentation</vt:lpstr>
      <vt:lpstr>PowerPoint Presentation</vt:lpstr>
      <vt:lpstr>  Dataset description  </vt:lpstr>
      <vt:lpstr>Date Cleaning (to be filled by adeel)</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 model</vt:lpstr>
      <vt:lpstr>Error – Linear Regression model</vt:lpstr>
      <vt:lpstr>From the above plot, we see that Area is the most important factor in terms of determining the price of the house followed by the years it was built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REAL ESTATE MARKET</dc:title>
  <dc:creator>Aparajita Srinivasan</dc:creator>
  <cp:lastModifiedBy>Aparajita Srinivasan</cp:lastModifiedBy>
  <cp:revision>22</cp:revision>
  <dcterms:created xsi:type="dcterms:W3CDTF">2023-10-10T00:22:35Z</dcterms:created>
  <dcterms:modified xsi:type="dcterms:W3CDTF">2023-10-10T23:23:09Z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