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54B6-8407-4E3B-AB73-C27BCB4698D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4996-668D-4C10-8E48-9A6E790D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08" y="859971"/>
            <a:ext cx="7910669" cy="851263"/>
          </a:xfrm>
        </p:spPr>
        <p:txBody>
          <a:bodyPr/>
          <a:lstStyle/>
          <a:p>
            <a:r>
              <a:rPr lang="en-US" sz="5400" b="1" i="1" dirty="0" smtClean="0"/>
              <a:t>Company salary sheet</a:t>
            </a:r>
            <a:endParaRPr lang="en-US" sz="5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07177"/>
            <a:ext cx="8942634" cy="3731623"/>
          </a:xfrm>
        </p:spPr>
        <p:txBody>
          <a:bodyPr/>
          <a:lstStyle/>
          <a:p>
            <a:r>
              <a:rPr lang="en-US" sz="2800" b="1" u="sng" dirty="0" smtClean="0"/>
              <a:t>4 </a:t>
            </a:r>
            <a:r>
              <a:rPr lang="en-US" sz="2800" b="1" u="sng" dirty="0" smtClean="0"/>
              <a:t>tables</a:t>
            </a:r>
            <a:r>
              <a:rPr lang="en-US" dirty="0" smtClean="0"/>
              <a:t>								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Id. NO			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employee name		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designation					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Salary							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">
        <p:split orient="vert"/>
      </p:transition>
    </mc:Choice>
    <mc:Fallback>
      <p:transition spd="slow" advClick="0" advTm="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79" y="6338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ANY PERSON DATA CHACK (4 TABLES)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6" y="1619794"/>
            <a:ext cx="10086703" cy="420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ID.NO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EMPLOYEE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DESIGNATION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SALARY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27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1000">
        <p:fade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474" cy="5095149"/>
          </a:xfrm>
        </p:spPr>
        <p:txBody>
          <a:bodyPr/>
          <a:lstStyle/>
          <a:p>
            <a:r>
              <a:rPr lang="en-US" sz="2800" b="1" u="sng" dirty="0" smtClean="0"/>
              <a:t>FORMULAS</a:t>
            </a:r>
            <a:br>
              <a:rPr lang="en-US" sz="2800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1) =RANDBETWEEN(37000,95000)</a:t>
            </a:r>
            <a:br>
              <a:rPr lang="en-US" sz="2400" dirty="0" smtClean="0"/>
            </a:br>
            <a:r>
              <a:rPr lang="en-US" sz="2400" dirty="0" smtClean="0"/>
              <a:t>2) =VLOOKUP(CELL ADRESS, ALL DATA, TABLE NUMBER, 0)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34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20">
        <p:push dir="u"/>
      </p:transition>
    </mc:Choice>
    <mc:Fallback>
      <p:transition spd="slow" advClick="0" advTm="2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Company salary sheet</vt:lpstr>
      <vt:lpstr>ANY PERSON DATA CHACK (4 TABLES)</vt:lpstr>
      <vt:lpstr>FORMULAS  1) =RANDBETWEEN(37000,95000) 2) =VLOOKUP(CELL ADRESS, ALL DATA, TABLE NUMBER, 0)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salary sheet</dc:title>
  <dc:creator>Lenovo</dc:creator>
  <cp:lastModifiedBy>Lenovo</cp:lastModifiedBy>
  <cp:revision>9</cp:revision>
  <dcterms:created xsi:type="dcterms:W3CDTF">2024-11-09T04:10:45Z</dcterms:created>
  <dcterms:modified xsi:type="dcterms:W3CDTF">2024-11-09T05:22:24Z</dcterms:modified>
</cp:coreProperties>
</file>