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
  </p:notesMasterIdLst>
  <p:sldIdLst>
    <p:sldId id="256" r:id="rId2"/>
  </p:sldIdLst>
  <p:sldSz cx="30240288" cy="42479913"/>
  <p:notesSz cx="6858000" cy="9144000"/>
  <p:defaultTextStyle>
    <a:defPPr>
      <a:defRPr lang="en-US"/>
    </a:defPPr>
    <a:lvl1pPr marL="0" algn="l" defTabSz="455143" rtl="0" eaLnBrk="1" latinLnBrk="0" hangingPunct="1">
      <a:defRPr sz="1792" kern="1200">
        <a:solidFill>
          <a:schemeClr val="tx1"/>
        </a:solidFill>
        <a:latin typeface="+mn-lt"/>
        <a:ea typeface="+mn-ea"/>
        <a:cs typeface="+mn-cs"/>
      </a:defRPr>
    </a:lvl1pPr>
    <a:lvl2pPr marL="455143" algn="l" defTabSz="455143" rtl="0" eaLnBrk="1" latinLnBrk="0" hangingPunct="1">
      <a:defRPr sz="1792" kern="1200">
        <a:solidFill>
          <a:schemeClr val="tx1"/>
        </a:solidFill>
        <a:latin typeface="+mn-lt"/>
        <a:ea typeface="+mn-ea"/>
        <a:cs typeface="+mn-cs"/>
      </a:defRPr>
    </a:lvl2pPr>
    <a:lvl3pPr marL="910285" algn="l" defTabSz="455143" rtl="0" eaLnBrk="1" latinLnBrk="0" hangingPunct="1">
      <a:defRPr sz="1792" kern="1200">
        <a:solidFill>
          <a:schemeClr val="tx1"/>
        </a:solidFill>
        <a:latin typeface="+mn-lt"/>
        <a:ea typeface="+mn-ea"/>
        <a:cs typeface="+mn-cs"/>
      </a:defRPr>
    </a:lvl3pPr>
    <a:lvl4pPr marL="1365428" algn="l" defTabSz="455143" rtl="0" eaLnBrk="1" latinLnBrk="0" hangingPunct="1">
      <a:defRPr sz="1792" kern="1200">
        <a:solidFill>
          <a:schemeClr val="tx1"/>
        </a:solidFill>
        <a:latin typeface="+mn-lt"/>
        <a:ea typeface="+mn-ea"/>
        <a:cs typeface="+mn-cs"/>
      </a:defRPr>
    </a:lvl4pPr>
    <a:lvl5pPr marL="1820570" algn="l" defTabSz="455143" rtl="0" eaLnBrk="1" latinLnBrk="0" hangingPunct="1">
      <a:defRPr sz="1792" kern="1200">
        <a:solidFill>
          <a:schemeClr val="tx1"/>
        </a:solidFill>
        <a:latin typeface="+mn-lt"/>
        <a:ea typeface="+mn-ea"/>
        <a:cs typeface="+mn-cs"/>
      </a:defRPr>
    </a:lvl5pPr>
    <a:lvl6pPr marL="2275713" algn="l" defTabSz="455143" rtl="0" eaLnBrk="1" latinLnBrk="0" hangingPunct="1">
      <a:defRPr sz="1792" kern="1200">
        <a:solidFill>
          <a:schemeClr val="tx1"/>
        </a:solidFill>
        <a:latin typeface="+mn-lt"/>
        <a:ea typeface="+mn-ea"/>
        <a:cs typeface="+mn-cs"/>
      </a:defRPr>
    </a:lvl6pPr>
    <a:lvl7pPr marL="2730856" algn="l" defTabSz="455143" rtl="0" eaLnBrk="1" latinLnBrk="0" hangingPunct="1">
      <a:defRPr sz="1792" kern="1200">
        <a:solidFill>
          <a:schemeClr val="tx1"/>
        </a:solidFill>
        <a:latin typeface="+mn-lt"/>
        <a:ea typeface="+mn-ea"/>
        <a:cs typeface="+mn-cs"/>
      </a:defRPr>
    </a:lvl7pPr>
    <a:lvl8pPr marL="3185998" algn="l" defTabSz="455143" rtl="0" eaLnBrk="1" latinLnBrk="0" hangingPunct="1">
      <a:defRPr sz="1792" kern="1200">
        <a:solidFill>
          <a:schemeClr val="tx1"/>
        </a:solidFill>
        <a:latin typeface="+mn-lt"/>
        <a:ea typeface="+mn-ea"/>
        <a:cs typeface="+mn-cs"/>
      </a:defRPr>
    </a:lvl8pPr>
    <a:lvl9pPr marL="3641141" algn="l" defTabSz="455143" rtl="0" eaLnBrk="1" latinLnBrk="0" hangingPunct="1">
      <a:defRPr sz="1792"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5400" autoAdjust="0"/>
  </p:normalViewPr>
  <p:slideViewPr>
    <p:cSldViewPr snapToGrid="0">
      <p:cViewPr>
        <p:scale>
          <a:sx n="25" d="100"/>
          <a:sy n="25" d="100"/>
        </p:scale>
        <p:origin x="749" y="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F9D8B4-5DD1-4B91-B29D-AD9698A701E8}" type="datetimeFigureOut">
              <a:rPr lang="" smtClean="0"/>
              <a:t>11/05/2023</a:t>
            </a:fld>
            <a:endParaRPr lang=""/>
          </a:p>
        </p:txBody>
      </p:sp>
      <p:sp>
        <p:nvSpPr>
          <p:cNvPr id="4" name="Slide Image Placeholder 3"/>
          <p:cNvSpPr>
            <a:spLocks noGrp="1" noRot="1" noChangeAspect="1"/>
          </p:cNvSpPr>
          <p:nvPr>
            <p:ph type="sldImg" idx="2"/>
          </p:nvPr>
        </p:nvSpPr>
        <p:spPr>
          <a:xfrm>
            <a:off x="2330450" y="1143000"/>
            <a:ext cx="2197100" cy="3086100"/>
          </a:xfrm>
          <a:prstGeom prst="rect">
            <a:avLst/>
          </a:prstGeom>
          <a:noFill/>
          <a:ln w="12700">
            <a:solidFill>
              <a:prstClr val="black"/>
            </a:solidFill>
          </a:ln>
        </p:spPr>
        <p:txBody>
          <a:bodyPr vert="horz" lIns="91440" tIns="45720" rIns="91440" bIns="45720" rtlCol="0" anchor="ctr"/>
          <a:lstStyle/>
          <a:p>
            <a:endParaRPr lan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68608C-A147-479A-AF4A-698CA24B3364}" type="slidenum">
              <a:rPr lang="" smtClean="0"/>
              <a:t>‹#›</a:t>
            </a:fld>
            <a:endParaRPr lang=""/>
          </a:p>
        </p:txBody>
      </p:sp>
    </p:spTree>
    <p:extLst>
      <p:ext uri="{BB962C8B-B14F-4D97-AF65-F5344CB8AC3E}">
        <p14:creationId xmlns:p14="http://schemas.microsoft.com/office/powerpoint/2010/main" val="3716861811"/>
      </p:ext>
    </p:extLst>
  </p:cSld>
  <p:clrMap bg1="lt1" tx1="dk1" bg2="lt2" tx2="dk2" accent1="accent1" accent2="accent2" accent3="accent3" accent4="accent4" accent5="accent5" accent6="accent6" hlink="hlink" folHlink="folHlink"/>
  <p:notesStyle>
    <a:lvl1pPr marL="0" algn="l" defTabSz="910285" rtl="0" eaLnBrk="1" latinLnBrk="0" hangingPunct="1">
      <a:defRPr sz="1195" kern="1200">
        <a:solidFill>
          <a:schemeClr val="tx1"/>
        </a:solidFill>
        <a:latin typeface="+mn-lt"/>
        <a:ea typeface="+mn-ea"/>
        <a:cs typeface="+mn-cs"/>
      </a:defRPr>
    </a:lvl1pPr>
    <a:lvl2pPr marL="455143" algn="l" defTabSz="910285" rtl="0" eaLnBrk="1" latinLnBrk="0" hangingPunct="1">
      <a:defRPr sz="1195" kern="1200">
        <a:solidFill>
          <a:schemeClr val="tx1"/>
        </a:solidFill>
        <a:latin typeface="+mn-lt"/>
        <a:ea typeface="+mn-ea"/>
        <a:cs typeface="+mn-cs"/>
      </a:defRPr>
    </a:lvl2pPr>
    <a:lvl3pPr marL="910285" algn="l" defTabSz="910285" rtl="0" eaLnBrk="1" latinLnBrk="0" hangingPunct="1">
      <a:defRPr sz="1195" kern="1200">
        <a:solidFill>
          <a:schemeClr val="tx1"/>
        </a:solidFill>
        <a:latin typeface="+mn-lt"/>
        <a:ea typeface="+mn-ea"/>
        <a:cs typeface="+mn-cs"/>
      </a:defRPr>
    </a:lvl3pPr>
    <a:lvl4pPr marL="1365428" algn="l" defTabSz="910285" rtl="0" eaLnBrk="1" latinLnBrk="0" hangingPunct="1">
      <a:defRPr sz="1195" kern="1200">
        <a:solidFill>
          <a:schemeClr val="tx1"/>
        </a:solidFill>
        <a:latin typeface="+mn-lt"/>
        <a:ea typeface="+mn-ea"/>
        <a:cs typeface="+mn-cs"/>
      </a:defRPr>
    </a:lvl4pPr>
    <a:lvl5pPr marL="1820570" algn="l" defTabSz="910285" rtl="0" eaLnBrk="1" latinLnBrk="0" hangingPunct="1">
      <a:defRPr sz="1195" kern="1200">
        <a:solidFill>
          <a:schemeClr val="tx1"/>
        </a:solidFill>
        <a:latin typeface="+mn-lt"/>
        <a:ea typeface="+mn-ea"/>
        <a:cs typeface="+mn-cs"/>
      </a:defRPr>
    </a:lvl5pPr>
    <a:lvl6pPr marL="2275713" algn="l" defTabSz="910285" rtl="0" eaLnBrk="1" latinLnBrk="0" hangingPunct="1">
      <a:defRPr sz="1195" kern="1200">
        <a:solidFill>
          <a:schemeClr val="tx1"/>
        </a:solidFill>
        <a:latin typeface="+mn-lt"/>
        <a:ea typeface="+mn-ea"/>
        <a:cs typeface="+mn-cs"/>
      </a:defRPr>
    </a:lvl6pPr>
    <a:lvl7pPr marL="2730856" algn="l" defTabSz="910285" rtl="0" eaLnBrk="1" latinLnBrk="0" hangingPunct="1">
      <a:defRPr sz="1195" kern="1200">
        <a:solidFill>
          <a:schemeClr val="tx1"/>
        </a:solidFill>
        <a:latin typeface="+mn-lt"/>
        <a:ea typeface="+mn-ea"/>
        <a:cs typeface="+mn-cs"/>
      </a:defRPr>
    </a:lvl7pPr>
    <a:lvl8pPr marL="3185998" algn="l" defTabSz="910285" rtl="0" eaLnBrk="1" latinLnBrk="0" hangingPunct="1">
      <a:defRPr sz="1195" kern="1200">
        <a:solidFill>
          <a:schemeClr val="tx1"/>
        </a:solidFill>
        <a:latin typeface="+mn-lt"/>
        <a:ea typeface="+mn-ea"/>
        <a:cs typeface="+mn-cs"/>
      </a:defRPr>
    </a:lvl8pPr>
    <a:lvl9pPr marL="3641141" algn="l" defTabSz="910285" rtl="0" eaLnBrk="1" latinLnBrk="0" hangingPunct="1">
      <a:defRPr sz="1195"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 dirty="0"/>
          </a:p>
        </p:txBody>
      </p:sp>
      <p:sp>
        <p:nvSpPr>
          <p:cNvPr id="4" name="Slide Number Placeholder 3"/>
          <p:cNvSpPr>
            <a:spLocks noGrp="1"/>
          </p:cNvSpPr>
          <p:nvPr>
            <p:ph type="sldNum" sz="quarter" idx="10"/>
          </p:nvPr>
        </p:nvSpPr>
        <p:spPr/>
        <p:txBody>
          <a:bodyPr/>
          <a:lstStyle/>
          <a:p>
            <a:fld id="{9B68608C-A147-479A-AF4A-698CA24B3364}" type="slidenum">
              <a:rPr lang="" smtClean="0"/>
              <a:t>1</a:t>
            </a:fld>
            <a:endParaRPr lang=""/>
          </a:p>
        </p:txBody>
      </p:sp>
    </p:spTree>
    <p:extLst>
      <p:ext uri="{BB962C8B-B14F-4D97-AF65-F5344CB8AC3E}">
        <p14:creationId xmlns:p14="http://schemas.microsoft.com/office/powerpoint/2010/main" val="25218368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68022" y="6952156"/>
            <a:ext cx="25704245" cy="14789303"/>
          </a:xfrm>
        </p:spPr>
        <p:txBody>
          <a:bodyPr anchor="b"/>
          <a:lstStyle>
            <a:lvl1pPr algn="ctr">
              <a:defRPr sz="19865"/>
            </a:lvl1pPr>
          </a:lstStyle>
          <a:p>
            <a:r>
              <a:rPr lang="en-US"/>
              <a:t>Click to edit Master title style</a:t>
            </a:r>
            <a:endParaRPr lang="en-US" dirty="0"/>
          </a:p>
        </p:txBody>
      </p:sp>
      <p:sp>
        <p:nvSpPr>
          <p:cNvPr id="3" name="Subtitle 2"/>
          <p:cNvSpPr>
            <a:spLocks noGrp="1"/>
          </p:cNvSpPr>
          <p:nvPr>
            <p:ph type="subTitle" idx="1"/>
          </p:nvPr>
        </p:nvSpPr>
        <p:spPr>
          <a:xfrm>
            <a:off x="3780036" y="22311790"/>
            <a:ext cx="22680216" cy="10256143"/>
          </a:xfrm>
        </p:spPr>
        <p:txBody>
          <a:bodyPr/>
          <a:lstStyle>
            <a:lvl1pPr marL="0" indent="0" algn="ctr">
              <a:buNone/>
              <a:defRPr sz="7946"/>
            </a:lvl1pPr>
            <a:lvl2pPr marL="1513743" indent="0" algn="ctr">
              <a:buNone/>
              <a:defRPr sz="6622"/>
            </a:lvl2pPr>
            <a:lvl3pPr marL="3027487" indent="0" algn="ctr">
              <a:buNone/>
              <a:defRPr sz="5960"/>
            </a:lvl3pPr>
            <a:lvl4pPr marL="4541230" indent="0" algn="ctr">
              <a:buNone/>
              <a:defRPr sz="5297"/>
            </a:lvl4pPr>
            <a:lvl5pPr marL="6054974" indent="0" algn="ctr">
              <a:buNone/>
              <a:defRPr sz="5297"/>
            </a:lvl5pPr>
            <a:lvl6pPr marL="7568717" indent="0" algn="ctr">
              <a:buNone/>
              <a:defRPr sz="5297"/>
            </a:lvl6pPr>
            <a:lvl7pPr marL="9082461" indent="0" algn="ctr">
              <a:buNone/>
              <a:defRPr sz="5297"/>
            </a:lvl7pPr>
            <a:lvl8pPr marL="10596204" indent="0" algn="ctr">
              <a:buNone/>
              <a:defRPr sz="5297"/>
            </a:lvl8pPr>
            <a:lvl9pPr marL="12109948" indent="0" algn="ctr">
              <a:buNone/>
              <a:defRPr sz="5297"/>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A074061-CC63-4171-AF2E-456105D5F7FA}" type="datetimeFigureOut">
              <a:rPr lang="en-US" smtClean="0"/>
              <a:t>5/11/2023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0399F3-FB84-42F5-834F-0834AABFC2AD}" type="slidenum">
              <a:rPr lang="en-US" smtClean="0"/>
              <a:t>‹#›</a:t>
            </a:fld>
            <a:endParaRPr lang="en-US"/>
          </a:p>
        </p:txBody>
      </p:sp>
    </p:spTree>
    <p:extLst>
      <p:ext uri="{BB962C8B-B14F-4D97-AF65-F5344CB8AC3E}">
        <p14:creationId xmlns:p14="http://schemas.microsoft.com/office/powerpoint/2010/main" val="34360621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A074061-CC63-4171-AF2E-456105D5F7FA}" type="datetimeFigureOut">
              <a:rPr lang="en-US" smtClean="0"/>
              <a:t>5/11/2023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0399F3-FB84-42F5-834F-0834AABFC2AD}" type="slidenum">
              <a:rPr lang="en-US" smtClean="0"/>
              <a:t>‹#›</a:t>
            </a:fld>
            <a:endParaRPr lang="en-US"/>
          </a:p>
        </p:txBody>
      </p:sp>
    </p:spTree>
    <p:extLst>
      <p:ext uri="{BB962C8B-B14F-4D97-AF65-F5344CB8AC3E}">
        <p14:creationId xmlns:p14="http://schemas.microsoft.com/office/powerpoint/2010/main" val="8671840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640708" y="2261662"/>
            <a:ext cx="6520562" cy="3599976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079022" y="2261662"/>
            <a:ext cx="19183682" cy="359997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A074061-CC63-4171-AF2E-456105D5F7FA}" type="datetimeFigureOut">
              <a:rPr lang="en-US" smtClean="0"/>
              <a:t>5/11/2023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0399F3-FB84-42F5-834F-0834AABFC2AD}" type="slidenum">
              <a:rPr lang="en-US" smtClean="0"/>
              <a:t>‹#›</a:t>
            </a:fld>
            <a:endParaRPr lang="en-US"/>
          </a:p>
        </p:txBody>
      </p:sp>
    </p:spTree>
    <p:extLst>
      <p:ext uri="{BB962C8B-B14F-4D97-AF65-F5344CB8AC3E}">
        <p14:creationId xmlns:p14="http://schemas.microsoft.com/office/powerpoint/2010/main" val="13458160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A074061-CC63-4171-AF2E-456105D5F7FA}" type="datetimeFigureOut">
              <a:rPr lang="en-US" smtClean="0"/>
              <a:t>5/11/2023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0399F3-FB84-42F5-834F-0834AABFC2AD}" type="slidenum">
              <a:rPr lang="en-US" smtClean="0"/>
              <a:t>‹#›</a:t>
            </a:fld>
            <a:endParaRPr lang="en-US"/>
          </a:p>
        </p:txBody>
      </p:sp>
    </p:spTree>
    <p:extLst>
      <p:ext uri="{BB962C8B-B14F-4D97-AF65-F5344CB8AC3E}">
        <p14:creationId xmlns:p14="http://schemas.microsoft.com/office/powerpoint/2010/main" val="38628877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63272" y="10590491"/>
            <a:ext cx="26082248" cy="17670461"/>
          </a:xfrm>
        </p:spPr>
        <p:txBody>
          <a:bodyPr anchor="b"/>
          <a:lstStyle>
            <a:lvl1pPr>
              <a:defRPr sz="19865"/>
            </a:lvl1pPr>
          </a:lstStyle>
          <a:p>
            <a:r>
              <a:rPr lang="en-US"/>
              <a:t>Click to edit Master title style</a:t>
            </a:r>
            <a:endParaRPr lang="en-US" dirty="0"/>
          </a:p>
        </p:txBody>
      </p:sp>
      <p:sp>
        <p:nvSpPr>
          <p:cNvPr id="3" name="Text Placeholder 2"/>
          <p:cNvSpPr>
            <a:spLocks noGrp="1"/>
          </p:cNvSpPr>
          <p:nvPr>
            <p:ph type="body" idx="1"/>
          </p:nvPr>
        </p:nvSpPr>
        <p:spPr>
          <a:xfrm>
            <a:off x="2063272" y="28428121"/>
            <a:ext cx="26082248" cy="9292478"/>
          </a:xfrm>
        </p:spPr>
        <p:txBody>
          <a:bodyPr/>
          <a:lstStyle>
            <a:lvl1pPr marL="0" indent="0">
              <a:buNone/>
              <a:defRPr sz="7946">
                <a:solidFill>
                  <a:schemeClr val="tx1"/>
                </a:solidFill>
              </a:defRPr>
            </a:lvl1pPr>
            <a:lvl2pPr marL="1513743" indent="0">
              <a:buNone/>
              <a:defRPr sz="6622">
                <a:solidFill>
                  <a:schemeClr val="tx1">
                    <a:tint val="75000"/>
                  </a:schemeClr>
                </a:solidFill>
              </a:defRPr>
            </a:lvl2pPr>
            <a:lvl3pPr marL="3027487" indent="0">
              <a:buNone/>
              <a:defRPr sz="5960">
                <a:solidFill>
                  <a:schemeClr val="tx1">
                    <a:tint val="75000"/>
                  </a:schemeClr>
                </a:solidFill>
              </a:defRPr>
            </a:lvl3pPr>
            <a:lvl4pPr marL="4541230" indent="0">
              <a:buNone/>
              <a:defRPr sz="5297">
                <a:solidFill>
                  <a:schemeClr val="tx1">
                    <a:tint val="75000"/>
                  </a:schemeClr>
                </a:solidFill>
              </a:defRPr>
            </a:lvl4pPr>
            <a:lvl5pPr marL="6054974" indent="0">
              <a:buNone/>
              <a:defRPr sz="5297">
                <a:solidFill>
                  <a:schemeClr val="tx1">
                    <a:tint val="75000"/>
                  </a:schemeClr>
                </a:solidFill>
              </a:defRPr>
            </a:lvl5pPr>
            <a:lvl6pPr marL="7568717" indent="0">
              <a:buNone/>
              <a:defRPr sz="5297">
                <a:solidFill>
                  <a:schemeClr val="tx1">
                    <a:tint val="75000"/>
                  </a:schemeClr>
                </a:solidFill>
              </a:defRPr>
            </a:lvl6pPr>
            <a:lvl7pPr marL="9082461" indent="0">
              <a:buNone/>
              <a:defRPr sz="5297">
                <a:solidFill>
                  <a:schemeClr val="tx1">
                    <a:tint val="75000"/>
                  </a:schemeClr>
                </a:solidFill>
              </a:defRPr>
            </a:lvl7pPr>
            <a:lvl8pPr marL="10596204" indent="0">
              <a:buNone/>
              <a:defRPr sz="5297">
                <a:solidFill>
                  <a:schemeClr val="tx1">
                    <a:tint val="75000"/>
                  </a:schemeClr>
                </a:solidFill>
              </a:defRPr>
            </a:lvl8pPr>
            <a:lvl9pPr marL="12109948" indent="0">
              <a:buNone/>
              <a:defRPr sz="5297">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A074061-CC63-4171-AF2E-456105D5F7FA}" type="datetimeFigureOut">
              <a:rPr lang="en-US" smtClean="0"/>
              <a:t>5/11/2023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0399F3-FB84-42F5-834F-0834AABFC2AD}" type="slidenum">
              <a:rPr lang="en-US" smtClean="0"/>
              <a:t>‹#›</a:t>
            </a:fld>
            <a:endParaRPr lang="en-US"/>
          </a:p>
        </p:txBody>
      </p:sp>
    </p:spTree>
    <p:extLst>
      <p:ext uri="{BB962C8B-B14F-4D97-AF65-F5344CB8AC3E}">
        <p14:creationId xmlns:p14="http://schemas.microsoft.com/office/powerpoint/2010/main" val="27908193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079020" y="11308310"/>
            <a:ext cx="12852123" cy="269531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5309145" y="11308310"/>
            <a:ext cx="12852123" cy="269531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A074061-CC63-4171-AF2E-456105D5F7FA}" type="datetimeFigureOut">
              <a:rPr lang="en-US" smtClean="0"/>
              <a:t>5/11/2023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0399F3-FB84-42F5-834F-0834AABFC2AD}" type="slidenum">
              <a:rPr lang="en-US" smtClean="0"/>
              <a:t>‹#›</a:t>
            </a:fld>
            <a:endParaRPr lang="en-US"/>
          </a:p>
        </p:txBody>
      </p:sp>
    </p:spTree>
    <p:extLst>
      <p:ext uri="{BB962C8B-B14F-4D97-AF65-F5344CB8AC3E}">
        <p14:creationId xmlns:p14="http://schemas.microsoft.com/office/powerpoint/2010/main" val="21641488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082959" y="2261672"/>
            <a:ext cx="26082248" cy="82108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2082962" y="10413482"/>
            <a:ext cx="12793057" cy="5103487"/>
          </a:xfrm>
        </p:spPr>
        <p:txBody>
          <a:bodyPr anchor="b"/>
          <a:lstStyle>
            <a:lvl1pPr marL="0" indent="0">
              <a:buNone/>
              <a:defRPr sz="7946" b="1"/>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en-US"/>
              <a:t>Click to edit Master text styles</a:t>
            </a:r>
          </a:p>
        </p:txBody>
      </p:sp>
      <p:sp>
        <p:nvSpPr>
          <p:cNvPr id="4" name="Content Placeholder 3"/>
          <p:cNvSpPr>
            <a:spLocks noGrp="1"/>
          </p:cNvSpPr>
          <p:nvPr>
            <p:ph sz="half" idx="2"/>
          </p:nvPr>
        </p:nvSpPr>
        <p:spPr>
          <a:xfrm>
            <a:off x="2082962" y="15516968"/>
            <a:ext cx="12793057" cy="228231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5309148" y="10413482"/>
            <a:ext cx="12856061" cy="5103487"/>
          </a:xfrm>
        </p:spPr>
        <p:txBody>
          <a:bodyPr anchor="b"/>
          <a:lstStyle>
            <a:lvl1pPr marL="0" indent="0">
              <a:buNone/>
              <a:defRPr sz="7946" b="1"/>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en-US"/>
              <a:t>Click to edit Master text styles</a:t>
            </a:r>
          </a:p>
        </p:txBody>
      </p:sp>
      <p:sp>
        <p:nvSpPr>
          <p:cNvPr id="6" name="Content Placeholder 5"/>
          <p:cNvSpPr>
            <a:spLocks noGrp="1"/>
          </p:cNvSpPr>
          <p:nvPr>
            <p:ph sz="quarter" idx="4"/>
          </p:nvPr>
        </p:nvSpPr>
        <p:spPr>
          <a:xfrm>
            <a:off x="15309148" y="15516968"/>
            <a:ext cx="12856061" cy="228231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A074061-CC63-4171-AF2E-456105D5F7FA}" type="datetimeFigureOut">
              <a:rPr lang="en-US" smtClean="0"/>
              <a:t>5/11/2023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80399F3-FB84-42F5-834F-0834AABFC2AD}" type="slidenum">
              <a:rPr lang="en-US" smtClean="0"/>
              <a:t>‹#›</a:t>
            </a:fld>
            <a:endParaRPr lang="en-US"/>
          </a:p>
        </p:txBody>
      </p:sp>
    </p:spTree>
    <p:extLst>
      <p:ext uri="{BB962C8B-B14F-4D97-AF65-F5344CB8AC3E}">
        <p14:creationId xmlns:p14="http://schemas.microsoft.com/office/powerpoint/2010/main" val="29386184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A074061-CC63-4171-AF2E-456105D5F7FA}" type="datetimeFigureOut">
              <a:rPr lang="en-US" smtClean="0"/>
              <a:t>5/11/2023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80399F3-FB84-42F5-834F-0834AABFC2AD}" type="slidenum">
              <a:rPr lang="en-US" smtClean="0"/>
              <a:t>‹#›</a:t>
            </a:fld>
            <a:endParaRPr lang="en-US"/>
          </a:p>
        </p:txBody>
      </p:sp>
    </p:spTree>
    <p:extLst>
      <p:ext uri="{BB962C8B-B14F-4D97-AF65-F5344CB8AC3E}">
        <p14:creationId xmlns:p14="http://schemas.microsoft.com/office/powerpoint/2010/main" val="10431493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A074061-CC63-4171-AF2E-456105D5F7FA}" type="datetimeFigureOut">
              <a:rPr lang="en-US" smtClean="0"/>
              <a:t>5/11/2023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80399F3-FB84-42F5-834F-0834AABFC2AD}" type="slidenum">
              <a:rPr lang="en-US" smtClean="0"/>
              <a:t>‹#›</a:t>
            </a:fld>
            <a:endParaRPr lang="en-US"/>
          </a:p>
        </p:txBody>
      </p:sp>
    </p:spTree>
    <p:extLst>
      <p:ext uri="{BB962C8B-B14F-4D97-AF65-F5344CB8AC3E}">
        <p14:creationId xmlns:p14="http://schemas.microsoft.com/office/powerpoint/2010/main" val="27179272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2958" y="2831995"/>
            <a:ext cx="9753280" cy="9911980"/>
          </a:xfrm>
        </p:spPr>
        <p:txBody>
          <a:bodyPr anchor="b"/>
          <a:lstStyle>
            <a:lvl1pPr>
              <a:defRPr sz="10595"/>
            </a:lvl1pPr>
          </a:lstStyle>
          <a:p>
            <a:r>
              <a:rPr lang="en-US"/>
              <a:t>Click to edit Master title style</a:t>
            </a:r>
            <a:endParaRPr lang="en-US" dirty="0"/>
          </a:p>
        </p:txBody>
      </p:sp>
      <p:sp>
        <p:nvSpPr>
          <p:cNvPr id="3" name="Content Placeholder 2"/>
          <p:cNvSpPr>
            <a:spLocks noGrp="1"/>
          </p:cNvSpPr>
          <p:nvPr>
            <p:ph idx="1"/>
          </p:nvPr>
        </p:nvSpPr>
        <p:spPr>
          <a:xfrm>
            <a:off x="12856062" y="6116330"/>
            <a:ext cx="15309146" cy="30188271"/>
          </a:xfrm>
        </p:spPr>
        <p:txBody>
          <a:bodyPr/>
          <a:lstStyle>
            <a:lvl1pPr>
              <a:defRPr sz="10595"/>
            </a:lvl1pPr>
            <a:lvl2pPr>
              <a:defRPr sz="9271"/>
            </a:lvl2pPr>
            <a:lvl3pPr>
              <a:defRPr sz="7946"/>
            </a:lvl3pPr>
            <a:lvl4pPr>
              <a:defRPr sz="6622"/>
            </a:lvl4pPr>
            <a:lvl5pPr>
              <a:defRPr sz="6622"/>
            </a:lvl5pPr>
            <a:lvl6pPr>
              <a:defRPr sz="6622"/>
            </a:lvl6pPr>
            <a:lvl7pPr>
              <a:defRPr sz="6622"/>
            </a:lvl7pPr>
            <a:lvl8pPr>
              <a:defRPr sz="6622"/>
            </a:lvl8pPr>
            <a:lvl9pPr>
              <a:defRPr sz="6622"/>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082958" y="12743974"/>
            <a:ext cx="9753280" cy="23609788"/>
          </a:xfrm>
        </p:spPr>
        <p:txBody>
          <a:bodyPr/>
          <a:lstStyle>
            <a:lvl1pPr marL="0" indent="0">
              <a:buNone/>
              <a:defRPr sz="5297"/>
            </a:lvl1pPr>
            <a:lvl2pPr marL="1513743" indent="0">
              <a:buNone/>
              <a:defRPr sz="4635"/>
            </a:lvl2pPr>
            <a:lvl3pPr marL="3027487" indent="0">
              <a:buNone/>
              <a:defRPr sz="3973"/>
            </a:lvl3pPr>
            <a:lvl4pPr marL="4541230" indent="0">
              <a:buNone/>
              <a:defRPr sz="3311"/>
            </a:lvl4pPr>
            <a:lvl5pPr marL="6054974" indent="0">
              <a:buNone/>
              <a:defRPr sz="3311"/>
            </a:lvl5pPr>
            <a:lvl6pPr marL="7568717" indent="0">
              <a:buNone/>
              <a:defRPr sz="3311"/>
            </a:lvl6pPr>
            <a:lvl7pPr marL="9082461" indent="0">
              <a:buNone/>
              <a:defRPr sz="3311"/>
            </a:lvl7pPr>
            <a:lvl8pPr marL="10596204" indent="0">
              <a:buNone/>
              <a:defRPr sz="3311"/>
            </a:lvl8pPr>
            <a:lvl9pPr marL="12109948" indent="0">
              <a:buNone/>
              <a:defRPr sz="3311"/>
            </a:lvl9pPr>
          </a:lstStyle>
          <a:p>
            <a:pPr lvl="0"/>
            <a:r>
              <a:rPr lang="en-US"/>
              <a:t>Click to edit Master text styles</a:t>
            </a:r>
          </a:p>
        </p:txBody>
      </p:sp>
      <p:sp>
        <p:nvSpPr>
          <p:cNvPr id="5" name="Date Placeholder 4"/>
          <p:cNvSpPr>
            <a:spLocks noGrp="1"/>
          </p:cNvSpPr>
          <p:nvPr>
            <p:ph type="dt" sz="half" idx="10"/>
          </p:nvPr>
        </p:nvSpPr>
        <p:spPr/>
        <p:txBody>
          <a:bodyPr/>
          <a:lstStyle/>
          <a:p>
            <a:fld id="{9A074061-CC63-4171-AF2E-456105D5F7FA}" type="datetimeFigureOut">
              <a:rPr lang="en-US" smtClean="0"/>
              <a:t>5/11/2023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0399F3-FB84-42F5-834F-0834AABFC2AD}" type="slidenum">
              <a:rPr lang="en-US" smtClean="0"/>
              <a:t>‹#›</a:t>
            </a:fld>
            <a:endParaRPr lang="en-US"/>
          </a:p>
        </p:txBody>
      </p:sp>
    </p:spTree>
    <p:extLst>
      <p:ext uri="{BB962C8B-B14F-4D97-AF65-F5344CB8AC3E}">
        <p14:creationId xmlns:p14="http://schemas.microsoft.com/office/powerpoint/2010/main" val="9565467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2958" y="2831995"/>
            <a:ext cx="9753280" cy="9911980"/>
          </a:xfrm>
        </p:spPr>
        <p:txBody>
          <a:bodyPr anchor="b"/>
          <a:lstStyle>
            <a:lvl1pPr>
              <a:defRPr sz="10595"/>
            </a:lvl1pPr>
          </a:lstStyle>
          <a:p>
            <a:r>
              <a:rPr lang="en-US"/>
              <a:t>Click to edit Master title style</a:t>
            </a:r>
            <a:endParaRPr lang="en-US" dirty="0"/>
          </a:p>
        </p:txBody>
      </p:sp>
      <p:sp>
        <p:nvSpPr>
          <p:cNvPr id="3" name="Picture Placeholder 2"/>
          <p:cNvSpPr>
            <a:spLocks noGrp="1" noChangeAspect="1"/>
          </p:cNvSpPr>
          <p:nvPr>
            <p:ph type="pic" idx="1"/>
          </p:nvPr>
        </p:nvSpPr>
        <p:spPr>
          <a:xfrm>
            <a:off x="12856062" y="6116330"/>
            <a:ext cx="15309146" cy="30188271"/>
          </a:xfrm>
        </p:spPr>
        <p:txBody>
          <a:bodyPr anchor="t"/>
          <a:lstStyle>
            <a:lvl1pPr marL="0" indent="0">
              <a:buNone/>
              <a:defRPr sz="10595"/>
            </a:lvl1pPr>
            <a:lvl2pPr marL="1513743" indent="0">
              <a:buNone/>
              <a:defRPr sz="9271"/>
            </a:lvl2pPr>
            <a:lvl3pPr marL="3027487" indent="0">
              <a:buNone/>
              <a:defRPr sz="7946"/>
            </a:lvl3pPr>
            <a:lvl4pPr marL="4541230" indent="0">
              <a:buNone/>
              <a:defRPr sz="6622"/>
            </a:lvl4pPr>
            <a:lvl5pPr marL="6054974" indent="0">
              <a:buNone/>
              <a:defRPr sz="6622"/>
            </a:lvl5pPr>
            <a:lvl6pPr marL="7568717" indent="0">
              <a:buNone/>
              <a:defRPr sz="6622"/>
            </a:lvl6pPr>
            <a:lvl7pPr marL="9082461" indent="0">
              <a:buNone/>
              <a:defRPr sz="6622"/>
            </a:lvl7pPr>
            <a:lvl8pPr marL="10596204" indent="0">
              <a:buNone/>
              <a:defRPr sz="6622"/>
            </a:lvl8pPr>
            <a:lvl9pPr marL="12109948" indent="0">
              <a:buNone/>
              <a:defRPr sz="6622"/>
            </a:lvl9pPr>
          </a:lstStyle>
          <a:p>
            <a:r>
              <a:rPr lang="en-US"/>
              <a:t>Click icon to add picture</a:t>
            </a:r>
            <a:endParaRPr lang="en-US" dirty="0"/>
          </a:p>
        </p:txBody>
      </p:sp>
      <p:sp>
        <p:nvSpPr>
          <p:cNvPr id="4" name="Text Placeholder 3"/>
          <p:cNvSpPr>
            <a:spLocks noGrp="1"/>
          </p:cNvSpPr>
          <p:nvPr>
            <p:ph type="body" sz="half" idx="2"/>
          </p:nvPr>
        </p:nvSpPr>
        <p:spPr>
          <a:xfrm>
            <a:off x="2082958" y="12743974"/>
            <a:ext cx="9753280" cy="23609788"/>
          </a:xfrm>
        </p:spPr>
        <p:txBody>
          <a:bodyPr/>
          <a:lstStyle>
            <a:lvl1pPr marL="0" indent="0">
              <a:buNone/>
              <a:defRPr sz="5297"/>
            </a:lvl1pPr>
            <a:lvl2pPr marL="1513743" indent="0">
              <a:buNone/>
              <a:defRPr sz="4635"/>
            </a:lvl2pPr>
            <a:lvl3pPr marL="3027487" indent="0">
              <a:buNone/>
              <a:defRPr sz="3973"/>
            </a:lvl3pPr>
            <a:lvl4pPr marL="4541230" indent="0">
              <a:buNone/>
              <a:defRPr sz="3311"/>
            </a:lvl4pPr>
            <a:lvl5pPr marL="6054974" indent="0">
              <a:buNone/>
              <a:defRPr sz="3311"/>
            </a:lvl5pPr>
            <a:lvl6pPr marL="7568717" indent="0">
              <a:buNone/>
              <a:defRPr sz="3311"/>
            </a:lvl6pPr>
            <a:lvl7pPr marL="9082461" indent="0">
              <a:buNone/>
              <a:defRPr sz="3311"/>
            </a:lvl7pPr>
            <a:lvl8pPr marL="10596204" indent="0">
              <a:buNone/>
              <a:defRPr sz="3311"/>
            </a:lvl8pPr>
            <a:lvl9pPr marL="12109948" indent="0">
              <a:buNone/>
              <a:defRPr sz="3311"/>
            </a:lvl9pPr>
          </a:lstStyle>
          <a:p>
            <a:pPr lvl="0"/>
            <a:r>
              <a:rPr lang="en-US"/>
              <a:t>Click to edit Master text styles</a:t>
            </a:r>
          </a:p>
        </p:txBody>
      </p:sp>
      <p:sp>
        <p:nvSpPr>
          <p:cNvPr id="5" name="Date Placeholder 4"/>
          <p:cNvSpPr>
            <a:spLocks noGrp="1"/>
          </p:cNvSpPr>
          <p:nvPr>
            <p:ph type="dt" sz="half" idx="10"/>
          </p:nvPr>
        </p:nvSpPr>
        <p:spPr/>
        <p:txBody>
          <a:bodyPr/>
          <a:lstStyle/>
          <a:p>
            <a:fld id="{9A074061-CC63-4171-AF2E-456105D5F7FA}" type="datetimeFigureOut">
              <a:rPr lang="en-US" smtClean="0"/>
              <a:t>5/11/2023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0399F3-FB84-42F5-834F-0834AABFC2AD}" type="slidenum">
              <a:rPr lang="en-US" smtClean="0"/>
              <a:t>‹#›</a:t>
            </a:fld>
            <a:endParaRPr lang="en-US"/>
          </a:p>
        </p:txBody>
      </p:sp>
    </p:spTree>
    <p:extLst>
      <p:ext uri="{BB962C8B-B14F-4D97-AF65-F5344CB8AC3E}">
        <p14:creationId xmlns:p14="http://schemas.microsoft.com/office/powerpoint/2010/main" val="9199807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79020" y="2261672"/>
            <a:ext cx="26082248" cy="8210819"/>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079020" y="11308310"/>
            <a:ext cx="26082248" cy="269531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079020" y="39372595"/>
            <a:ext cx="6804065" cy="2261662"/>
          </a:xfrm>
          <a:prstGeom prst="rect">
            <a:avLst/>
          </a:prstGeom>
        </p:spPr>
        <p:txBody>
          <a:bodyPr vert="horz" lIns="91440" tIns="45720" rIns="91440" bIns="45720" rtlCol="0" anchor="ctr"/>
          <a:lstStyle>
            <a:lvl1pPr algn="l">
              <a:defRPr sz="3973">
                <a:solidFill>
                  <a:schemeClr val="tx1">
                    <a:tint val="75000"/>
                  </a:schemeClr>
                </a:solidFill>
              </a:defRPr>
            </a:lvl1pPr>
          </a:lstStyle>
          <a:p>
            <a:fld id="{9A074061-CC63-4171-AF2E-456105D5F7FA}" type="datetimeFigureOut">
              <a:rPr lang="en-US" smtClean="0"/>
              <a:t>5/11/2023</a:t>
            </a:fld>
            <a:endParaRPr lang="en-US"/>
          </a:p>
        </p:txBody>
      </p:sp>
      <p:sp>
        <p:nvSpPr>
          <p:cNvPr id="5" name="Footer Placeholder 4"/>
          <p:cNvSpPr>
            <a:spLocks noGrp="1"/>
          </p:cNvSpPr>
          <p:nvPr>
            <p:ph type="ftr" sz="quarter" idx="3"/>
          </p:nvPr>
        </p:nvSpPr>
        <p:spPr>
          <a:xfrm>
            <a:off x="10017096" y="39372595"/>
            <a:ext cx="10206097" cy="2261662"/>
          </a:xfrm>
          <a:prstGeom prst="rect">
            <a:avLst/>
          </a:prstGeom>
        </p:spPr>
        <p:txBody>
          <a:bodyPr vert="horz" lIns="91440" tIns="45720" rIns="91440" bIns="45720" rtlCol="0" anchor="ctr"/>
          <a:lstStyle>
            <a:lvl1pPr algn="ctr">
              <a:defRPr sz="3973">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1357204" y="39372595"/>
            <a:ext cx="6804065" cy="2261662"/>
          </a:xfrm>
          <a:prstGeom prst="rect">
            <a:avLst/>
          </a:prstGeom>
        </p:spPr>
        <p:txBody>
          <a:bodyPr vert="horz" lIns="91440" tIns="45720" rIns="91440" bIns="45720" rtlCol="0" anchor="ctr"/>
          <a:lstStyle>
            <a:lvl1pPr algn="r">
              <a:defRPr sz="3973">
                <a:solidFill>
                  <a:schemeClr val="tx1">
                    <a:tint val="75000"/>
                  </a:schemeClr>
                </a:solidFill>
              </a:defRPr>
            </a:lvl1pPr>
          </a:lstStyle>
          <a:p>
            <a:fld id="{880399F3-FB84-42F5-834F-0834AABFC2AD}" type="slidenum">
              <a:rPr lang="en-US" smtClean="0"/>
              <a:t>‹#›</a:t>
            </a:fld>
            <a:endParaRPr lang="en-US"/>
          </a:p>
        </p:txBody>
      </p:sp>
    </p:spTree>
    <p:extLst>
      <p:ext uri="{BB962C8B-B14F-4D97-AF65-F5344CB8AC3E}">
        <p14:creationId xmlns:p14="http://schemas.microsoft.com/office/powerpoint/2010/main" val="365962213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3027487" rtl="0" eaLnBrk="1" latinLnBrk="0" hangingPunct="1">
        <a:lnSpc>
          <a:spcPct val="90000"/>
        </a:lnSpc>
        <a:spcBef>
          <a:spcPct val="0"/>
        </a:spcBef>
        <a:buNone/>
        <a:defRPr sz="14568" kern="1200">
          <a:solidFill>
            <a:schemeClr val="tx1"/>
          </a:solidFill>
          <a:latin typeface="+mj-lt"/>
          <a:ea typeface="+mj-ea"/>
          <a:cs typeface="+mj-cs"/>
        </a:defRPr>
      </a:lvl1pPr>
    </p:titleStyle>
    <p:bodyStyle>
      <a:lvl1pPr marL="756872" indent="-756872" algn="l" defTabSz="3027487" rtl="0" eaLnBrk="1" latinLnBrk="0" hangingPunct="1">
        <a:lnSpc>
          <a:spcPct val="90000"/>
        </a:lnSpc>
        <a:spcBef>
          <a:spcPts val="3311"/>
        </a:spcBef>
        <a:buFont typeface="Arial" panose="020B0604020202020204" pitchFamily="34" charset="0"/>
        <a:buChar char="•"/>
        <a:defRPr sz="9271" kern="1200">
          <a:solidFill>
            <a:schemeClr val="tx1"/>
          </a:solidFill>
          <a:latin typeface="+mn-lt"/>
          <a:ea typeface="+mn-ea"/>
          <a:cs typeface="+mn-cs"/>
        </a:defRPr>
      </a:lvl1pPr>
      <a:lvl2pPr marL="2270615" indent="-756872" algn="l" defTabSz="3027487" rtl="0" eaLnBrk="1" latinLnBrk="0" hangingPunct="1">
        <a:lnSpc>
          <a:spcPct val="90000"/>
        </a:lnSpc>
        <a:spcBef>
          <a:spcPts val="1655"/>
        </a:spcBef>
        <a:buFont typeface="Arial" panose="020B0604020202020204" pitchFamily="34" charset="0"/>
        <a:buChar char="•"/>
        <a:defRPr sz="7946" kern="1200">
          <a:solidFill>
            <a:schemeClr val="tx1"/>
          </a:solidFill>
          <a:latin typeface="+mn-lt"/>
          <a:ea typeface="+mn-ea"/>
          <a:cs typeface="+mn-cs"/>
        </a:defRPr>
      </a:lvl2pPr>
      <a:lvl3pPr marL="3784359" indent="-756872" algn="l" defTabSz="3027487" rtl="0" eaLnBrk="1" latinLnBrk="0" hangingPunct="1">
        <a:lnSpc>
          <a:spcPct val="90000"/>
        </a:lnSpc>
        <a:spcBef>
          <a:spcPts val="1655"/>
        </a:spcBef>
        <a:buFont typeface="Arial" panose="020B0604020202020204" pitchFamily="34" charset="0"/>
        <a:buChar char="•"/>
        <a:defRPr sz="6622" kern="1200">
          <a:solidFill>
            <a:schemeClr val="tx1"/>
          </a:solidFill>
          <a:latin typeface="+mn-lt"/>
          <a:ea typeface="+mn-ea"/>
          <a:cs typeface="+mn-cs"/>
        </a:defRPr>
      </a:lvl3pPr>
      <a:lvl4pPr marL="5298102"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4pPr>
      <a:lvl5pPr marL="6811846"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5pPr>
      <a:lvl6pPr marL="8325589"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6pPr>
      <a:lvl7pPr marL="9839333"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7pPr>
      <a:lvl8pPr marL="11353076"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8pPr>
      <a:lvl9pPr marL="12866820"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9pPr>
    </p:bodyStyle>
    <p:otherStyle>
      <a:defPPr>
        <a:defRPr lang="en-US"/>
      </a:defPPr>
      <a:lvl1pPr marL="0" algn="l" defTabSz="3027487" rtl="0" eaLnBrk="1" latinLnBrk="0" hangingPunct="1">
        <a:defRPr sz="5960" kern="1200">
          <a:solidFill>
            <a:schemeClr val="tx1"/>
          </a:solidFill>
          <a:latin typeface="+mn-lt"/>
          <a:ea typeface="+mn-ea"/>
          <a:cs typeface="+mn-cs"/>
        </a:defRPr>
      </a:lvl1pPr>
      <a:lvl2pPr marL="1513743" algn="l" defTabSz="3027487" rtl="0" eaLnBrk="1" latinLnBrk="0" hangingPunct="1">
        <a:defRPr sz="5960" kern="1200">
          <a:solidFill>
            <a:schemeClr val="tx1"/>
          </a:solidFill>
          <a:latin typeface="+mn-lt"/>
          <a:ea typeface="+mn-ea"/>
          <a:cs typeface="+mn-cs"/>
        </a:defRPr>
      </a:lvl2pPr>
      <a:lvl3pPr marL="3027487" algn="l" defTabSz="3027487" rtl="0" eaLnBrk="1" latinLnBrk="0" hangingPunct="1">
        <a:defRPr sz="5960" kern="1200">
          <a:solidFill>
            <a:schemeClr val="tx1"/>
          </a:solidFill>
          <a:latin typeface="+mn-lt"/>
          <a:ea typeface="+mn-ea"/>
          <a:cs typeface="+mn-cs"/>
        </a:defRPr>
      </a:lvl3pPr>
      <a:lvl4pPr marL="4541230" algn="l" defTabSz="3027487" rtl="0" eaLnBrk="1" latinLnBrk="0" hangingPunct="1">
        <a:defRPr sz="5960" kern="1200">
          <a:solidFill>
            <a:schemeClr val="tx1"/>
          </a:solidFill>
          <a:latin typeface="+mn-lt"/>
          <a:ea typeface="+mn-ea"/>
          <a:cs typeface="+mn-cs"/>
        </a:defRPr>
      </a:lvl4pPr>
      <a:lvl5pPr marL="6054974" algn="l" defTabSz="3027487" rtl="0" eaLnBrk="1" latinLnBrk="0" hangingPunct="1">
        <a:defRPr sz="5960" kern="1200">
          <a:solidFill>
            <a:schemeClr val="tx1"/>
          </a:solidFill>
          <a:latin typeface="+mn-lt"/>
          <a:ea typeface="+mn-ea"/>
          <a:cs typeface="+mn-cs"/>
        </a:defRPr>
      </a:lvl5pPr>
      <a:lvl6pPr marL="7568717" algn="l" defTabSz="3027487" rtl="0" eaLnBrk="1" latinLnBrk="0" hangingPunct="1">
        <a:defRPr sz="5960" kern="1200">
          <a:solidFill>
            <a:schemeClr val="tx1"/>
          </a:solidFill>
          <a:latin typeface="+mn-lt"/>
          <a:ea typeface="+mn-ea"/>
          <a:cs typeface="+mn-cs"/>
        </a:defRPr>
      </a:lvl6pPr>
      <a:lvl7pPr marL="9082461" algn="l" defTabSz="3027487" rtl="0" eaLnBrk="1" latinLnBrk="0" hangingPunct="1">
        <a:defRPr sz="5960" kern="1200">
          <a:solidFill>
            <a:schemeClr val="tx1"/>
          </a:solidFill>
          <a:latin typeface="+mn-lt"/>
          <a:ea typeface="+mn-ea"/>
          <a:cs typeface="+mn-cs"/>
        </a:defRPr>
      </a:lvl7pPr>
      <a:lvl8pPr marL="10596204" algn="l" defTabSz="3027487" rtl="0" eaLnBrk="1" latinLnBrk="0" hangingPunct="1">
        <a:defRPr sz="5960" kern="1200">
          <a:solidFill>
            <a:schemeClr val="tx1"/>
          </a:solidFill>
          <a:latin typeface="+mn-lt"/>
          <a:ea typeface="+mn-ea"/>
          <a:cs typeface="+mn-cs"/>
        </a:defRPr>
      </a:lvl8pPr>
      <a:lvl9pPr marL="12109948" algn="l" defTabSz="3027487" rtl="0" eaLnBrk="1" latinLnBrk="0" hangingPunct="1">
        <a:defRPr sz="59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9BDA3AC-63A0-5330-A83F-266EF9477D49}"/>
              </a:ext>
            </a:extLst>
          </p:cNvPr>
          <p:cNvSpPr>
            <a:spLocks noGrp="1"/>
          </p:cNvSpPr>
          <p:nvPr>
            <p:ph type="ctrTitle"/>
          </p:nvPr>
        </p:nvSpPr>
        <p:spPr>
          <a:xfrm>
            <a:off x="2463671" y="0"/>
            <a:ext cx="24220172" cy="2480614"/>
          </a:xfrm>
        </p:spPr>
        <p:txBody>
          <a:bodyPr>
            <a:noAutofit/>
          </a:bodyPr>
          <a:lstStyle/>
          <a:p>
            <a:r>
              <a:rPr lang="en-GB" sz="4800" b="1" dirty="0" smtClean="0">
                <a:solidFill>
                  <a:srgbClr val="0F172A"/>
                </a:solidFill>
                <a:latin typeface="ui-sans-serif"/>
              </a:rPr>
              <a:t>Analysis </a:t>
            </a:r>
            <a:r>
              <a:rPr lang="en-GB" sz="4800" b="1" dirty="0">
                <a:solidFill>
                  <a:srgbClr val="0F172A"/>
                </a:solidFill>
                <a:latin typeface="ui-sans-serif"/>
              </a:rPr>
              <a:t>of USA and Brunei Darussalam </a:t>
            </a:r>
            <a:r>
              <a:rPr lang="en-GB" sz="4800" b="1" dirty="0" smtClean="0">
                <a:solidFill>
                  <a:srgbClr val="0F172A"/>
                </a:solidFill>
                <a:latin typeface="ui-sans-serif"/>
              </a:rPr>
              <a:t>CO2 emission and USA Population Growth (%) Prediction</a:t>
            </a:r>
            <a:br>
              <a:rPr lang="en-GB" sz="4800" b="1" dirty="0" smtClean="0">
                <a:solidFill>
                  <a:srgbClr val="0F172A"/>
                </a:solidFill>
                <a:latin typeface="ui-sans-serif"/>
              </a:rPr>
            </a:br>
            <a:r>
              <a:rPr lang="en-GB" sz="4800" b="1" dirty="0" smtClean="0">
                <a:solidFill>
                  <a:srgbClr val="0F172A"/>
                </a:solidFill>
                <a:latin typeface="ui-sans-serif"/>
              </a:rPr>
              <a:t>Author: Muhammad Adeel </a:t>
            </a:r>
            <a:r>
              <a:rPr lang="en-GB" sz="4800" b="1" dirty="0" err="1" smtClean="0">
                <a:solidFill>
                  <a:srgbClr val="0F172A"/>
                </a:solidFill>
                <a:latin typeface="ui-sans-serif"/>
              </a:rPr>
              <a:t>Riasat</a:t>
            </a:r>
            <a:endParaRPr lang="en-US" sz="4800" b="1" dirty="0">
              <a:latin typeface="Perpetua Titling MT" panose="02020502060505020804" pitchFamily="18" charset="0"/>
            </a:endParaRPr>
          </a:p>
        </p:txBody>
      </p:sp>
      <p:sp>
        <p:nvSpPr>
          <p:cNvPr id="5" name="TextBox 4">
            <a:extLst>
              <a:ext uri="{FF2B5EF4-FFF2-40B4-BE49-F238E27FC236}">
                <a16:creationId xmlns:a16="http://schemas.microsoft.com/office/drawing/2014/main" xmlns="" id="{A3F83439-4F83-01F9-3BE2-41C3F0EC9E49}"/>
              </a:ext>
            </a:extLst>
          </p:cNvPr>
          <p:cNvSpPr txBox="1"/>
          <p:nvPr/>
        </p:nvSpPr>
        <p:spPr>
          <a:xfrm>
            <a:off x="735929" y="2480614"/>
            <a:ext cx="14223206" cy="14896386"/>
          </a:xfrm>
          <a:prstGeom prst="rect">
            <a:avLst/>
          </a:prstGeom>
          <a:gradFill flip="none" rotWithShape="1">
            <a:gsLst>
              <a:gs pos="0">
                <a:schemeClr val="accent2">
                  <a:lumMod val="5000"/>
                  <a:lumOff val="95000"/>
                </a:schemeClr>
              </a:gs>
              <a:gs pos="74000">
                <a:schemeClr val="accent2">
                  <a:lumMod val="45000"/>
                  <a:lumOff val="55000"/>
                </a:schemeClr>
              </a:gs>
              <a:gs pos="83000">
                <a:schemeClr val="accent2">
                  <a:lumMod val="45000"/>
                  <a:lumOff val="55000"/>
                </a:schemeClr>
              </a:gs>
              <a:gs pos="100000">
                <a:schemeClr val="accent2">
                  <a:lumMod val="30000"/>
                  <a:lumOff val="70000"/>
                </a:schemeClr>
              </a:gs>
            </a:gsLst>
            <a:lin ang="5400000" scaled="1"/>
            <a:tileRect/>
          </a:gradFill>
        </p:spPr>
        <p:style>
          <a:lnRef idx="2">
            <a:schemeClr val="dk1"/>
          </a:lnRef>
          <a:fillRef idx="1">
            <a:schemeClr val="lt1"/>
          </a:fillRef>
          <a:effectRef idx="0">
            <a:schemeClr val="dk1"/>
          </a:effectRef>
          <a:fontRef idx="minor">
            <a:schemeClr val="dk1"/>
          </a:fontRef>
        </p:style>
        <p:txBody>
          <a:bodyPr wrap="square" rtlCol="0">
            <a:spAutoFit/>
          </a:bodyPr>
          <a:lstStyle/>
          <a:p>
            <a:pPr algn="just"/>
            <a:r>
              <a:rPr lang="en-US" sz="6000" b="1" kern="0" dirty="0" smtClean="0">
                <a:solidFill>
                  <a:srgbClr val="0F172A"/>
                </a:solidFill>
                <a:ea typeface="Times New Roman" panose="02020603050405020304" pitchFamily="18" charset="0"/>
                <a:cs typeface="Times New Roman" panose="02020603050405020304" pitchFamily="18" charset="0"/>
              </a:rPr>
              <a:t>Introduction:</a:t>
            </a:r>
          </a:p>
          <a:p>
            <a:pPr algn="just"/>
            <a:r>
              <a:rPr lang="en-US" sz="4400" dirty="0"/>
              <a:t>This task involved performing k-means clustering on two countries, USA and Brunei Darussalam, using the </a:t>
            </a:r>
            <a:r>
              <a:rPr lang="en-US" sz="4400" dirty="0" err="1"/>
              <a:t>scikit</a:t>
            </a:r>
            <a:r>
              <a:rPr lang="en-US" sz="4400" dirty="0"/>
              <a:t>-learn library in Python. The k-means clustering algorithm was used to group similar data points together based on their similarities in various features. Additionally, population growth for the USA was also estimated using the curve_fit method from the scipy library. The curve_fit method allowed us to fit a logistic function to the population data and make predictions about future population growth. Overall, this task involved exploring different data analysis techniques in Python to gain insights into population growth and country-level data clustering</a:t>
            </a:r>
            <a:r>
              <a:rPr lang="en-US" sz="4400" dirty="0" smtClean="0"/>
              <a:t>.</a:t>
            </a:r>
            <a:endParaRPr lang="en-US" sz="6000" b="1" kern="0" dirty="0">
              <a:solidFill>
                <a:srgbClr val="0F172A"/>
              </a:solidFill>
              <a:cs typeface="Times New Roman" panose="02020603050405020304" pitchFamily="18" charset="0"/>
            </a:endParaRPr>
          </a:p>
          <a:p>
            <a:pPr algn="just"/>
            <a:r>
              <a:rPr lang="en-US" sz="6000" b="1" kern="0" dirty="0" smtClean="0">
                <a:solidFill>
                  <a:srgbClr val="0F172A"/>
                </a:solidFill>
                <a:ea typeface="Times New Roman" panose="02020603050405020304" pitchFamily="18" charset="0"/>
                <a:cs typeface="Times New Roman" panose="02020603050405020304" pitchFamily="18" charset="0"/>
              </a:rPr>
              <a:t>Summary</a:t>
            </a:r>
          </a:p>
          <a:p>
            <a:pPr algn="just"/>
            <a:r>
              <a:rPr lang="en-US" sz="4400" dirty="0" smtClean="0"/>
              <a:t>First I found top 10 countries with highest CO2 emissions the which can be seen in below heat map. As columns which are highly +</a:t>
            </a:r>
            <a:r>
              <a:rPr lang="en-US" sz="4400" dirty="0" err="1" smtClean="0"/>
              <a:t>ive</a:t>
            </a:r>
            <a:r>
              <a:rPr lang="en-US" sz="4400" dirty="0" smtClean="0"/>
              <a:t> or –</a:t>
            </a:r>
            <a:r>
              <a:rPr lang="en-US" sz="4400" dirty="0" err="1" smtClean="0"/>
              <a:t>ve</a:t>
            </a:r>
            <a:r>
              <a:rPr lang="en-US" sz="4400" dirty="0" smtClean="0"/>
              <a:t> correlated are not  best for clustering so I choose USA and Brunei Darussalam. Then I observed the population growth (%) for USA to predict the population growth for USA. From this analysis we can also check weather the population growth has any effect of CO2 emission or not.</a:t>
            </a:r>
          </a:p>
        </p:txBody>
      </p:sp>
      <p:sp>
        <p:nvSpPr>
          <p:cNvPr id="7" name="TextBox 6">
            <a:extLst>
              <a:ext uri="{FF2B5EF4-FFF2-40B4-BE49-F238E27FC236}">
                <a16:creationId xmlns:a16="http://schemas.microsoft.com/office/drawing/2014/main" xmlns="" id="{550655BE-5791-C169-62C4-A273EDC9E2BD}"/>
              </a:ext>
            </a:extLst>
          </p:cNvPr>
          <p:cNvSpPr txBox="1"/>
          <p:nvPr/>
        </p:nvSpPr>
        <p:spPr>
          <a:xfrm>
            <a:off x="16239598" y="11454705"/>
            <a:ext cx="12959963" cy="7879080"/>
          </a:xfrm>
          <a:prstGeom prst="rect">
            <a:avLst/>
          </a:prstGeom>
          <a:gradFill>
            <a:gsLst>
              <a:gs pos="0">
                <a:schemeClr val="accent2">
                  <a:lumMod val="5000"/>
                  <a:lumOff val="95000"/>
                </a:schemeClr>
              </a:gs>
              <a:gs pos="74000">
                <a:schemeClr val="accent2">
                  <a:lumMod val="45000"/>
                  <a:lumOff val="55000"/>
                </a:schemeClr>
              </a:gs>
              <a:gs pos="83000">
                <a:schemeClr val="accent2">
                  <a:lumMod val="45000"/>
                  <a:lumOff val="55000"/>
                </a:schemeClr>
              </a:gs>
              <a:gs pos="100000">
                <a:schemeClr val="accent2">
                  <a:lumMod val="30000"/>
                  <a:lumOff val="70000"/>
                </a:schemeClr>
              </a:gs>
            </a:gsLst>
            <a:lin ang="5400000" scaled="1"/>
          </a:gradFill>
        </p:spPr>
        <p:txBody>
          <a:bodyPr wrap="square" rtlCol="0">
            <a:spAutoFit/>
          </a:bodyPr>
          <a:lstStyle/>
          <a:p>
            <a:pPr algn="just"/>
            <a:r>
              <a:rPr lang="en-US" sz="6000" b="1" dirty="0" smtClean="0"/>
              <a:t>Fitting:</a:t>
            </a:r>
          </a:p>
          <a:p>
            <a:pPr algn="just"/>
            <a:r>
              <a:rPr lang="en-US" sz="4400" dirty="0" smtClean="0"/>
              <a:t>The </a:t>
            </a:r>
            <a:r>
              <a:rPr lang="en-US" sz="4400" dirty="0"/>
              <a:t>analysis on USA population growth has been performed, and the predicted results have been obtained using curve_fit function and the logistic function model. Error ranges have also been calculated for the predicted results, and the </a:t>
            </a:r>
            <a:r>
              <a:rPr lang="en-US" sz="4400" dirty="0" err="1"/>
              <a:t>fill_between</a:t>
            </a:r>
            <a:r>
              <a:rPr lang="en-US" sz="4400" dirty="0"/>
              <a:t> function has been used to visualize the uncertainty in the predicted results. The analysis suggests that the population growth for USA is expected to slow down over the next few decades, but it will still continue to grow, albeit at a slower pace.</a:t>
            </a:r>
            <a:endParaRPr lang="en-GB" sz="4400" b="1" dirty="0">
              <a:solidFill>
                <a:srgbClr val="0F172A"/>
              </a:solidFill>
            </a:endParaRPr>
          </a:p>
        </p:txBody>
      </p:sp>
      <p:sp>
        <p:nvSpPr>
          <p:cNvPr id="11" name="TextBox 10">
            <a:extLst>
              <a:ext uri="{FF2B5EF4-FFF2-40B4-BE49-F238E27FC236}">
                <a16:creationId xmlns:a16="http://schemas.microsoft.com/office/drawing/2014/main" xmlns="" id="{1B0DDFFE-0837-1251-A4D2-D750C593CC71}"/>
              </a:ext>
            </a:extLst>
          </p:cNvPr>
          <p:cNvSpPr txBox="1"/>
          <p:nvPr/>
        </p:nvSpPr>
        <p:spPr>
          <a:xfrm>
            <a:off x="21000536" y="17924752"/>
            <a:ext cx="5232317" cy="646331"/>
          </a:xfrm>
          <a:prstGeom prst="rect">
            <a:avLst/>
          </a:prstGeom>
          <a:noFill/>
        </p:spPr>
        <p:txBody>
          <a:bodyPr wrap="square" rtlCol="0">
            <a:spAutoFit/>
          </a:bodyPr>
          <a:lstStyle/>
          <a:p>
            <a:r>
              <a:rPr lang="en-GB" dirty="0"/>
              <a:t/>
            </a:r>
            <a:br>
              <a:rPr lang="en-GB" dirty="0"/>
            </a:br>
            <a:endParaRPr lang="en-US"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5929" y="17377000"/>
            <a:ext cx="14223206" cy="11000958"/>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5929" y="34348822"/>
            <a:ext cx="11951371" cy="8131091"/>
          </a:xfrm>
          <a:prstGeom prst="rect">
            <a:avLst/>
          </a:prstGeom>
        </p:spPr>
      </p:pic>
      <p:sp>
        <p:nvSpPr>
          <p:cNvPr id="14" name="TextBox 13">
            <a:extLst>
              <a:ext uri="{FF2B5EF4-FFF2-40B4-BE49-F238E27FC236}">
                <a16:creationId xmlns:a16="http://schemas.microsoft.com/office/drawing/2014/main" xmlns="" id="{A3F83439-4F83-01F9-3BE2-41C3F0EC9E49}"/>
              </a:ext>
            </a:extLst>
          </p:cNvPr>
          <p:cNvSpPr txBox="1"/>
          <p:nvPr/>
        </p:nvSpPr>
        <p:spPr>
          <a:xfrm>
            <a:off x="735929" y="28485679"/>
            <a:ext cx="14223206" cy="5755422"/>
          </a:xfrm>
          <a:prstGeom prst="rect">
            <a:avLst/>
          </a:prstGeom>
          <a:gradFill flip="none" rotWithShape="1">
            <a:gsLst>
              <a:gs pos="0">
                <a:schemeClr val="accent2">
                  <a:lumMod val="5000"/>
                  <a:lumOff val="95000"/>
                </a:schemeClr>
              </a:gs>
              <a:gs pos="74000">
                <a:schemeClr val="accent2">
                  <a:lumMod val="45000"/>
                  <a:lumOff val="55000"/>
                </a:schemeClr>
              </a:gs>
              <a:gs pos="83000">
                <a:schemeClr val="accent2">
                  <a:lumMod val="45000"/>
                  <a:lumOff val="55000"/>
                </a:schemeClr>
              </a:gs>
              <a:gs pos="100000">
                <a:schemeClr val="accent2">
                  <a:lumMod val="30000"/>
                  <a:lumOff val="70000"/>
                </a:schemeClr>
              </a:gs>
            </a:gsLst>
            <a:lin ang="5400000" scaled="1"/>
            <a:tileRect/>
          </a:gradFill>
        </p:spPr>
        <p:style>
          <a:lnRef idx="2">
            <a:schemeClr val="dk1"/>
          </a:lnRef>
          <a:fillRef idx="1">
            <a:schemeClr val="lt1"/>
          </a:fillRef>
          <a:effectRef idx="0">
            <a:schemeClr val="dk1"/>
          </a:effectRef>
          <a:fontRef idx="minor">
            <a:schemeClr val="dk1"/>
          </a:fontRef>
        </p:style>
        <p:txBody>
          <a:bodyPr wrap="square" rtlCol="0">
            <a:spAutoFit/>
          </a:bodyPr>
          <a:lstStyle/>
          <a:p>
            <a:pPr algn="just"/>
            <a:r>
              <a:rPr lang="en-US" sz="6000" b="1" kern="0" dirty="0" smtClean="0">
                <a:solidFill>
                  <a:srgbClr val="0F172A"/>
                </a:solidFill>
                <a:ea typeface="Times New Roman" panose="02020603050405020304" pitchFamily="18" charset="0"/>
                <a:cs typeface="Times New Roman" panose="02020603050405020304" pitchFamily="18" charset="0"/>
              </a:rPr>
              <a:t>Results:</a:t>
            </a:r>
          </a:p>
          <a:p>
            <a:pPr algn="just"/>
            <a:r>
              <a:rPr lang="en-US" sz="4400" dirty="0"/>
              <a:t>Based on the analysis, it was found that the best result for clustering can be achieved using three centers. This implies that the data can be divided into three distinct groups or clusters that exhibit similar characteristics. The clustering algorithm used likely relied on various metrics to determine the optimal number of clusters, such as the elbow method or silhouette analysis.</a:t>
            </a:r>
            <a:endParaRPr lang="en-US" sz="4400" kern="0" dirty="0" smtClean="0">
              <a:solidFill>
                <a:srgbClr val="0F172A"/>
              </a:solidFill>
              <a:ea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239598" y="2523948"/>
            <a:ext cx="12959963" cy="8887422"/>
          </a:xfrm>
          <a:prstGeom prst="rect">
            <a:avLst/>
          </a:prstGeom>
        </p:spPr>
      </p:pic>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6239598" y="19377120"/>
            <a:ext cx="12959963" cy="7197215"/>
          </a:xfrm>
          <a:prstGeom prst="rect">
            <a:avLst/>
          </a:prstGeom>
        </p:spPr>
      </p:pic>
      <p:sp>
        <p:nvSpPr>
          <p:cNvPr id="17" name="Rectangle 5"/>
          <p:cNvSpPr>
            <a:spLocks noChangeArrowheads="1"/>
          </p:cNvSpPr>
          <p:nvPr/>
        </p:nvSpPr>
        <p:spPr bwMode="auto">
          <a:xfrm>
            <a:off x="16239598" y="33879151"/>
            <a:ext cx="13326002" cy="8402300"/>
          </a:xfrm>
          <a:prstGeom prst="rect">
            <a:avLst/>
          </a:prstGeom>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a:ln>
            <a:noFill/>
          </a:ln>
          <a:effec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 altLang="" sz="3600" b="0" i="0" u="none" strike="noStrike" cap="none" normalizeH="0" baseline="0" dirty="0" smtClean="0">
                <a:ln>
                  <a:noFill/>
                </a:ln>
                <a:solidFill>
                  <a:srgbClr val="000000"/>
                </a:solidFill>
                <a:effectLst/>
                <a:latin typeface="Söhne"/>
              </a:rPr>
              <a:t>In conclusion, the analysis involved two main aspects: clustering using k-means algorithm for USA and Brunei Darussalam, and predicting population growth for the USA using curve_fit.</a:t>
            </a:r>
          </a:p>
          <a:p>
            <a:pPr marL="0" marR="0" lvl="0" indent="0" algn="l" defTabSz="914400" rtl="0" eaLnBrk="0" fontAlgn="base" latinLnBrk="0" hangingPunct="0">
              <a:lnSpc>
                <a:spcPct val="100000"/>
              </a:lnSpc>
              <a:spcBef>
                <a:spcPct val="0"/>
              </a:spcBef>
              <a:spcAft>
                <a:spcPct val="0"/>
              </a:spcAft>
              <a:buClrTx/>
              <a:buSzTx/>
              <a:buFontTx/>
              <a:buNone/>
              <a:tabLst/>
            </a:pPr>
            <a:r>
              <a:rPr kumimoji="0" lang="" altLang="" sz="3600" b="0" i="0" u="none" strike="noStrike" cap="none" normalizeH="0" baseline="0" dirty="0" smtClean="0">
                <a:ln>
                  <a:noFill/>
                </a:ln>
                <a:solidFill>
                  <a:srgbClr val="000000"/>
                </a:solidFill>
                <a:effectLst/>
                <a:latin typeface="Söhne"/>
              </a:rPr>
              <a:t>For the clustering analysis, the k-means algorithm was applied to identify similar patterns and group data points based on certain features. This allowed for a better understanding of the characteristics and similarities between the two countries.</a:t>
            </a:r>
          </a:p>
          <a:p>
            <a:pPr marL="0" marR="0" lvl="0" indent="0" algn="l" defTabSz="914400" rtl="0" eaLnBrk="0" fontAlgn="base" latinLnBrk="0" hangingPunct="0">
              <a:lnSpc>
                <a:spcPct val="100000"/>
              </a:lnSpc>
              <a:spcBef>
                <a:spcPct val="0"/>
              </a:spcBef>
              <a:spcAft>
                <a:spcPct val="0"/>
              </a:spcAft>
              <a:buClrTx/>
              <a:buSzTx/>
              <a:buFontTx/>
              <a:buNone/>
              <a:tabLst/>
            </a:pPr>
            <a:r>
              <a:rPr kumimoji="0" lang="" altLang="" sz="3600" b="0" i="0" u="none" strike="noStrike" cap="none" normalizeH="0" baseline="0" dirty="0" smtClean="0">
                <a:ln>
                  <a:noFill/>
                </a:ln>
                <a:solidFill>
                  <a:srgbClr val="000000"/>
                </a:solidFill>
                <a:effectLst/>
                <a:latin typeface="Söhne"/>
              </a:rPr>
              <a:t>In the population growth analysis, curve_fit was utilized to estimate the future population growth for the USA. The logistic function model was fitted to the population data, enabling predictions about future trends.</a:t>
            </a:r>
          </a:p>
          <a:p>
            <a:pPr marL="0" marR="0" lvl="0" indent="0" algn="l" defTabSz="914400" rtl="0" eaLnBrk="0" fontAlgn="base" latinLnBrk="0" hangingPunct="0">
              <a:lnSpc>
                <a:spcPct val="100000"/>
              </a:lnSpc>
              <a:spcBef>
                <a:spcPct val="0"/>
              </a:spcBef>
              <a:spcAft>
                <a:spcPct val="0"/>
              </a:spcAft>
              <a:buClrTx/>
              <a:buSzTx/>
              <a:buFontTx/>
              <a:buNone/>
              <a:tabLst/>
            </a:pPr>
            <a:r>
              <a:rPr kumimoji="0" lang="" altLang="" sz="3600" b="0" i="0" u="none" strike="noStrike" cap="none" normalizeH="0" baseline="0" dirty="0" smtClean="0">
                <a:ln>
                  <a:noFill/>
                </a:ln>
                <a:solidFill>
                  <a:srgbClr val="000000"/>
                </a:solidFill>
                <a:effectLst/>
                <a:latin typeface="Söhne"/>
              </a:rPr>
              <a:t>Overall, these analytical techniques contributed to a deeper understanding of the data, allowing for insights into the clustering patterns of the countries and predictions about the future population growth.</a:t>
            </a:r>
          </a:p>
        </p:txBody>
      </p:sp>
      <p:pic>
        <p:nvPicPr>
          <p:cNvPr id="18" name="Picture 1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6239598" y="26536833"/>
            <a:ext cx="12959963" cy="7023930"/>
          </a:xfrm>
          <a:prstGeom prst="rect">
            <a:avLst/>
          </a:prstGeom>
        </p:spPr>
      </p:pic>
    </p:spTree>
    <p:extLst>
      <p:ext uri="{BB962C8B-B14F-4D97-AF65-F5344CB8AC3E}">
        <p14:creationId xmlns:p14="http://schemas.microsoft.com/office/powerpoint/2010/main" val="69431602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296</TotalTime>
  <Words>499</Words>
  <Application>Microsoft Office PowerPoint</Application>
  <PresentationFormat>Custom</PresentationFormat>
  <Paragraphs>15</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Analysis of USA and Brunei Darussalam CO2 emission and USA Population Growth (%) Prediction Author: Muhammad Adeel Riasat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of GDP per Capita Growth (Annual %) Across Different Clusters of Countries</dc:title>
  <dc:creator>16-NTU-7004</dc:creator>
  <cp:lastModifiedBy>Adeel Warraich</cp:lastModifiedBy>
  <cp:revision>10</cp:revision>
  <dcterms:created xsi:type="dcterms:W3CDTF">2023-05-11T12:31:18Z</dcterms:created>
  <dcterms:modified xsi:type="dcterms:W3CDTF">2023-05-11T23:16:35Z</dcterms:modified>
</cp:coreProperties>
</file>