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12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13B7-F46C-8137-7848-2ED07FCBD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78CB2-324C-EDF0-5627-C538A6384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8995B-1586-8A06-5931-90D5C586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FAC-D23B-49D5-9C75-AC37925B3BD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000F3-D494-8BDF-79D3-2CF7A321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C856-2654-5B5C-D7BC-2D966B11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F55-CB28-44F6-AA8E-337AB2E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8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707A-F513-A733-83A8-3DC9F9E2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9D494-30BE-3F6D-53DE-17052964F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AE0B9-C385-7D60-8608-6533AF48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FAC-D23B-49D5-9C75-AC37925B3BD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EEE10-7028-903B-C256-15EDD211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EA3B-BB79-1733-AB8B-8E7E9F49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F55-CB28-44F6-AA8E-337AB2E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BFFE9-28E3-AD79-3090-E0BDC04F4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20CFE-F2BD-D6D4-9C10-502EB9DCD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70861-EE9D-AE83-5A5B-F4892205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FAC-D23B-49D5-9C75-AC37925B3BD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EAEF-D85D-F1B3-561E-DC7D2A5E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8633-2640-AB90-9EFD-EDB2FFAF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F55-CB28-44F6-AA8E-337AB2E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2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3EB1-D176-4E01-3EBE-C5058056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5D3A-0FC3-F2CB-DA35-5425FCB9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992E0-E4C7-2851-4E2B-B3388115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FAC-D23B-49D5-9C75-AC37925B3BD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17793-7AF9-0D95-8E65-95822C3D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72425-69C5-D081-F4F5-7DFFA7AC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F55-CB28-44F6-AA8E-337AB2E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7409-848F-8079-CC97-056D7D41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86493-8E81-6862-8DC0-DA8C3634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413F5-42EA-CEF2-8B10-3F9F5A66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FAC-D23B-49D5-9C75-AC37925B3BD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0555-1A23-64FE-D60C-993F34BC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2A082-72FF-E47E-4549-C7F0A541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F55-CB28-44F6-AA8E-337AB2E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4208-442B-6838-B660-99BE1BF2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9E44-2234-0A2E-58AC-11E417331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63CE6-1092-98F6-43AB-5CFFA5426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E6708-3D8B-A0CB-38EF-CBC3ACE8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FAC-D23B-49D5-9C75-AC37925B3BD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DA0C3-4E97-B040-115A-8BA4347A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BC059-58A4-D8FA-923A-CCF76EF9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F55-CB28-44F6-AA8E-337AB2E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4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38D1-5D36-53B1-6602-B64629C9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BF9B5-E0AC-97D4-9F4C-6DD310E8C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ED797-ED27-B29C-9EE3-3FCF4AD77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2DAE8-202B-E668-ACFC-4ACFCD78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CA84B-75B1-3A98-D778-50BDFA0B6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3C72F-D384-87EC-4E80-9E5BBF8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FAC-D23B-49D5-9C75-AC37925B3BD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61452-F316-7370-15ED-7462855D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AA556-FDA1-9AB0-B84F-C9906E2F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F55-CB28-44F6-AA8E-337AB2E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0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DBDA-BE26-28BF-82ED-EE96CBF7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8E7A1-18E9-18B9-1E02-CC42C9C8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FAC-D23B-49D5-9C75-AC37925B3BD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CF9F8-A295-0ADE-122C-A591D852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A81CA-CA4E-32B4-443B-33777AF5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F55-CB28-44F6-AA8E-337AB2E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061A3-FCF7-86FD-9B3E-45F2F498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FAC-D23B-49D5-9C75-AC37925B3BD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51139-1F6E-7D2D-4CA9-5920EC96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D9351-EDB7-DBBB-2EC9-27DCB680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F55-CB28-44F6-AA8E-337AB2E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9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B9B1-8FF4-9DAC-E352-C66DB92F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67F6-3A66-A044-3275-C24FBBBF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90FD7-FA5C-1813-FCCD-035E8EF11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0FC0-28CC-210E-EEC0-3F80FEFE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FAC-D23B-49D5-9C75-AC37925B3BD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92F6E-74FF-AB05-16EB-23958A35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47605-5548-8982-A8B6-03100212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F55-CB28-44F6-AA8E-337AB2E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CADF-4EB0-398C-C8A8-4B619375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72A80-E5C6-D51A-04B6-96A6F35C0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0A888-35D4-BDF9-5D8F-B33FE1625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DB593-30AE-7234-DF50-A7858DFB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0FAC-D23B-49D5-9C75-AC37925B3BD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87DCA-478D-53B0-08F2-1E09EB8B3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9D592-0C5A-D115-2AB7-8DE71FF2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0F55-CB28-44F6-AA8E-337AB2E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BB044-1B7B-02ED-B77D-A15B73F2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189D8-86E7-6DB2-120D-2745401E3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7D89-37A7-A2C8-023E-8F3FDB775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80FAC-D23B-49D5-9C75-AC37925B3BD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EE5B7-D0FB-450A-DE36-E2E25F06A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3FAF6-CB35-D2FD-FC69-2DE2E5A16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0F55-CB28-44F6-AA8E-337AB2EDE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E62CDC-AF6C-DDFC-A67E-A85F93163AAE}"/>
              </a:ext>
            </a:extLst>
          </p:cNvPr>
          <p:cNvSpPr txBox="1"/>
          <p:nvPr/>
        </p:nvSpPr>
        <p:spPr>
          <a:xfrm>
            <a:off x="2237362" y="1673157"/>
            <a:ext cx="8073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>
                <a:latin typeface="Aharoni" panose="02010803020104030203" pitchFamily="2" charset="-79"/>
                <a:cs typeface="Aharoni" panose="02010803020104030203" pitchFamily="2" charset="-79"/>
              </a:rPr>
              <a:t>Npm run build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475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HIMAT SHAH</dc:creator>
  <cp:lastModifiedBy>HIMAT SHAH</cp:lastModifiedBy>
  <cp:revision>1</cp:revision>
  <dcterms:created xsi:type="dcterms:W3CDTF">2023-04-19T19:47:25Z</dcterms:created>
  <dcterms:modified xsi:type="dcterms:W3CDTF">2023-04-19T19:51:57Z</dcterms:modified>
</cp:coreProperties>
</file>